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2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5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63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4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7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32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18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6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03A4-1136-4BD3-85AF-A9DF44DD9923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C794-3BE8-40BA-898F-1CB32DAD5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2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/>
          <p:cNvSpPr/>
          <p:nvPr/>
        </p:nvSpPr>
        <p:spPr>
          <a:xfrm>
            <a:off x="5396247" y="1815921"/>
            <a:ext cx="3142447" cy="1970468"/>
          </a:xfrm>
          <a:prstGeom prst="triangle">
            <a:avLst>
              <a:gd name="adj" fmla="val 51181"/>
            </a:avLst>
          </a:prstGeo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3644720" y="2009105"/>
            <a:ext cx="3464417" cy="2743200"/>
          </a:xfrm>
          <a:prstGeom prst="ellipse">
            <a:avLst/>
          </a:prstGeom>
          <a:solidFill>
            <a:srgbClr val="0070C0">
              <a:alpha val="72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275787" y="3026535"/>
            <a:ext cx="3631841" cy="1455314"/>
          </a:xfrm>
          <a:prstGeom prst="rect">
            <a:avLst/>
          </a:prstGeom>
          <a:solidFill>
            <a:srgbClr val="92D050">
              <a:alpha val="81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126668" y="2395471"/>
            <a:ext cx="2724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Cubagem</a:t>
            </a:r>
            <a:endParaRPr lang="pt-BR" sz="40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42577" y="3046182"/>
            <a:ext cx="1630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</a:t>
            </a:r>
            <a:r>
              <a:rPr lang="pt-BR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ódulo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692459" y="2974119"/>
            <a:ext cx="21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NATULAR</a:t>
            </a:r>
            <a:endParaRPr lang="pt-BR" sz="28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741827" y="2945477"/>
            <a:ext cx="21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NATULAR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79065" y="3056093"/>
            <a:ext cx="1630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ódulo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79441" y="2355818"/>
            <a:ext cx="2724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Cubagem</a:t>
            </a:r>
            <a:endParaRPr lang="pt-BR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757738" y="92883"/>
            <a:ext cx="880997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Aplicativo para calcular o volume d’água,</a:t>
            </a:r>
          </a:p>
          <a:p>
            <a:pPr algn="ctr"/>
            <a:r>
              <a:rPr lang="pt-BR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Quantidade de tabletes e gramas</a:t>
            </a:r>
            <a:endParaRPr lang="pt-B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462542"/>
            <a:ext cx="366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Apresentador: César Augusto </a:t>
            </a:r>
            <a:r>
              <a:rPr lang="pt-BR" b="1" dirty="0" err="1" smtClean="0">
                <a:solidFill>
                  <a:schemeClr val="accent6">
                    <a:lumMod val="50000"/>
                  </a:schemeClr>
                </a:solidFill>
              </a:rPr>
              <a:t>Garcês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animBg="1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7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619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7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14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6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54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67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1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3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6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/>
          <p:cNvSpPr/>
          <p:nvPr/>
        </p:nvSpPr>
        <p:spPr>
          <a:xfrm>
            <a:off x="5396247" y="1815921"/>
            <a:ext cx="3142447" cy="1970468"/>
          </a:xfrm>
          <a:prstGeom prst="triangle">
            <a:avLst>
              <a:gd name="adj" fmla="val 51181"/>
            </a:avLst>
          </a:prstGeo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3644720" y="2009105"/>
            <a:ext cx="3464417" cy="2743200"/>
          </a:xfrm>
          <a:prstGeom prst="ellipse">
            <a:avLst/>
          </a:prstGeom>
          <a:solidFill>
            <a:srgbClr val="0070C0">
              <a:alpha val="72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275787" y="3026535"/>
            <a:ext cx="3631841" cy="1455314"/>
          </a:xfrm>
          <a:prstGeom prst="rect">
            <a:avLst/>
          </a:prstGeom>
          <a:solidFill>
            <a:srgbClr val="92D050">
              <a:alpha val="81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126668" y="2395471"/>
            <a:ext cx="1269579" cy="70788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fim</a:t>
            </a:r>
            <a:endParaRPr lang="pt-BR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animBg="1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9</cp:revision>
  <dcterms:created xsi:type="dcterms:W3CDTF">2022-07-06T23:26:16Z</dcterms:created>
  <dcterms:modified xsi:type="dcterms:W3CDTF">2022-07-07T00:43:53Z</dcterms:modified>
</cp:coreProperties>
</file>