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18" r:id="rId2"/>
    <p:sldId id="380" r:id="rId3"/>
    <p:sldId id="393" r:id="rId4"/>
    <p:sldId id="394" r:id="rId5"/>
    <p:sldId id="395" r:id="rId6"/>
    <p:sldId id="396" r:id="rId7"/>
    <p:sldId id="397" r:id="rId8"/>
    <p:sldId id="383" r:id="rId9"/>
    <p:sldId id="391" r:id="rId10"/>
    <p:sldId id="399" r:id="rId11"/>
    <p:sldId id="385" r:id="rId12"/>
    <p:sldId id="39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61B"/>
    <a:srgbClr val="012639"/>
    <a:srgbClr val="A61B50"/>
    <a:srgbClr val="FF3300"/>
    <a:srgbClr val="711BA6"/>
    <a:srgbClr val="1954A6"/>
    <a:srgbClr val="825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8"/>
    <p:restoredTop sz="81833"/>
  </p:normalViewPr>
  <p:slideViewPr>
    <p:cSldViewPr snapToGrid="0" snapToObjects="1">
      <p:cViewPr varScale="1">
        <p:scale>
          <a:sx n="245" d="100"/>
          <a:sy n="245" d="100"/>
        </p:scale>
        <p:origin x="776" y="184"/>
      </p:cViewPr>
      <p:guideLst/>
    </p:cSldViewPr>
  </p:slideViewPr>
  <p:notesTextViewPr>
    <p:cViewPr>
      <p:scale>
        <a:sx n="210" d="100"/>
        <a:sy n="2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8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Soto Valero" userId="dbf73b88-3655-4ab0-98e0-4577e5bb3161" providerId="ADAL" clId="{8ABF1FAA-8F21-6F40-BDB2-84D2E67DCD59}"/>
    <pc:docChg chg="undo custSel addSld delSld modSld sldOrd addSection delSection">
      <pc:chgData name="César Soto Valero" userId="dbf73b88-3655-4ab0-98e0-4577e5bb3161" providerId="ADAL" clId="{8ABF1FAA-8F21-6F40-BDB2-84D2E67DCD59}" dt="2021-10-06T11:17:53.315" v="11126" actId="20577"/>
      <pc:docMkLst>
        <pc:docMk/>
      </pc:docMkLst>
      <pc:sldChg chg="addSp modSp mod modNotesTx">
        <pc:chgData name="César Soto Valero" userId="dbf73b88-3655-4ab0-98e0-4577e5bb3161" providerId="ADAL" clId="{8ABF1FAA-8F21-6F40-BDB2-84D2E67DCD59}" dt="2021-10-06T11:17:33.050" v="11122" actId="6549"/>
        <pc:sldMkLst>
          <pc:docMk/>
          <pc:sldMk cId="2621052066" sldId="318"/>
        </pc:sldMkLst>
        <pc:spChg chg="mod">
          <ac:chgData name="César Soto Valero" userId="dbf73b88-3655-4ab0-98e0-4577e5bb3161" providerId="ADAL" clId="{8ABF1FAA-8F21-6F40-BDB2-84D2E67DCD59}" dt="2021-10-06T05:32:32.560" v="6217" actId="14100"/>
          <ac:spMkLst>
            <pc:docMk/>
            <pc:sldMk cId="2621052066" sldId="318"/>
            <ac:spMk id="2" creationId="{C9DFFC73-D8E9-0949-A3B6-D55E6DFA4840}"/>
          </ac:spMkLst>
        </pc:spChg>
        <pc:spChg chg="add mod">
          <ac:chgData name="César Soto Valero" userId="dbf73b88-3655-4ab0-98e0-4577e5bb3161" providerId="ADAL" clId="{8ABF1FAA-8F21-6F40-BDB2-84D2E67DCD59}" dt="2021-10-06T11:17:33.050" v="11122" actId="6549"/>
          <ac:spMkLst>
            <pc:docMk/>
            <pc:sldMk cId="2621052066" sldId="318"/>
            <ac:spMk id="3" creationId="{A2DA895A-9F78-8D4E-BF49-3AAA26FA36E5}"/>
          </ac:spMkLst>
        </pc:spChg>
      </pc:sldChg>
      <pc:sldChg chg="addSp delSp modSp mod modTransition delAnim modAnim modNotesTx">
        <pc:chgData name="César Soto Valero" userId="dbf73b88-3655-4ab0-98e0-4577e5bb3161" providerId="ADAL" clId="{8ABF1FAA-8F21-6F40-BDB2-84D2E67DCD59}" dt="2021-10-06T06:50:12.134" v="8063" actId="20577"/>
        <pc:sldMkLst>
          <pc:docMk/>
          <pc:sldMk cId="888091013" sldId="380"/>
        </pc:sldMkLst>
        <pc:spChg chg="add del mod">
          <ac:chgData name="César Soto Valero" userId="dbf73b88-3655-4ab0-98e0-4577e5bb3161" providerId="ADAL" clId="{8ABF1FAA-8F21-6F40-BDB2-84D2E67DCD59}" dt="2021-10-05T11:15:38.903" v="1140" actId="478"/>
          <ac:spMkLst>
            <pc:docMk/>
            <pc:sldMk cId="888091013" sldId="380"/>
            <ac:spMk id="18" creationId="{DDF9AB7D-C9C6-7942-B40E-19CF6AADF905}"/>
          </ac:spMkLst>
        </pc:spChg>
        <pc:spChg chg="add del mod">
          <ac:chgData name="César Soto Valero" userId="dbf73b88-3655-4ab0-98e0-4577e5bb3161" providerId="ADAL" clId="{8ABF1FAA-8F21-6F40-BDB2-84D2E67DCD59}" dt="2021-10-05T12:04:39.395" v="2243" actId="21"/>
          <ac:spMkLst>
            <pc:docMk/>
            <pc:sldMk cId="888091013" sldId="380"/>
            <ac:spMk id="19" creationId="{2F3E000B-1438-E74E-AF77-A6473C3C103B}"/>
          </ac:spMkLst>
        </pc:spChg>
        <pc:spChg chg="add del mod">
          <ac:chgData name="César Soto Valero" userId="dbf73b88-3655-4ab0-98e0-4577e5bb3161" providerId="ADAL" clId="{8ABF1FAA-8F21-6F40-BDB2-84D2E67DCD59}" dt="2021-10-05T09:29:31.753" v="130" actId="478"/>
          <ac:spMkLst>
            <pc:docMk/>
            <pc:sldMk cId="888091013" sldId="380"/>
            <ac:spMk id="20" creationId="{AA509BF3-A995-594A-A8C1-F528F8A02A19}"/>
          </ac:spMkLst>
        </pc:spChg>
        <pc:spChg chg="add mod">
          <ac:chgData name="César Soto Valero" userId="dbf73b88-3655-4ab0-98e0-4577e5bb3161" providerId="ADAL" clId="{8ABF1FAA-8F21-6F40-BDB2-84D2E67DCD59}" dt="2021-10-05T12:05:02.300" v="2249" actId="1076"/>
          <ac:spMkLst>
            <pc:docMk/>
            <pc:sldMk cId="888091013" sldId="380"/>
            <ac:spMk id="29" creationId="{C2FB6932-5839-814E-9B8D-3E45EBCD61AF}"/>
          </ac:spMkLst>
        </pc:spChg>
        <pc:spChg chg="mod">
          <ac:chgData name="César Soto Valero" userId="dbf73b88-3655-4ab0-98e0-4577e5bb3161" providerId="ADAL" clId="{8ABF1FAA-8F21-6F40-BDB2-84D2E67DCD59}" dt="2021-10-05T12:55:10.446" v="3061" actId="14100"/>
          <ac:spMkLst>
            <pc:docMk/>
            <pc:sldMk cId="888091013" sldId="380"/>
            <ac:spMk id="81" creationId="{0139E938-CA20-9C49-A947-C3CCF870A6C0}"/>
          </ac:spMkLst>
        </pc:spChg>
        <pc:grpChg chg="add del mod">
          <ac:chgData name="César Soto Valero" userId="dbf73b88-3655-4ab0-98e0-4577e5bb3161" providerId="ADAL" clId="{8ABF1FAA-8F21-6F40-BDB2-84D2E67DCD59}" dt="2021-10-05T12:04:39.395" v="2243" actId="21"/>
          <ac:grpSpMkLst>
            <pc:docMk/>
            <pc:sldMk cId="888091013" sldId="380"/>
            <ac:grpSpMk id="23" creationId="{771BC088-CA88-ED47-892B-7AF5CC77E81C}"/>
          </ac:grpSpMkLst>
        </pc:grpChg>
        <pc:picChg chg="del mod">
          <ac:chgData name="César Soto Valero" userId="dbf73b88-3655-4ab0-98e0-4577e5bb3161" providerId="ADAL" clId="{8ABF1FAA-8F21-6F40-BDB2-84D2E67DCD59}" dt="2021-10-05T11:15:38.903" v="1140" actId="478"/>
          <ac:picMkLst>
            <pc:docMk/>
            <pc:sldMk cId="888091013" sldId="380"/>
            <ac:picMk id="13" creationId="{C6393104-B08F-9448-82DE-AAC972BFDD04}"/>
          </ac:picMkLst>
        </pc:picChg>
        <pc:picChg chg="mod">
          <ac:chgData name="César Soto Valero" userId="dbf73b88-3655-4ab0-98e0-4577e5bb3161" providerId="ADAL" clId="{8ABF1FAA-8F21-6F40-BDB2-84D2E67DCD59}" dt="2021-10-05T11:18:34.891" v="1151" actId="164"/>
          <ac:picMkLst>
            <pc:docMk/>
            <pc:sldMk cId="888091013" sldId="380"/>
            <ac:picMk id="15" creationId="{A61FD98A-E811-E64B-B662-DC0EE420DD54}"/>
          </ac:picMkLst>
        </pc:picChg>
        <pc:picChg chg="mod">
          <ac:chgData name="César Soto Valero" userId="dbf73b88-3655-4ab0-98e0-4577e5bb3161" providerId="ADAL" clId="{8ABF1FAA-8F21-6F40-BDB2-84D2E67DCD59}" dt="2021-10-05T12:04:59.979" v="2248" actId="1076"/>
          <ac:picMkLst>
            <pc:docMk/>
            <pc:sldMk cId="888091013" sldId="380"/>
            <ac:picMk id="17" creationId="{1D972B29-A354-B840-8107-A90B84079EDB}"/>
          </ac:picMkLst>
        </pc:picChg>
        <pc:picChg chg="add del mod">
          <ac:chgData name="César Soto Valero" userId="dbf73b88-3655-4ab0-98e0-4577e5bb3161" providerId="ADAL" clId="{8ABF1FAA-8F21-6F40-BDB2-84D2E67DCD59}" dt="2021-10-05T11:15:40.525" v="1141" actId="478"/>
          <ac:picMkLst>
            <pc:docMk/>
            <pc:sldMk cId="888091013" sldId="380"/>
            <ac:picMk id="22" creationId="{A76335B7-132F-B64E-B157-83F25A43D568}"/>
          </ac:picMkLst>
        </pc:picChg>
        <pc:picChg chg="add mod">
          <ac:chgData name="César Soto Valero" userId="dbf73b88-3655-4ab0-98e0-4577e5bb3161" providerId="ADAL" clId="{8ABF1FAA-8F21-6F40-BDB2-84D2E67DCD59}" dt="2021-10-05T11:18:34.891" v="1151" actId="164"/>
          <ac:picMkLst>
            <pc:docMk/>
            <pc:sldMk cId="888091013" sldId="380"/>
            <ac:picMk id="24" creationId="{CCB920C9-DB94-9C46-A121-4D260DD4A6B2}"/>
          </ac:picMkLst>
        </pc:picChg>
        <pc:picChg chg="add mod">
          <ac:chgData name="César Soto Valero" userId="dbf73b88-3655-4ab0-98e0-4577e5bb3161" providerId="ADAL" clId="{8ABF1FAA-8F21-6F40-BDB2-84D2E67DCD59}" dt="2021-10-05T11:18:34.891" v="1151" actId="164"/>
          <ac:picMkLst>
            <pc:docMk/>
            <pc:sldMk cId="888091013" sldId="380"/>
            <ac:picMk id="25" creationId="{F88EC849-79BC-F347-BA51-039A43717C92}"/>
          </ac:picMkLst>
        </pc:picChg>
        <pc:picChg chg="add mod">
          <ac:chgData name="César Soto Valero" userId="dbf73b88-3655-4ab0-98e0-4577e5bb3161" providerId="ADAL" clId="{8ABF1FAA-8F21-6F40-BDB2-84D2E67DCD59}" dt="2021-10-05T12:08:35.970" v="2547" actId="1076"/>
          <ac:picMkLst>
            <pc:docMk/>
            <pc:sldMk cId="888091013" sldId="380"/>
            <ac:picMk id="27" creationId="{65BD23F1-B675-2A4A-B45C-0855B8466A79}"/>
          </ac:picMkLst>
        </pc:picChg>
      </pc:sldChg>
      <pc:sldChg chg="addSp delSp modSp del mod delAnim modAnim">
        <pc:chgData name="César Soto Valero" userId="dbf73b88-3655-4ab0-98e0-4577e5bb3161" providerId="ADAL" clId="{8ABF1FAA-8F21-6F40-BDB2-84D2E67DCD59}" dt="2021-10-05T12:18:10.562" v="3015" actId="2696"/>
        <pc:sldMkLst>
          <pc:docMk/>
          <pc:sldMk cId="4084622866" sldId="381"/>
        </pc:sldMkLst>
        <pc:spChg chg="add del mod">
          <ac:chgData name="César Soto Valero" userId="dbf73b88-3655-4ab0-98e0-4577e5bb3161" providerId="ADAL" clId="{8ABF1FAA-8F21-6F40-BDB2-84D2E67DCD59}" dt="2021-10-05T12:17:56.783" v="3013" actId="21"/>
          <ac:spMkLst>
            <pc:docMk/>
            <pc:sldMk cId="4084622866" sldId="381"/>
            <ac:spMk id="14" creationId="{297C7C64-4340-AD42-8091-DF354DAEB98A}"/>
          </ac:spMkLst>
        </pc:spChg>
        <pc:spChg chg="add del mod">
          <ac:chgData name="César Soto Valero" userId="dbf73b88-3655-4ab0-98e0-4577e5bb3161" providerId="ADAL" clId="{8ABF1FAA-8F21-6F40-BDB2-84D2E67DCD59}" dt="2021-10-05T12:17:56.783" v="3013" actId="21"/>
          <ac:spMkLst>
            <pc:docMk/>
            <pc:sldMk cId="4084622866" sldId="381"/>
            <ac:spMk id="15" creationId="{4A7568A9-D306-B846-BA05-51156E9BC66E}"/>
          </ac:spMkLst>
        </pc:spChg>
        <pc:spChg chg="add del mod">
          <ac:chgData name="César Soto Valero" userId="dbf73b88-3655-4ab0-98e0-4577e5bb3161" providerId="ADAL" clId="{8ABF1FAA-8F21-6F40-BDB2-84D2E67DCD59}" dt="2021-10-05T12:17:56.783" v="3013" actId="21"/>
          <ac:spMkLst>
            <pc:docMk/>
            <pc:sldMk cId="4084622866" sldId="381"/>
            <ac:spMk id="16" creationId="{6F2B5F10-DDE7-7946-B282-6FBA500051CD}"/>
          </ac:spMkLst>
        </pc:spChg>
        <pc:spChg chg="add mod">
          <ac:chgData name="César Soto Valero" userId="dbf73b88-3655-4ab0-98e0-4577e5bb3161" providerId="ADAL" clId="{8ABF1FAA-8F21-6F40-BDB2-84D2E67DCD59}" dt="2021-10-05T11:04:38.859" v="981" actId="1076"/>
          <ac:spMkLst>
            <pc:docMk/>
            <pc:sldMk cId="4084622866" sldId="381"/>
            <ac:spMk id="21" creationId="{E3B054E7-EC35-2C46-8A8C-337C09C4E44E}"/>
          </ac:spMkLst>
        </pc:spChg>
        <pc:spChg chg="add del mod">
          <ac:chgData name="César Soto Valero" userId="dbf73b88-3655-4ab0-98e0-4577e5bb3161" providerId="ADAL" clId="{8ABF1FAA-8F21-6F40-BDB2-84D2E67DCD59}" dt="2021-10-05T12:17:56.783" v="3013" actId="21"/>
          <ac:spMkLst>
            <pc:docMk/>
            <pc:sldMk cId="4084622866" sldId="381"/>
            <ac:spMk id="22" creationId="{B5E07D13-FBBC-B348-8B07-7CD3654CE931}"/>
          </ac:spMkLst>
        </pc:spChg>
        <pc:spChg chg="mod">
          <ac:chgData name="César Soto Valero" userId="dbf73b88-3655-4ab0-98e0-4577e5bb3161" providerId="ADAL" clId="{8ABF1FAA-8F21-6F40-BDB2-84D2E67DCD59}" dt="2021-10-05T11:39:44.786" v="1287" actId="14100"/>
          <ac:spMkLst>
            <pc:docMk/>
            <pc:sldMk cId="4084622866" sldId="381"/>
            <ac:spMk id="81" creationId="{0139E938-CA20-9C49-A947-C3CCF870A6C0}"/>
          </ac:spMkLst>
        </pc:spChg>
        <pc:grpChg chg="add del mod">
          <ac:chgData name="César Soto Valero" userId="dbf73b88-3655-4ab0-98e0-4577e5bb3161" providerId="ADAL" clId="{8ABF1FAA-8F21-6F40-BDB2-84D2E67DCD59}" dt="2021-10-05T12:17:56.783" v="3013" actId="21"/>
          <ac:grpSpMkLst>
            <pc:docMk/>
            <pc:sldMk cId="4084622866" sldId="381"/>
            <ac:grpSpMk id="17" creationId="{9FD092C4-A9EC-744E-9B48-218CE4392FCA}"/>
          </ac:grpSpMkLst>
        </pc:grpChg>
        <pc:picChg chg="del mod">
          <ac:chgData name="César Soto Valero" userId="dbf73b88-3655-4ab0-98e0-4577e5bb3161" providerId="ADAL" clId="{8ABF1FAA-8F21-6F40-BDB2-84D2E67DCD59}" dt="2021-10-05T12:17:56.783" v="3013" actId="21"/>
          <ac:picMkLst>
            <pc:docMk/>
            <pc:sldMk cId="4084622866" sldId="381"/>
            <ac:picMk id="6" creationId="{5C04F522-D48C-BD44-AB7F-BB836E132289}"/>
          </ac:picMkLst>
        </pc:picChg>
        <pc:picChg chg="del mod">
          <ac:chgData name="César Soto Valero" userId="dbf73b88-3655-4ab0-98e0-4577e5bb3161" providerId="ADAL" clId="{8ABF1FAA-8F21-6F40-BDB2-84D2E67DCD59}" dt="2021-10-05T09:37:43.978" v="252" actId="478"/>
          <ac:picMkLst>
            <pc:docMk/>
            <pc:sldMk cId="4084622866" sldId="381"/>
            <ac:picMk id="8" creationId="{CE7F8DC7-12D0-224B-A616-C5BD45C98C79}"/>
          </ac:picMkLst>
        </pc:picChg>
        <pc:picChg chg="mod">
          <ac:chgData name="César Soto Valero" userId="dbf73b88-3655-4ab0-98e0-4577e5bb3161" providerId="ADAL" clId="{8ABF1FAA-8F21-6F40-BDB2-84D2E67DCD59}" dt="2021-10-05T11:04:38.859" v="981" actId="1076"/>
          <ac:picMkLst>
            <pc:docMk/>
            <pc:sldMk cId="4084622866" sldId="381"/>
            <ac:picMk id="10" creationId="{F6F5841C-F24B-A442-AE40-A27539A424F2}"/>
          </ac:picMkLst>
        </pc:picChg>
        <pc:picChg chg="mod">
          <ac:chgData name="César Soto Valero" userId="dbf73b88-3655-4ab0-98e0-4577e5bb3161" providerId="ADAL" clId="{8ABF1FAA-8F21-6F40-BDB2-84D2E67DCD59}" dt="2021-10-05T09:37:40.676" v="250"/>
          <ac:picMkLst>
            <pc:docMk/>
            <pc:sldMk cId="4084622866" sldId="381"/>
            <ac:picMk id="18" creationId="{A6697B70-3922-2847-B9BA-137E0F5AB72B}"/>
          </ac:picMkLst>
        </pc:picChg>
        <pc:picChg chg="mod">
          <ac:chgData name="César Soto Valero" userId="dbf73b88-3655-4ab0-98e0-4577e5bb3161" providerId="ADAL" clId="{8ABF1FAA-8F21-6F40-BDB2-84D2E67DCD59}" dt="2021-10-05T09:37:40.676" v="250"/>
          <ac:picMkLst>
            <pc:docMk/>
            <pc:sldMk cId="4084622866" sldId="381"/>
            <ac:picMk id="19" creationId="{4BCD9357-1FED-8242-ADC8-5F903155B2AC}"/>
          </ac:picMkLst>
        </pc:picChg>
        <pc:picChg chg="mod">
          <ac:chgData name="César Soto Valero" userId="dbf73b88-3655-4ab0-98e0-4577e5bb3161" providerId="ADAL" clId="{8ABF1FAA-8F21-6F40-BDB2-84D2E67DCD59}" dt="2021-10-05T09:37:40.676" v="250"/>
          <ac:picMkLst>
            <pc:docMk/>
            <pc:sldMk cId="4084622866" sldId="381"/>
            <ac:picMk id="20" creationId="{018EBE18-A951-F348-9F44-D1B8C025E0C4}"/>
          </ac:picMkLst>
        </pc:picChg>
      </pc:sldChg>
      <pc:sldChg chg="addSp delSp modSp del mod modTransition modAnim">
        <pc:chgData name="César Soto Valero" userId="dbf73b88-3655-4ab0-98e0-4577e5bb3161" providerId="ADAL" clId="{8ABF1FAA-8F21-6F40-BDB2-84D2E67DCD59}" dt="2021-10-05T12:21:59.268" v="3036" actId="2696"/>
        <pc:sldMkLst>
          <pc:docMk/>
          <pc:sldMk cId="780520442" sldId="382"/>
        </pc:sldMkLst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2" creationId="{26B0789B-F556-6841-B498-DA38A9AE47DD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3" creationId="{336232CB-699F-0845-BE23-4AF111C83DC9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6" creationId="{48639E9B-9379-9241-85D7-E70EA2CF2131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7" creationId="{2BFB963E-15D9-2F43-BA40-7A1EBE1C6D56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9" creationId="{5CB1608D-C8AB-E742-AC81-A54ABC0EFE88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10" creationId="{CC0F8131-694B-5A47-9BAA-00A67569D97D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11" creationId="{D57FA69D-4F60-1D40-9405-8F8B2DB80A85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12" creationId="{0FF72763-F0E0-9A49-B964-980CD06BAC49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19" creationId="{C367216C-A31A-C046-81A0-0D300D56C1B3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27" creationId="{E1A217A8-7D52-0646-99F9-B7BEFEC4F026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30" creationId="{87E124ED-C044-1341-ADE3-EC9937CD853E}"/>
          </ac:spMkLst>
        </pc:spChg>
        <pc:spChg chg="del mod">
          <ac:chgData name="César Soto Valero" userId="dbf73b88-3655-4ab0-98e0-4577e5bb3161" providerId="ADAL" clId="{8ABF1FAA-8F21-6F40-BDB2-84D2E67DCD59}" dt="2021-10-05T09:51:38.004" v="560" actId="478"/>
          <ac:spMkLst>
            <pc:docMk/>
            <pc:sldMk cId="780520442" sldId="382"/>
            <ac:spMk id="31" creationId="{89D2F046-73DB-D848-ACEF-FD2EDF91FF2F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34" creationId="{02A94BC9-143D-624D-902D-B831FE64D998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35" creationId="{E1E3C0D0-9EE2-0447-AF82-948EADB99C0E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36" creationId="{3669B304-CAC3-C04E-86FA-52E31DF1FDA2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37" creationId="{3A2254F4-2DAA-2843-84E6-34A82FA1D453}"/>
          </ac:spMkLst>
        </pc:spChg>
        <pc:spChg chg="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38" creationId="{1D10424B-C92E-C640-96E4-4375E1E6DCB5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39" creationId="{624057BF-3C78-2D42-AA43-9F6CA1CD39C8}"/>
          </ac:spMkLst>
        </pc:spChg>
        <pc:spChg chg="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41" creationId="{1925A4C1-96D5-B94F-B412-2B7A56450A6F}"/>
          </ac:spMkLst>
        </pc:spChg>
        <pc:spChg chg="add 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48" creationId="{3EFC459C-B806-034F-9C36-D9092314C955}"/>
          </ac:spMkLst>
        </pc:spChg>
        <pc:spChg chg="add 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49" creationId="{ED19CA1D-1A21-C249-84FB-22FA22D95D48}"/>
          </ac:spMkLst>
        </pc:spChg>
        <pc:spChg chg="add 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50" creationId="{BD312C0B-6D23-684B-9463-C560A5AE7208}"/>
          </ac:spMkLst>
        </pc:spChg>
        <pc:spChg chg="add mod">
          <ac:chgData name="César Soto Valero" userId="dbf73b88-3655-4ab0-98e0-4577e5bb3161" providerId="ADAL" clId="{8ABF1FAA-8F21-6F40-BDB2-84D2E67DCD59}" dt="2021-10-05T11:27:34.568" v="1219" actId="2085"/>
          <ac:spMkLst>
            <pc:docMk/>
            <pc:sldMk cId="780520442" sldId="382"/>
            <ac:spMk id="51" creationId="{ECBEE9F4-C88D-584F-9E85-2E7E61A93E23}"/>
          </ac:spMkLst>
        </pc:spChg>
        <pc:spChg chg="add del mod">
          <ac:chgData name="César Soto Valero" userId="dbf73b88-3655-4ab0-98e0-4577e5bb3161" providerId="ADAL" clId="{8ABF1FAA-8F21-6F40-BDB2-84D2E67DCD59}" dt="2021-10-05T11:23:48.772" v="1168" actId="478"/>
          <ac:spMkLst>
            <pc:docMk/>
            <pc:sldMk cId="780520442" sldId="382"/>
            <ac:spMk id="52" creationId="{B4A84F91-ABAA-C14B-9133-C95A0732CF35}"/>
          </ac:spMkLst>
        </pc:spChg>
        <pc:spChg chg="add 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53" creationId="{81AA2D37-B7C8-4C40-8C0D-4F3E8B115731}"/>
          </ac:spMkLst>
        </pc:spChg>
        <pc:spChg chg="add mod">
          <ac:chgData name="César Soto Valero" userId="dbf73b88-3655-4ab0-98e0-4577e5bb3161" providerId="ADAL" clId="{8ABF1FAA-8F21-6F40-BDB2-84D2E67DCD59}" dt="2021-10-05T11:05:14.178" v="1015" actId="1037"/>
          <ac:spMkLst>
            <pc:docMk/>
            <pc:sldMk cId="780520442" sldId="382"/>
            <ac:spMk id="54" creationId="{D7662BE9-F00D-994A-91BD-BD3436A98CF6}"/>
          </ac:spMkLst>
        </pc:spChg>
        <pc:spChg chg="add mod">
          <ac:chgData name="César Soto Valero" userId="dbf73b88-3655-4ab0-98e0-4577e5bb3161" providerId="ADAL" clId="{8ABF1FAA-8F21-6F40-BDB2-84D2E67DCD59}" dt="2021-10-05T11:27:17.183" v="1218" actId="207"/>
          <ac:spMkLst>
            <pc:docMk/>
            <pc:sldMk cId="780520442" sldId="382"/>
            <ac:spMk id="55" creationId="{807A9A43-ED35-894E-A475-263A44D36FDE}"/>
          </ac:spMkLst>
        </pc:spChg>
        <pc:spChg chg="add del mod">
          <ac:chgData name="César Soto Valero" userId="dbf73b88-3655-4ab0-98e0-4577e5bb3161" providerId="ADAL" clId="{8ABF1FAA-8F21-6F40-BDB2-84D2E67DCD59}" dt="2021-10-05T11:23:54.651" v="1171" actId="478"/>
          <ac:spMkLst>
            <pc:docMk/>
            <pc:sldMk cId="780520442" sldId="382"/>
            <ac:spMk id="57" creationId="{5E3D27E5-E33F-BF44-AEB0-AC8D164AA9BC}"/>
          </ac:spMkLst>
        </pc:spChg>
        <pc:spChg chg="add del mod">
          <ac:chgData name="César Soto Valero" userId="dbf73b88-3655-4ab0-98e0-4577e5bb3161" providerId="ADAL" clId="{8ABF1FAA-8F21-6F40-BDB2-84D2E67DCD59}" dt="2021-10-05T11:26:27.201" v="1210" actId="478"/>
          <ac:spMkLst>
            <pc:docMk/>
            <pc:sldMk cId="780520442" sldId="382"/>
            <ac:spMk id="58" creationId="{711FC0CB-F740-7342-819C-4AC6DE6CE710}"/>
          </ac:spMkLst>
        </pc:spChg>
        <pc:spChg chg="mod">
          <ac:chgData name="César Soto Valero" userId="dbf73b88-3655-4ab0-98e0-4577e5bb3161" providerId="ADAL" clId="{8ABF1FAA-8F21-6F40-BDB2-84D2E67DCD59}" dt="2021-10-05T10:07:14.572" v="874" actId="14100"/>
          <ac:spMkLst>
            <pc:docMk/>
            <pc:sldMk cId="780520442" sldId="382"/>
            <ac:spMk id="81" creationId="{0139E938-CA20-9C49-A947-C3CCF870A6C0}"/>
          </ac:spMkLst>
        </pc:spChg>
        <pc:grpChg chg="del mod">
          <ac:chgData name="César Soto Valero" userId="dbf73b88-3655-4ab0-98e0-4577e5bb3161" providerId="ADAL" clId="{8ABF1FAA-8F21-6F40-BDB2-84D2E67DCD59}" dt="2021-10-05T12:19:07.203" v="3021" actId="478"/>
          <ac:grpSpMkLst>
            <pc:docMk/>
            <pc:sldMk cId="780520442" sldId="382"/>
            <ac:grpSpMk id="45" creationId="{A48BB566-ED1E-D442-A26B-D50DA57FEC86}"/>
          </ac:grpSpMkLst>
        </pc:grpChg>
        <pc:grpChg chg="add mod">
          <ac:chgData name="César Soto Valero" userId="dbf73b88-3655-4ab0-98e0-4577e5bb3161" providerId="ADAL" clId="{8ABF1FAA-8F21-6F40-BDB2-84D2E67DCD59}" dt="2021-10-05T12:19:10.057" v="3022" actId="1076"/>
          <ac:grpSpMkLst>
            <pc:docMk/>
            <pc:sldMk cId="780520442" sldId="382"/>
            <ac:grpSpMk id="61" creationId="{B93512A2-BFA4-DC4D-900D-18F367A1E97F}"/>
          </ac:grpSpMkLst>
        </pc:grpChg>
        <pc:picChg chg="mod">
          <ac:chgData name="César Soto Valero" userId="dbf73b88-3655-4ab0-98e0-4577e5bb3161" providerId="ADAL" clId="{8ABF1FAA-8F21-6F40-BDB2-84D2E67DCD59}" dt="2021-10-05T11:05:14.178" v="1015" actId="1037"/>
          <ac:picMkLst>
            <pc:docMk/>
            <pc:sldMk cId="780520442" sldId="382"/>
            <ac:picMk id="23" creationId="{13368D36-D903-F244-BC2D-3B2E45E4CA03}"/>
          </ac:picMkLst>
        </pc:picChg>
        <pc:picChg chg="mod">
          <ac:chgData name="César Soto Valero" userId="dbf73b88-3655-4ab0-98e0-4577e5bb3161" providerId="ADAL" clId="{8ABF1FAA-8F21-6F40-BDB2-84D2E67DCD59}" dt="2021-10-05T11:05:14.178" v="1015" actId="1037"/>
          <ac:picMkLst>
            <pc:docMk/>
            <pc:sldMk cId="780520442" sldId="382"/>
            <ac:picMk id="25" creationId="{EB2B6F94-9DA5-194C-9FF9-CF9A7C84F3C1}"/>
          </ac:picMkLst>
        </pc:picChg>
        <pc:picChg chg="mod">
          <ac:chgData name="César Soto Valero" userId="dbf73b88-3655-4ab0-98e0-4577e5bb3161" providerId="ADAL" clId="{8ABF1FAA-8F21-6F40-BDB2-84D2E67DCD59}" dt="2021-10-05T11:05:14.178" v="1015" actId="1037"/>
          <ac:picMkLst>
            <pc:docMk/>
            <pc:sldMk cId="780520442" sldId="382"/>
            <ac:picMk id="28" creationId="{80A75D68-BD32-D74C-8352-4210A839FBAC}"/>
          </ac:picMkLst>
        </pc:picChg>
        <pc:picChg chg="mod">
          <ac:chgData name="César Soto Valero" userId="dbf73b88-3655-4ab0-98e0-4577e5bb3161" providerId="ADAL" clId="{8ABF1FAA-8F21-6F40-BDB2-84D2E67DCD59}" dt="2021-10-05T11:05:14.178" v="1015" actId="1037"/>
          <ac:picMkLst>
            <pc:docMk/>
            <pc:sldMk cId="780520442" sldId="382"/>
            <ac:picMk id="42" creationId="{BBEF3E95-C5DB-5948-B797-5A85B994155E}"/>
          </ac:picMkLst>
        </pc:picChg>
        <pc:picChg chg="mod">
          <ac:chgData name="César Soto Valero" userId="dbf73b88-3655-4ab0-98e0-4577e5bb3161" providerId="ADAL" clId="{8ABF1FAA-8F21-6F40-BDB2-84D2E67DCD59}" dt="2021-10-05T11:05:14.178" v="1015" actId="1037"/>
          <ac:picMkLst>
            <pc:docMk/>
            <pc:sldMk cId="780520442" sldId="382"/>
            <ac:picMk id="44" creationId="{FD5E0B38-D767-E248-84D0-B0D64733B934}"/>
          </ac:picMkLst>
        </pc:picChg>
        <pc:picChg chg="mod">
          <ac:chgData name="César Soto Valero" userId="dbf73b88-3655-4ab0-98e0-4577e5bb3161" providerId="ADAL" clId="{8ABF1FAA-8F21-6F40-BDB2-84D2E67DCD59}" dt="2021-10-05T12:18:59.052" v="3018"/>
          <ac:picMkLst>
            <pc:docMk/>
            <pc:sldMk cId="780520442" sldId="382"/>
            <ac:picMk id="62" creationId="{8ABA3ABE-90CA-814D-A2CD-41F5DA576648}"/>
          </ac:picMkLst>
        </pc:picChg>
        <pc:picChg chg="mod">
          <ac:chgData name="César Soto Valero" userId="dbf73b88-3655-4ab0-98e0-4577e5bb3161" providerId="ADAL" clId="{8ABF1FAA-8F21-6F40-BDB2-84D2E67DCD59}" dt="2021-10-05T12:18:59.052" v="3018"/>
          <ac:picMkLst>
            <pc:docMk/>
            <pc:sldMk cId="780520442" sldId="382"/>
            <ac:picMk id="63" creationId="{B19E4596-70D8-A04D-9515-9F188DAAB6F4}"/>
          </ac:picMkLst>
        </pc:picChg>
        <pc:picChg chg="mod">
          <ac:chgData name="César Soto Valero" userId="dbf73b88-3655-4ab0-98e0-4577e5bb3161" providerId="ADAL" clId="{8ABF1FAA-8F21-6F40-BDB2-84D2E67DCD59}" dt="2021-10-05T12:18:59.052" v="3018"/>
          <ac:picMkLst>
            <pc:docMk/>
            <pc:sldMk cId="780520442" sldId="382"/>
            <ac:picMk id="64" creationId="{F36E7350-E008-E94C-AAE7-19B67A08D930}"/>
          </ac:picMkLst>
        </pc:picChg>
        <pc:cxnChg chg="add mod">
          <ac:chgData name="César Soto Valero" userId="dbf73b88-3655-4ab0-98e0-4577e5bb3161" providerId="ADAL" clId="{8ABF1FAA-8F21-6F40-BDB2-84D2E67DCD59}" dt="2021-10-05T11:24:57.908" v="1202" actId="1582"/>
          <ac:cxnSpMkLst>
            <pc:docMk/>
            <pc:sldMk cId="780520442" sldId="382"/>
            <ac:cxnSpMk id="59" creationId="{FA19F80F-AAD8-934B-AAB2-0E30CE8732ED}"/>
          </ac:cxnSpMkLst>
        </pc:cxnChg>
      </pc:sldChg>
      <pc:sldChg chg="addSp delSp modSp mod modAnim modNotesTx">
        <pc:chgData name="César Soto Valero" userId="dbf73b88-3655-4ab0-98e0-4577e5bb3161" providerId="ADAL" clId="{8ABF1FAA-8F21-6F40-BDB2-84D2E67DCD59}" dt="2021-10-06T08:45:11.524" v="10930"/>
        <pc:sldMkLst>
          <pc:docMk/>
          <pc:sldMk cId="2273011294" sldId="383"/>
        </pc:sldMkLst>
        <pc:spChg chg="add del mod">
          <ac:chgData name="César Soto Valero" userId="dbf73b88-3655-4ab0-98e0-4577e5bb3161" providerId="ADAL" clId="{8ABF1FAA-8F21-6F40-BDB2-84D2E67DCD59}" dt="2021-10-05T09:25:09.988" v="28"/>
          <ac:spMkLst>
            <pc:docMk/>
            <pc:sldMk cId="2273011294" sldId="383"/>
            <ac:spMk id="17" creationId="{1DE9E7FA-7E93-5148-B57A-8F5CB031D55E}"/>
          </ac:spMkLst>
        </pc:spChg>
        <pc:spChg chg="add del mod">
          <ac:chgData name="César Soto Valero" userId="dbf73b88-3655-4ab0-98e0-4577e5bb3161" providerId="ADAL" clId="{8ABF1FAA-8F21-6F40-BDB2-84D2E67DCD59}" dt="2021-10-05T09:25:09.988" v="28"/>
          <ac:spMkLst>
            <pc:docMk/>
            <pc:sldMk cId="2273011294" sldId="383"/>
            <ac:spMk id="18" creationId="{7DC9375A-6E89-0147-A8BA-CACA6B4711A3}"/>
          </ac:spMkLst>
        </pc:spChg>
        <pc:spChg chg="add del mod">
          <ac:chgData name="César Soto Valero" userId="dbf73b88-3655-4ab0-98e0-4577e5bb3161" providerId="ADAL" clId="{8ABF1FAA-8F21-6F40-BDB2-84D2E67DCD59}" dt="2021-10-05T09:25:09.988" v="28"/>
          <ac:spMkLst>
            <pc:docMk/>
            <pc:sldMk cId="2273011294" sldId="383"/>
            <ac:spMk id="19" creationId="{4B136713-A272-524F-B19B-30FCA48C03DF}"/>
          </ac:spMkLst>
        </pc:spChg>
        <pc:spChg chg="add del mod">
          <ac:chgData name="César Soto Valero" userId="dbf73b88-3655-4ab0-98e0-4577e5bb3161" providerId="ADAL" clId="{8ABF1FAA-8F21-6F40-BDB2-84D2E67DCD59}" dt="2021-10-05T09:25:09.988" v="28"/>
          <ac:spMkLst>
            <pc:docMk/>
            <pc:sldMk cId="2273011294" sldId="383"/>
            <ac:spMk id="20" creationId="{B457AE0F-6155-2742-85E3-2C7ECF1101CB}"/>
          </ac:spMkLst>
        </pc:spChg>
        <pc:spChg chg="add del mod">
          <ac:chgData name="César Soto Valero" userId="dbf73b88-3655-4ab0-98e0-4577e5bb3161" providerId="ADAL" clId="{8ABF1FAA-8F21-6F40-BDB2-84D2E67DCD59}" dt="2021-10-05T09:25:09.988" v="28"/>
          <ac:spMkLst>
            <pc:docMk/>
            <pc:sldMk cId="2273011294" sldId="383"/>
            <ac:spMk id="21" creationId="{6989240A-D5C3-6049-9D21-0C04EB875D01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3" creationId="{680BB4BE-0D64-7246-B037-26E8D56AF59F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4" creationId="{CB2EC8C2-DBC0-2441-BE48-441D914B8910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5" creationId="{A3E9517F-A8C6-484A-87C2-AB8767C7B25D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6" creationId="{51D26D31-F04E-1646-98A3-C8FD9A418A8A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7" creationId="{C9AE24CE-DA6E-9744-9C9D-5EDF5EF003F7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28" creationId="{49FA4025-B690-5646-BCDE-EE7AC809867E}"/>
          </ac:spMkLst>
        </pc:spChg>
        <pc:spChg chg="add del mod">
          <ac:chgData name="César Soto Valero" userId="dbf73b88-3655-4ab0-98e0-4577e5bb3161" providerId="ADAL" clId="{8ABF1FAA-8F21-6F40-BDB2-84D2E67DCD59}" dt="2021-10-05T09:35:26.488" v="241" actId="478"/>
          <ac:spMkLst>
            <pc:docMk/>
            <pc:sldMk cId="2273011294" sldId="383"/>
            <ac:spMk id="34" creationId="{54BD8098-B40B-8D4F-8796-1F5DBD8BEEA9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35" creationId="{8377C364-546B-F84A-9CE7-CD40A5013587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38" creationId="{8DC12B48-6F14-964C-8D3B-39ADB2EE9E66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39" creationId="{BF46B63A-198D-EE40-BD2C-FBE16907BEE4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41" creationId="{8D6880F6-307C-A34E-9E59-0121592B4139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42" creationId="{55C964BC-5AAF-8D41-B468-545FFC3B0B88}"/>
          </ac:spMkLst>
        </pc:spChg>
        <pc:spChg chg="add del mod">
          <ac:chgData name="César Soto Valero" userId="dbf73b88-3655-4ab0-98e0-4577e5bb3161" providerId="ADAL" clId="{8ABF1FAA-8F21-6F40-BDB2-84D2E67DCD59}" dt="2021-10-06T05:36:22.252" v="6274" actId="478"/>
          <ac:spMkLst>
            <pc:docMk/>
            <pc:sldMk cId="2273011294" sldId="383"/>
            <ac:spMk id="43" creationId="{1F43BDBD-F27D-FD49-96A0-C7A15CC28972}"/>
          </ac:spMkLst>
        </pc:spChg>
        <pc:spChg chg="add mod">
          <ac:chgData name="César Soto Valero" userId="dbf73b88-3655-4ab0-98e0-4577e5bb3161" providerId="ADAL" clId="{8ABF1FAA-8F21-6F40-BDB2-84D2E67DCD59}" dt="2021-10-05T11:37:34.786" v="1264" actId="164"/>
          <ac:spMkLst>
            <pc:docMk/>
            <pc:sldMk cId="2273011294" sldId="383"/>
            <ac:spMk id="49" creationId="{767DDE0D-0F8A-F841-8C70-A6BD519C1EFA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54" creationId="{212BECB9-53A7-6547-9B2D-6D0ED5162165}"/>
          </ac:spMkLst>
        </pc:spChg>
        <pc:spChg chg="add mod">
          <ac:chgData name="César Soto Valero" userId="dbf73b88-3655-4ab0-98e0-4577e5bb3161" providerId="ADAL" clId="{8ABF1FAA-8F21-6F40-BDB2-84D2E67DCD59}" dt="2021-10-05T13:57:03.598" v="5860" actId="1038"/>
          <ac:spMkLst>
            <pc:docMk/>
            <pc:sldMk cId="2273011294" sldId="383"/>
            <ac:spMk id="57" creationId="{A5EB0235-6324-D442-B9F4-D2464BF03C1B}"/>
          </ac:spMkLst>
        </pc:spChg>
        <pc:spChg chg="add del mod">
          <ac:chgData name="César Soto Valero" userId="dbf73b88-3655-4ab0-98e0-4577e5bb3161" providerId="ADAL" clId="{8ABF1FAA-8F21-6F40-BDB2-84D2E67DCD59}" dt="2021-10-06T05:28:53.940" v="6148" actId="21"/>
          <ac:spMkLst>
            <pc:docMk/>
            <pc:sldMk cId="2273011294" sldId="383"/>
            <ac:spMk id="61" creationId="{057EBD01-2B07-1644-86D0-3219C0A9CAC3}"/>
          </ac:spMkLst>
        </pc:spChg>
        <pc:spChg chg="add del mod">
          <ac:chgData name="César Soto Valero" userId="dbf73b88-3655-4ab0-98e0-4577e5bb3161" providerId="ADAL" clId="{8ABF1FAA-8F21-6F40-BDB2-84D2E67DCD59}" dt="2021-10-06T05:28:53.940" v="6148" actId="21"/>
          <ac:spMkLst>
            <pc:docMk/>
            <pc:sldMk cId="2273011294" sldId="383"/>
            <ac:spMk id="62" creationId="{A897CCFB-4224-5E47-97BA-090ACCE13A21}"/>
          </ac:spMkLst>
        </pc:spChg>
        <pc:spChg chg="add del mod">
          <ac:chgData name="César Soto Valero" userId="dbf73b88-3655-4ab0-98e0-4577e5bb3161" providerId="ADAL" clId="{8ABF1FAA-8F21-6F40-BDB2-84D2E67DCD59}" dt="2021-10-06T05:36:12.282" v="6273" actId="478"/>
          <ac:spMkLst>
            <pc:docMk/>
            <pc:sldMk cId="2273011294" sldId="383"/>
            <ac:spMk id="63" creationId="{FFA34F10-3258-1D4E-AEF8-217D8A36BFE2}"/>
          </ac:spMkLst>
        </pc:spChg>
        <pc:spChg chg="add mod">
          <ac:chgData name="César Soto Valero" userId="dbf73b88-3655-4ab0-98e0-4577e5bb3161" providerId="ADAL" clId="{8ABF1FAA-8F21-6F40-BDB2-84D2E67DCD59}" dt="2021-10-06T07:28:47.157" v="8874" actId="1076"/>
          <ac:spMkLst>
            <pc:docMk/>
            <pc:sldMk cId="2273011294" sldId="383"/>
            <ac:spMk id="64" creationId="{18435AB5-EF9F-FC4A-878B-A77030B4689F}"/>
          </ac:spMkLst>
        </pc:spChg>
        <pc:spChg chg="add mod">
          <ac:chgData name="César Soto Valero" userId="dbf73b88-3655-4ab0-98e0-4577e5bb3161" providerId="ADAL" clId="{8ABF1FAA-8F21-6F40-BDB2-84D2E67DCD59}" dt="2021-10-06T07:29:06.629" v="8889" actId="1076"/>
          <ac:spMkLst>
            <pc:docMk/>
            <pc:sldMk cId="2273011294" sldId="383"/>
            <ac:spMk id="65" creationId="{D0EF835D-9ECE-F144-9AA7-3595242634EE}"/>
          </ac:spMkLst>
        </pc:spChg>
        <pc:spChg chg="mod">
          <ac:chgData name="César Soto Valero" userId="dbf73b88-3655-4ab0-98e0-4577e5bb3161" providerId="ADAL" clId="{8ABF1FAA-8F21-6F40-BDB2-84D2E67DCD59}" dt="2021-10-05T10:08:14.187" v="903" actId="14100"/>
          <ac:spMkLst>
            <pc:docMk/>
            <pc:sldMk cId="2273011294" sldId="383"/>
            <ac:spMk id="81" creationId="{0139E938-CA20-9C49-A947-C3CCF870A6C0}"/>
          </ac:spMkLst>
        </pc:spChg>
        <pc:grpChg chg="mod">
          <ac:chgData name="César Soto Valero" userId="dbf73b88-3655-4ab0-98e0-4577e5bb3161" providerId="ADAL" clId="{8ABF1FAA-8F21-6F40-BDB2-84D2E67DCD59}" dt="2021-10-06T07:28:54.665" v="8877" actId="14100"/>
          <ac:grpSpMkLst>
            <pc:docMk/>
            <pc:sldMk cId="2273011294" sldId="383"/>
            <ac:grpSpMk id="11" creationId="{1703D488-01EA-174A-8758-DB89F8033520}"/>
          </ac:grpSpMkLst>
        </pc:grpChg>
        <pc:grpChg chg="add del mod">
          <ac:chgData name="César Soto Valero" userId="dbf73b88-3655-4ab0-98e0-4577e5bb3161" providerId="ADAL" clId="{8ABF1FAA-8F21-6F40-BDB2-84D2E67DCD59}" dt="2021-10-06T05:28:53.940" v="6148" actId="21"/>
          <ac:grpSpMkLst>
            <pc:docMk/>
            <pc:sldMk cId="2273011294" sldId="383"/>
            <ac:grpSpMk id="50" creationId="{46F10886-0213-D248-ADE0-E08CD8B0FC30}"/>
          </ac:grpSpMkLst>
        </pc:grpChg>
        <pc:picChg chg="del mod">
          <ac:chgData name="César Soto Valero" userId="dbf73b88-3655-4ab0-98e0-4577e5bb3161" providerId="ADAL" clId="{8ABF1FAA-8F21-6F40-BDB2-84D2E67DCD59}" dt="2021-10-05T09:40:29.849" v="348" actId="478"/>
          <ac:picMkLst>
            <pc:docMk/>
            <pc:sldMk cId="2273011294" sldId="383"/>
            <ac:picMk id="3" creationId="{9F9E06D7-C609-0142-B67F-8D4C0008A8C1}"/>
          </ac:picMkLst>
        </pc:picChg>
        <pc:picChg chg="del mod">
          <ac:chgData name="César Soto Valero" userId="dbf73b88-3655-4ab0-98e0-4577e5bb3161" providerId="ADAL" clId="{8ABF1FAA-8F21-6F40-BDB2-84D2E67DCD59}" dt="2021-10-05T13:45:12.011" v="5445" actId="478"/>
          <ac:picMkLst>
            <pc:docMk/>
            <pc:sldMk cId="2273011294" sldId="383"/>
            <ac:picMk id="15" creationId="{9314BF4F-C3F1-4F4C-981A-F0109F4A7A75}"/>
          </ac:picMkLst>
        </pc:picChg>
        <pc:picChg chg="add del mod">
          <ac:chgData name="César Soto Valero" userId="dbf73b88-3655-4ab0-98e0-4577e5bb3161" providerId="ADAL" clId="{8ABF1FAA-8F21-6F40-BDB2-84D2E67DCD59}" dt="2021-10-05T09:25:09.988" v="28"/>
          <ac:picMkLst>
            <pc:docMk/>
            <pc:sldMk cId="2273011294" sldId="383"/>
            <ac:picMk id="22" creationId="{6958DF94-CCB7-774F-BB51-EDF827D1EF2E}"/>
          </ac:picMkLst>
        </pc:picChg>
        <pc:picChg chg="add del mod">
          <ac:chgData name="César Soto Valero" userId="dbf73b88-3655-4ab0-98e0-4577e5bb3161" providerId="ADAL" clId="{8ABF1FAA-8F21-6F40-BDB2-84D2E67DCD59}" dt="2021-10-05T09:25:30.512" v="32" actId="478"/>
          <ac:picMkLst>
            <pc:docMk/>
            <pc:sldMk cId="2273011294" sldId="383"/>
            <ac:picMk id="29" creationId="{CCD26EBC-6B64-CD44-A247-0652FD3CDE88}"/>
          </ac:picMkLst>
        </pc:picChg>
        <pc:picChg chg="add mod">
          <ac:chgData name="César Soto Valero" userId="dbf73b88-3655-4ab0-98e0-4577e5bb3161" providerId="ADAL" clId="{8ABF1FAA-8F21-6F40-BDB2-84D2E67DCD59}" dt="2021-10-05T13:57:03.598" v="5860" actId="1038"/>
          <ac:picMkLst>
            <pc:docMk/>
            <pc:sldMk cId="2273011294" sldId="383"/>
            <ac:picMk id="37" creationId="{F0D32003-CAC6-714D-B11B-8569EE33F2AA}"/>
          </ac:picMkLst>
        </pc:picChg>
        <pc:picChg chg="add del mod">
          <ac:chgData name="César Soto Valero" userId="dbf73b88-3655-4ab0-98e0-4577e5bb3161" providerId="ADAL" clId="{8ABF1FAA-8F21-6F40-BDB2-84D2E67DCD59}" dt="2021-10-05T13:56:20.681" v="5828" actId="478"/>
          <ac:picMkLst>
            <pc:docMk/>
            <pc:sldMk cId="2273011294" sldId="383"/>
            <ac:picMk id="46" creationId="{DA13892C-2F20-654C-8997-A9DF10DA7B49}"/>
          </ac:picMkLst>
        </pc:picChg>
        <pc:picChg chg="add mod">
          <ac:chgData name="César Soto Valero" userId="dbf73b88-3655-4ab0-98e0-4577e5bb3161" providerId="ADAL" clId="{8ABF1FAA-8F21-6F40-BDB2-84D2E67DCD59}" dt="2021-10-05T11:37:34.786" v="1264" actId="164"/>
          <ac:picMkLst>
            <pc:docMk/>
            <pc:sldMk cId="2273011294" sldId="383"/>
            <ac:picMk id="48" creationId="{06F34262-6D36-5B43-846D-D29B55E5DE8C}"/>
          </ac:picMkLst>
        </pc:picChg>
        <pc:picChg chg="add mod">
          <ac:chgData name="César Soto Valero" userId="dbf73b88-3655-4ab0-98e0-4577e5bb3161" providerId="ADAL" clId="{8ABF1FAA-8F21-6F40-BDB2-84D2E67DCD59}" dt="2021-10-05T13:57:03.598" v="5860" actId="1038"/>
          <ac:picMkLst>
            <pc:docMk/>
            <pc:sldMk cId="2273011294" sldId="383"/>
            <ac:picMk id="53" creationId="{70500C3A-3E34-384E-A965-2BC605C68749}"/>
          </ac:picMkLst>
        </pc:picChg>
        <pc:picChg chg="add mod">
          <ac:chgData name="César Soto Valero" userId="dbf73b88-3655-4ab0-98e0-4577e5bb3161" providerId="ADAL" clId="{8ABF1FAA-8F21-6F40-BDB2-84D2E67DCD59}" dt="2021-10-05T13:57:03.598" v="5860" actId="1038"/>
          <ac:picMkLst>
            <pc:docMk/>
            <pc:sldMk cId="2273011294" sldId="383"/>
            <ac:picMk id="56" creationId="{6CB6740C-FC5A-AD4A-B67F-2E201E6D6D10}"/>
          </ac:picMkLst>
        </pc:picChg>
        <pc:picChg chg="add del mod">
          <ac:chgData name="César Soto Valero" userId="dbf73b88-3655-4ab0-98e0-4577e5bb3161" providerId="ADAL" clId="{8ABF1FAA-8F21-6F40-BDB2-84D2E67DCD59}" dt="2021-10-06T05:28:49.446" v="6147" actId="478"/>
          <ac:picMkLst>
            <pc:docMk/>
            <pc:sldMk cId="2273011294" sldId="383"/>
            <ac:picMk id="60" creationId="{4771E71C-64D6-3146-B864-02DB0C68EA16}"/>
          </ac:picMkLst>
        </pc:picChg>
        <pc:picChg chg="add del mod">
          <ac:chgData name="César Soto Valero" userId="dbf73b88-3655-4ab0-98e0-4577e5bb3161" providerId="ADAL" clId="{8ABF1FAA-8F21-6F40-BDB2-84D2E67DCD59}" dt="2021-10-05T11:31:33.394" v="1247" actId="478"/>
          <ac:picMkLst>
            <pc:docMk/>
            <pc:sldMk cId="2273011294" sldId="383"/>
            <ac:picMk id="1026" creationId="{D3ED9436-2857-E14D-BAD1-16B07059D741}"/>
          </ac:picMkLst>
        </pc:picChg>
        <pc:cxnChg chg="add del mod">
          <ac:chgData name="César Soto Valero" userId="dbf73b88-3655-4ab0-98e0-4577e5bb3161" providerId="ADAL" clId="{8ABF1FAA-8F21-6F40-BDB2-84D2E67DCD59}" dt="2021-10-05T09:35:08.804" v="237" actId="478"/>
          <ac:cxnSpMkLst>
            <pc:docMk/>
            <pc:sldMk cId="2273011294" sldId="383"/>
            <ac:cxnSpMk id="30" creationId="{B1A811BB-2174-D343-95C9-D844889427DE}"/>
          </ac:cxnSpMkLst>
        </pc:cxnChg>
        <pc:cxnChg chg="add del mod">
          <ac:chgData name="César Soto Valero" userId="dbf73b88-3655-4ab0-98e0-4577e5bb3161" providerId="ADAL" clId="{8ABF1FAA-8F21-6F40-BDB2-84D2E67DCD59}" dt="2021-10-06T05:36:22.252" v="6274" actId="478"/>
          <ac:cxnSpMkLst>
            <pc:docMk/>
            <pc:sldMk cId="2273011294" sldId="383"/>
            <ac:cxnSpMk id="44" creationId="{183EF5CC-D8ED-4D4D-83DE-6C00637D063A}"/>
          </ac:cxnSpMkLst>
        </pc:cxnChg>
      </pc:sldChg>
      <pc:sldChg chg="del">
        <pc:chgData name="César Soto Valero" userId="dbf73b88-3655-4ab0-98e0-4577e5bb3161" providerId="ADAL" clId="{8ABF1FAA-8F21-6F40-BDB2-84D2E67DCD59}" dt="2021-10-05T10:09:02.145" v="904" actId="2696"/>
        <pc:sldMkLst>
          <pc:docMk/>
          <pc:sldMk cId="2635613932" sldId="384"/>
        </pc:sldMkLst>
      </pc:sldChg>
      <pc:sldChg chg="addSp modSp mod ord modTransition modNotesTx">
        <pc:chgData name="César Soto Valero" userId="dbf73b88-3655-4ab0-98e0-4577e5bb3161" providerId="ADAL" clId="{8ABF1FAA-8F21-6F40-BDB2-84D2E67DCD59}" dt="2021-10-06T08:50:59.860" v="10997"/>
        <pc:sldMkLst>
          <pc:docMk/>
          <pc:sldMk cId="3223660787" sldId="385"/>
        </pc:sldMkLst>
        <pc:spChg chg="add mod">
          <ac:chgData name="César Soto Valero" userId="dbf73b88-3655-4ab0-98e0-4577e5bb3161" providerId="ADAL" clId="{8ABF1FAA-8F21-6F40-BDB2-84D2E67DCD59}" dt="2021-10-06T08:49:34.497" v="10992" actId="20577"/>
          <ac:spMkLst>
            <pc:docMk/>
            <pc:sldMk cId="3223660787" sldId="385"/>
            <ac:spMk id="5" creationId="{A81FF02F-BC8F-FB45-819A-262DD1E85FC5}"/>
          </ac:spMkLst>
        </pc:spChg>
        <pc:spChg chg="mod">
          <ac:chgData name="César Soto Valero" userId="dbf73b88-3655-4ab0-98e0-4577e5bb3161" providerId="ADAL" clId="{8ABF1FAA-8F21-6F40-BDB2-84D2E67DCD59}" dt="2021-10-06T05:56:50.564" v="6489"/>
          <ac:spMkLst>
            <pc:docMk/>
            <pc:sldMk cId="3223660787" sldId="385"/>
            <ac:spMk id="7" creationId="{3EB70A51-294F-AC48-AB67-4BFA697737DA}"/>
          </ac:spMkLst>
        </pc:spChg>
        <pc:spChg chg="mod">
          <ac:chgData name="César Soto Valero" userId="dbf73b88-3655-4ab0-98e0-4577e5bb3161" providerId="ADAL" clId="{8ABF1FAA-8F21-6F40-BDB2-84D2E67DCD59}" dt="2021-10-06T05:56:50.564" v="6489"/>
          <ac:spMkLst>
            <pc:docMk/>
            <pc:sldMk cId="3223660787" sldId="385"/>
            <ac:spMk id="8" creationId="{91D4FBE2-3236-9740-A82A-548D70A3A1AF}"/>
          </ac:spMkLst>
        </pc:spChg>
        <pc:spChg chg="mod">
          <ac:chgData name="César Soto Valero" userId="dbf73b88-3655-4ab0-98e0-4577e5bb3161" providerId="ADAL" clId="{8ABF1FAA-8F21-6F40-BDB2-84D2E67DCD59}" dt="2021-10-06T08:49:42.390" v="10994" actId="14100"/>
          <ac:spMkLst>
            <pc:docMk/>
            <pc:sldMk cId="3223660787" sldId="385"/>
            <ac:spMk id="81" creationId="{0139E938-CA20-9C49-A947-C3CCF870A6C0}"/>
          </ac:spMkLst>
        </pc:spChg>
        <pc:grpChg chg="add mod">
          <ac:chgData name="César Soto Valero" userId="dbf73b88-3655-4ab0-98e0-4577e5bb3161" providerId="ADAL" clId="{8ABF1FAA-8F21-6F40-BDB2-84D2E67DCD59}" dt="2021-10-06T05:56:59.167" v="6492" actId="1076"/>
          <ac:grpSpMkLst>
            <pc:docMk/>
            <pc:sldMk cId="3223660787" sldId="385"/>
            <ac:grpSpMk id="6" creationId="{F13AFD80-DC1A-8343-97AB-791D498A9616}"/>
          </ac:grpSpMkLst>
        </pc:grpChg>
      </pc:sldChg>
      <pc:sldChg chg="del">
        <pc:chgData name="César Soto Valero" userId="dbf73b88-3655-4ab0-98e0-4577e5bb3161" providerId="ADAL" clId="{8ABF1FAA-8F21-6F40-BDB2-84D2E67DCD59}" dt="2021-10-05T10:09:05.184" v="905" actId="2696"/>
        <pc:sldMkLst>
          <pc:docMk/>
          <pc:sldMk cId="1771592172" sldId="386"/>
        </pc:sldMkLst>
      </pc:sldChg>
      <pc:sldChg chg="del">
        <pc:chgData name="César Soto Valero" userId="dbf73b88-3655-4ab0-98e0-4577e5bb3161" providerId="ADAL" clId="{8ABF1FAA-8F21-6F40-BDB2-84D2E67DCD59}" dt="2021-10-05T10:09:05.184" v="905" actId="2696"/>
        <pc:sldMkLst>
          <pc:docMk/>
          <pc:sldMk cId="4251848376" sldId="387"/>
        </pc:sldMkLst>
      </pc:sldChg>
      <pc:sldChg chg="del">
        <pc:chgData name="César Soto Valero" userId="dbf73b88-3655-4ab0-98e0-4577e5bb3161" providerId="ADAL" clId="{8ABF1FAA-8F21-6F40-BDB2-84D2E67DCD59}" dt="2021-10-05T10:09:05.184" v="905" actId="2696"/>
        <pc:sldMkLst>
          <pc:docMk/>
          <pc:sldMk cId="3970162634" sldId="388"/>
        </pc:sldMkLst>
      </pc:sldChg>
      <pc:sldChg chg="addSp delSp modSp new del mod modShow">
        <pc:chgData name="César Soto Valero" userId="dbf73b88-3655-4ab0-98e0-4577e5bb3161" providerId="ADAL" clId="{8ABF1FAA-8F21-6F40-BDB2-84D2E67DCD59}" dt="2021-10-06T08:51:06.782" v="10998" actId="2696"/>
        <pc:sldMkLst>
          <pc:docMk/>
          <pc:sldMk cId="1711769245" sldId="389"/>
        </pc:sldMkLst>
        <pc:spChg chg="mod">
          <ac:chgData name="César Soto Valero" userId="dbf73b88-3655-4ab0-98e0-4577e5bb3161" providerId="ADAL" clId="{8ABF1FAA-8F21-6F40-BDB2-84D2E67DCD59}" dt="2021-10-05T11:14:31.050" v="1132" actId="20577"/>
          <ac:spMkLst>
            <pc:docMk/>
            <pc:sldMk cId="1711769245" sldId="389"/>
            <ac:spMk id="3" creationId="{C90AB5AF-3ED9-1349-90F6-A1909EA26C2B}"/>
          </ac:spMkLst>
        </pc:spChg>
        <pc:spChg chg="add del mod">
          <ac:chgData name="César Soto Valero" userId="dbf73b88-3655-4ab0-98e0-4577e5bb3161" providerId="ADAL" clId="{8ABF1FAA-8F21-6F40-BDB2-84D2E67DCD59}" dt="2021-10-05T09:54:41.573" v="612"/>
          <ac:spMkLst>
            <pc:docMk/>
            <pc:sldMk cId="1711769245" sldId="389"/>
            <ac:spMk id="5" creationId="{65D34D16-2775-F040-BCD9-468D914ECA4A}"/>
          </ac:spMkLst>
        </pc:spChg>
      </pc:sldChg>
      <pc:sldChg chg="addSp delSp modSp add del mod modTransition delAnim modAnim">
        <pc:chgData name="César Soto Valero" userId="dbf73b88-3655-4ab0-98e0-4577e5bb3161" providerId="ADAL" clId="{8ABF1FAA-8F21-6F40-BDB2-84D2E67DCD59}" dt="2021-10-05T12:13:14.518" v="2857" actId="2696"/>
        <pc:sldMkLst>
          <pc:docMk/>
          <pc:sldMk cId="1139790504" sldId="390"/>
        </pc:sldMkLst>
        <pc:spChg chg="add mod">
          <ac:chgData name="César Soto Valero" userId="dbf73b88-3655-4ab0-98e0-4577e5bb3161" providerId="ADAL" clId="{8ABF1FAA-8F21-6F40-BDB2-84D2E67DCD59}" dt="2021-10-05T12:04:46.601" v="2245" actId="1076"/>
          <ac:spMkLst>
            <pc:docMk/>
            <pc:sldMk cId="1139790504" sldId="390"/>
            <ac:spMk id="14" creationId="{3E867F1D-591E-214E-A2C2-D03AB704AFC1}"/>
          </ac:spMkLst>
        </pc:spChg>
        <pc:spChg chg="mod">
          <ac:chgData name="César Soto Valero" userId="dbf73b88-3655-4ab0-98e0-4577e5bb3161" providerId="ADAL" clId="{8ABF1FAA-8F21-6F40-BDB2-84D2E67DCD59}" dt="2021-10-05T11:15:50.577" v="1142" actId="164"/>
          <ac:spMkLst>
            <pc:docMk/>
            <pc:sldMk cId="1139790504" sldId="390"/>
            <ac:spMk id="18" creationId="{DDF9AB7D-C9C6-7942-B40E-19CF6AADF905}"/>
          </ac:spMkLst>
        </pc:spChg>
        <pc:grpChg chg="add mod">
          <ac:chgData name="César Soto Valero" userId="dbf73b88-3655-4ab0-98e0-4577e5bb3161" providerId="ADAL" clId="{8ABF1FAA-8F21-6F40-BDB2-84D2E67DCD59}" dt="2021-10-05T11:15:52.534" v="1143" actId="1076"/>
          <ac:grpSpMkLst>
            <pc:docMk/>
            <pc:sldMk cId="1139790504" sldId="390"/>
            <ac:grpSpMk id="2" creationId="{417DA250-FABD-4A43-9A9E-D8F6E362EE5C}"/>
          </ac:grpSpMkLst>
        </pc:grpChg>
        <pc:grpChg chg="add del mod">
          <ac:chgData name="César Soto Valero" userId="dbf73b88-3655-4ab0-98e0-4577e5bb3161" providerId="ADAL" clId="{8ABF1FAA-8F21-6F40-BDB2-84D2E67DCD59}" dt="2021-10-05T12:13:01.613" v="2854" actId="21"/>
          <ac:grpSpMkLst>
            <pc:docMk/>
            <pc:sldMk cId="1139790504" sldId="390"/>
            <ac:grpSpMk id="16" creationId="{09E43DDA-FE3F-B444-85E5-CECFAD70E466}"/>
          </ac:grpSpMkLst>
        </pc:grpChg>
        <pc:picChg chg="mod">
          <ac:chgData name="César Soto Valero" userId="dbf73b88-3655-4ab0-98e0-4577e5bb3161" providerId="ADAL" clId="{8ABF1FAA-8F21-6F40-BDB2-84D2E67DCD59}" dt="2021-10-05T11:15:50.577" v="1142" actId="164"/>
          <ac:picMkLst>
            <pc:docMk/>
            <pc:sldMk cId="1139790504" sldId="390"/>
            <ac:picMk id="13" creationId="{C6393104-B08F-9448-82DE-AAC972BFDD04}"/>
          </ac:picMkLst>
        </pc:picChg>
        <pc:picChg chg="del">
          <ac:chgData name="César Soto Valero" userId="dbf73b88-3655-4ab0-98e0-4577e5bb3161" providerId="ADAL" clId="{8ABF1FAA-8F21-6F40-BDB2-84D2E67DCD59}" dt="2021-10-05T11:15:25.338" v="1138" actId="478"/>
          <ac:picMkLst>
            <pc:docMk/>
            <pc:sldMk cId="1139790504" sldId="390"/>
            <ac:picMk id="15" creationId="{A61FD98A-E811-E64B-B662-DC0EE420DD54}"/>
          </ac:picMkLst>
        </pc:picChg>
        <pc:picChg chg="mod">
          <ac:chgData name="César Soto Valero" userId="dbf73b88-3655-4ab0-98e0-4577e5bb3161" providerId="ADAL" clId="{8ABF1FAA-8F21-6F40-BDB2-84D2E67DCD59}" dt="2021-10-05T12:04:42.797" v="2244"/>
          <ac:picMkLst>
            <pc:docMk/>
            <pc:sldMk cId="1139790504" sldId="390"/>
            <ac:picMk id="20" creationId="{90084983-5430-2346-AD12-FF971071DCAD}"/>
          </ac:picMkLst>
        </pc:picChg>
        <pc:picChg chg="mod">
          <ac:chgData name="César Soto Valero" userId="dbf73b88-3655-4ab0-98e0-4577e5bb3161" providerId="ADAL" clId="{8ABF1FAA-8F21-6F40-BDB2-84D2E67DCD59}" dt="2021-10-05T12:04:42.797" v="2244"/>
          <ac:picMkLst>
            <pc:docMk/>
            <pc:sldMk cId="1139790504" sldId="390"/>
            <ac:picMk id="21" creationId="{676DA657-825E-E34D-819F-7E66DD4B6AD3}"/>
          </ac:picMkLst>
        </pc:picChg>
        <pc:picChg chg="mod">
          <ac:chgData name="César Soto Valero" userId="dbf73b88-3655-4ab0-98e0-4577e5bb3161" providerId="ADAL" clId="{8ABF1FAA-8F21-6F40-BDB2-84D2E67DCD59}" dt="2021-10-05T11:15:50.577" v="1142" actId="164"/>
          <ac:picMkLst>
            <pc:docMk/>
            <pc:sldMk cId="1139790504" sldId="390"/>
            <ac:picMk id="22" creationId="{A76335B7-132F-B64E-B157-83F25A43D568}"/>
          </ac:picMkLst>
        </pc:picChg>
        <pc:picChg chg="mod">
          <ac:chgData name="César Soto Valero" userId="dbf73b88-3655-4ab0-98e0-4577e5bb3161" providerId="ADAL" clId="{8ABF1FAA-8F21-6F40-BDB2-84D2E67DCD59}" dt="2021-10-05T12:04:42.797" v="2244"/>
          <ac:picMkLst>
            <pc:docMk/>
            <pc:sldMk cId="1139790504" sldId="390"/>
            <ac:picMk id="23" creationId="{3D71E9A3-90B0-9046-AC18-9C458BF89E96}"/>
          </ac:picMkLst>
        </pc:picChg>
        <pc:picChg chg="del">
          <ac:chgData name="César Soto Valero" userId="dbf73b88-3655-4ab0-98e0-4577e5bb3161" providerId="ADAL" clId="{8ABF1FAA-8F21-6F40-BDB2-84D2E67DCD59}" dt="2021-10-05T11:15:25.338" v="1138" actId="478"/>
          <ac:picMkLst>
            <pc:docMk/>
            <pc:sldMk cId="1139790504" sldId="390"/>
            <ac:picMk id="24" creationId="{CCB920C9-DB94-9C46-A121-4D260DD4A6B2}"/>
          </ac:picMkLst>
        </pc:picChg>
        <pc:picChg chg="del">
          <ac:chgData name="César Soto Valero" userId="dbf73b88-3655-4ab0-98e0-4577e5bb3161" providerId="ADAL" clId="{8ABF1FAA-8F21-6F40-BDB2-84D2E67DCD59}" dt="2021-10-05T11:15:22.728" v="1137" actId="478"/>
          <ac:picMkLst>
            <pc:docMk/>
            <pc:sldMk cId="1139790504" sldId="390"/>
            <ac:picMk id="25" creationId="{F88EC849-79BC-F347-BA51-039A43717C92}"/>
          </ac:picMkLst>
        </pc:picChg>
      </pc:sldChg>
      <pc:sldChg chg="addSp delSp modSp add mod ord delAnim modAnim modNotesTx">
        <pc:chgData name="César Soto Valero" userId="dbf73b88-3655-4ab0-98e0-4577e5bb3161" providerId="ADAL" clId="{8ABF1FAA-8F21-6F40-BDB2-84D2E67DCD59}" dt="2021-10-06T11:17:53.315" v="11126" actId="20577"/>
        <pc:sldMkLst>
          <pc:docMk/>
          <pc:sldMk cId="1621531701" sldId="391"/>
        </pc:sldMkLst>
        <pc:spChg chg="add del mod">
          <ac:chgData name="César Soto Valero" userId="dbf73b88-3655-4ab0-98e0-4577e5bb3161" providerId="ADAL" clId="{8ABF1FAA-8F21-6F40-BDB2-84D2E67DCD59}" dt="2021-10-06T05:12:39.576" v="5922" actId="478"/>
          <ac:spMkLst>
            <pc:docMk/>
            <pc:sldMk cId="1621531701" sldId="391"/>
            <ac:spMk id="3" creationId="{7D142280-4F1F-234D-BC68-EADEDF66C19F}"/>
          </ac:spMkLst>
        </pc:spChg>
        <pc:spChg chg="add del mod">
          <ac:chgData name="César Soto Valero" userId="dbf73b88-3655-4ab0-98e0-4577e5bb3161" providerId="ADAL" clId="{8ABF1FAA-8F21-6F40-BDB2-84D2E67DCD59}" dt="2021-10-06T05:12:37.138" v="5921" actId="478"/>
          <ac:spMkLst>
            <pc:docMk/>
            <pc:sldMk cId="1621531701" sldId="391"/>
            <ac:spMk id="5" creationId="{58265545-69ED-F846-AF36-E223EBFE2547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9" creationId="{6F6968E9-D00A-284A-B536-69EF6BD3CBB9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10" creationId="{78B2E7FC-99A2-8743-8F74-689AF0D205D5}"/>
          </ac:spMkLst>
        </pc:spChg>
        <pc:spChg chg="mod">
          <ac:chgData name="César Soto Valero" userId="dbf73b88-3655-4ab0-98e0-4577e5bb3161" providerId="ADAL" clId="{8ABF1FAA-8F21-6F40-BDB2-84D2E67DCD59}" dt="2021-10-06T05:14:22.868" v="5940"/>
          <ac:spMkLst>
            <pc:docMk/>
            <pc:sldMk cId="1621531701" sldId="391"/>
            <ac:spMk id="13" creationId="{5525DD49-3F7A-E042-8042-034DC905EB33}"/>
          </ac:spMkLst>
        </pc:spChg>
        <pc:spChg chg="del mod topLvl">
          <ac:chgData name="César Soto Valero" userId="dbf73b88-3655-4ab0-98e0-4577e5bb3161" providerId="ADAL" clId="{8ABF1FAA-8F21-6F40-BDB2-84D2E67DCD59}" dt="2021-10-06T05:15:29.720" v="5952" actId="478"/>
          <ac:spMkLst>
            <pc:docMk/>
            <pc:sldMk cId="1621531701" sldId="391"/>
            <ac:spMk id="17" creationId="{A1099CC8-0719-E142-8DEF-BC43191F0F5A}"/>
          </ac:spMkLst>
        </pc:spChg>
        <pc:spChg chg="add del mod">
          <ac:chgData name="César Soto Valero" userId="dbf73b88-3655-4ab0-98e0-4577e5bb3161" providerId="ADAL" clId="{8ABF1FAA-8F21-6F40-BDB2-84D2E67DCD59}" dt="2021-10-06T05:15:02.311" v="5946" actId="478"/>
          <ac:spMkLst>
            <pc:docMk/>
            <pc:sldMk cId="1621531701" sldId="391"/>
            <ac:spMk id="19" creationId="{9A09FB38-07FD-2940-9E19-43A3399EB7BB}"/>
          </ac:spMkLst>
        </pc:spChg>
        <pc:spChg chg="add del mod">
          <ac:chgData name="César Soto Valero" userId="dbf73b88-3655-4ab0-98e0-4577e5bb3161" providerId="ADAL" clId="{8ABF1FAA-8F21-6F40-BDB2-84D2E67DCD59}" dt="2021-10-06T05:16:05.778" v="5964" actId="478"/>
          <ac:spMkLst>
            <pc:docMk/>
            <pc:sldMk cId="1621531701" sldId="391"/>
            <ac:spMk id="20" creationId="{A7A0997B-9786-2446-A09D-BBEC2EF45E24}"/>
          </ac:spMkLst>
        </pc:spChg>
        <pc:spChg chg="add del mod">
          <ac:chgData name="César Soto Valero" userId="dbf73b88-3655-4ab0-98e0-4577e5bb3161" providerId="ADAL" clId="{8ABF1FAA-8F21-6F40-BDB2-84D2E67DCD59}" dt="2021-10-06T05:16:05.778" v="5964" actId="478"/>
          <ac:spMkLst>
            <pc:docMk/>
            <pc:sldMk cId="1621531701" sldId="391"/>
            <ac:spMk id="21" creationId="{C0F4884E-AAC8-624B-8D90-C569BE79F3F9}"/>
          </ac:spMkLst>
        </pc:spChg>
        <pc:spChg chg="add del mod">
          <ac:chgData name="César Soto Valero" userId="dbf73b88-3655-4ab0-98e0-4577e5bb3161" providerId="ADAL" clId="{8ABF1FAA-8F21-6F40-BDB2-84D2E67DCD59}" dt="2021-10-06T05:15:02.311" v="5946" actId="478"/>
          <ac:spMkLst>
            <pc:docMk/>
            <pc:sldMk cId="1621531701" sldId="391"/>
            <ac:spMk id="26" creationId="{60747A7E-F60C-8948-9E16-2A0DA974C4D7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27" creationId="{E75797D4-C8BA-D749-950D-36E155FCED8D}"/>
          </ac:spMkLst>
        </pc:spChg>
        <pc:spChg chg="add del mod">
          <ac:chgData name="César Soto Valero" userId="dbf73b88-3655-4ab0-98e0-4577e5bb3161" providerId="ADAL" clId="{8ABF1FAA-8F21-6F40-BDB2-84D2E67DCD59}" dt="2021-10-06T05:16:05.778" v="5964" actId="478"/>
          <ac:spMkLst>
            <pc:docMk/>
            <pc:sldMk cId="1621531701" sldId="391"/>
            <ac:spMk id="28" creationId="{2ACC7631-7872-D24C-9DA0-2717227185F3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29" creationId="{829FD9B1-B9D9-6944-923E-BB1868F55827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30" creationId="{8771EFB2-D184-1644-8FA7-5A585A19FE56}"/>
          </ac:spMkLst>
        </pc:spChg>
        <pc:spChg chg="add mod">
          <ac:chgData name="César Soto Valero" userId="dbf73b88-3655-4ab0-98e0-4577e5bb3161" providerId="ADAL" clId="{8ABF1FAA-8F21-6F40-BDB2-84D2E67DCD59}" dt="2021-10-06T05:18:22.253" v="5982" actId="164"/>
          <ac:spMkLst>
            <pc:docMk/>
            <pc:sldMk cId="1621531701" sldId="391"/>
            <ac:spMk id="31" creationId="{031EEFD4-7F37-2848-BDA6-943ABE5B45F9}"/>
          </ac:spMkLst>
        </pc:spChg>
        <pc:spChg chg="add mod">
          <ac:chgData name="César Soto Valero" userId="dbf73b88-3655-4ab0-98e0-4577e5bb3161" providerId="ADAL" clId="{8ABF1FAA-8F21-6F40-BDB2-84D2E67DCD59}" dt="2021-10-06T05:18:22.253" v="5982" actId="164"/>
          <ac:spMkLst>
            <pc:docMk/>
            <pc:sldMk cId="1621531701" sldId="391"/>
            <ac:spMk id="32" creationId="{851A0E29-3024-EC47-8825-78B5E5DB38E6}"/>
          </ac:spMkLst>
        </pc:spChg>
        <pc:spChg chg="add mod">
          <ac:chgData name="César Soto Valero" userId="dbf73b88-3655-4ab0-98e0-4577e5bb3161" providerId="ADAL" clId="{8ABF1FAA-8F21-6F40-BDB2-84D2E67DCD59}" dt="2021-10-06T05:18:25.506" v="5983" actId="164"/>
          <ac:spMkLst>
            <pc:docMk/>
            <pc:sldMk cId="1621531701" sldId="391"/>
            <ac:spMk id="33" creationId="{6D7BB179-ED1C-B847-9B6D-119990607153}"/>
          </ac:spMkLst>
        </pc:spChg>
        <pc:spChg chg="add mod">
          <ac:chgData name="César Soto Valero" userId="dbf73b88-3655-4ab0-98e0-4577e5bb3161" providerId="ADAL" clId="{8ABF1FAA-8F21-6F40-BDB2-84D2E67DCD59}" dt="2021-10-06T05:18:57.258" v="5993" actId="164"/>
          <ac:spMkLst>
            <pc:docMk/>
            <pc:sldMk cId="1621531701" sldId="391"/>
            <ac:spMk id="34" creationId="{A77D72E6-9365-8F4A-8716-FD9B5E2DE354}"/>
          </ac:spMkLst>
        </pc:spChg>
        <pc:spChg chg="add mod">
          <ac:chgData name="César Soto Valero" userId="dbf73b88-3655-4ab0-98e0-4577e5bb3161" providerId="ADAL" clId="{8ABF1FAA-8F21-6F40-BDB2-84D2E67DCD59}" dt="2021-10-06T05:18:27.325" v="5984" actId="164"/>
          <ac:spMkLst>
            <pc:docMk/>
            <pc:sldMk cId="1621531701" sldId="391"/>
            <ac:spMk id="36" creationId="{5B08768B-6212-004A-AF5C-83442BAAA3B8}"/>
          </ac:spMkLst>
        </pc:spChg>
        <pc:spChg chg="add mod">
          <ac:chgData name="César Soto Valero" userId="dbf73b88-3655-4ab0-98e0-4577e5bb3161" providerId="ADAL" clId="{8ABF1FAA-8F21-6F40-BDB2-84D2E67DCD59}" dt="2021-10-06T05:18:27.325" v="5984" actId="164"/>
          <ac:spMkLst>
            <pc:docMk/>
            <pc:sldMk cId="1621531701" sldId="391"/>
            <ac:spMk id="37" creationId="{6ED78E8B-8630-E44B-95BB-6341E4DA1366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43" creationId="{4CB4F065-270D-FF4D-8E55-86A279C1878F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45" creationId="{982E34C3-E65F-4545-B13C-7D6943275483}"/>
          </ac:spMkLst>
        </pc:spChg>
        <pc:spChg chg="add mod">
          <ac:chgData name="César Soto Valero" userId="dbf73b88-3655-4ab0-98e0-4577e5bb3161" providerId="ADAL" clId="{8ABF1FAA-8F21-6F40-BDB2-84D2E67DCD59}" dt="2021-10-06T05:19:59.764" v="6006" actId="164"/>
          <ac:spMkLst>
            <pc:docMk/>
            <pc:sldMk cId="1621531701" sldId="391"/>
            <ac:spMk id="46" creationId="{7B6D8376-DFAF-114A-9DEF-B5E9F14A4C21}"/>
          </ac:spMkLst>
        </pc:spChg>
        <pc:spChg chg="add mod">
          <ac:chgData name="César Soto Valero" userId="dbf73b88-3655-4ab0-98e0-4577e5bb3161" providerId="ADAL" clId="{8ABF1FAA-8F21-6F40-BDB2-84D2E67DCD59}" dt="2021-10-06T05:19:59.764" v="6006" actId="164"/>
          <ac:spMkLst>
            <pc:docMk/>
            <pc:sldMk cId="1621531701" sldId="391"/>
            <ac:spMk id="47" creationId="{89960439-3F9F-F143-9044-0A6876120919}"/>
          </ac:spMkLst>
        </pc:spChg>
        <pc:spChg chg="add mod">
          <ac:chgData name="César Soto Valero" userId="dbf73b88-3655-4ab0-98e0-4577e5bb3161" providerId="ADAL" clId="{8ABF1FAA-8F21-6F40-BDB2-84D2E67DCD59}" dt="2021-10-06T05:27:09.440" v="6128" actId="1035"/>
          <ac:spMkLst>
            <pc:docMk/>
            <pc:sldMk cId="1621531701" sldId="391"/>
            <ac:spMk id="57" creationId="{19A9B717-C2A7-0240-95B9-254CBE8A3695}"/>
          </ac:spMkLst>
        </pc:spChg>
        <pc:spChg chg="add mod">
          <ac:chgData name="César Soto Valero" userId="dbf73b88-3655-4ab0-98e0-4577e5bb3161" providerId="ADAL" clId="{8ABF1FAA-8F21-6F40-BDB2-84D2E67DCD59}" dt="2021-10-06T07:51:16.760" v="9628" actId="14100"/>
          <ac:spMkLst>
            <pc:docMk/>
            <pc:sldMk cId="1621531701" sldId="391"/>
            <ac:spMk id="62" creationId="{13D51F7F-FD54-C446-BEB1-F061D90ACF9A}"/>
          </ac:spMkLst>
        </pc:spChg>
        <pc:spChg chg="mod">
          <ac:chgData name="César Soto Valero" userId="dbf73b88-3655-4ab0-98e0-4577e5bb3161" providerId="ADAL" clId="{8ABF1FAA-8F21-6F40-BDB2-84D2E67DCD59}" dt="2021-10-06T05:28:56.280" v="6149"/>
          <ac:spMkLst>
            <pc:docMk/>
            <pc:sldMk cId="1621531701" sldId="391"/>
            <ac:spMk id="64" creationId="{68F609EE-59CA-7C42-BFD8-5A8C3AA6B5DE}"/>
          </ac:spMkLst>
        </pc:spChg>
        <pc:spChg chg="add mod">
          <ac:chgData name="César Soto Valero" userId="dbf73b88-3655-4ab0-98e0-4577e5bb3161" providerId="ADAL" clId="{8ABF1FAA-8F21-6F40-BDB2-84D2E67DCD59}" dt="2021-10-06T05:30:12.643" v="6168" actId="14100"/>
          <ac:spMkLst>
            <pc:docMk/>
            <pc:sldMk cId="1621531701" sldId="391"/>
            <ac:spMk id="66" creationId="{EABD7AB9-1BA1-AD42-894E-F49E7F475D27}"/>
          </ac:spMkLst>
        </pc:spChg>
        <pc:spChg chg="add mod">
          <ac:chgData name="César Soto Valero" userId="dbf73b88-3655-4ab0-98e0-4577e5bb3161" providerId="ADAL" clId="{8ABF1FAA-8F21-6F40-BDB2-84D2E67DCD59}" dt="2021-10-06T05:30:34.280" v="6172" actId="1076"/>
          <ac:spMkLst>
            <pc:docMk/>
            <pc:sldMk cId="1621531701" sldId="391"/>
            <ac:spMk id="67" creationId="{8DC1CCB0-0934-B14D-97D0-E86C03C14C07}"/>
          </ac:spMkLst>
        </pc:spChg>
        <pc:spChg chg="add mod">
          <ac:chgData name="César Soto Valero" userId="dbf73b88-3655-4ab0-98e0-4577e5bb3161" providerId="ADAL" clId="{8ABF1FAA-8F21-6F40-BDB2-84D2E67DCD59}" dt="2021-10-06T07:51:31.828" v="9630" actId="14100"/>
          <ac:spMkLst>
            <pc:docMk/>
            <pc:sldMk cId="1621531701" sldId="391"/>
            <ac:spMk id="69" creationId="{E40577E4-CA2C-2D42-AEC6-3BAEEF46EA1B}"/>
          </ac:spMkLst>
        </pc:spChg>
        <pc:spChg chg="add mod">
          <ac:chgData name="César Soto Valero" userId="dbf73b88-3655-4ab0-98e0-4577e5bb3161" providerId="ADAL" clId="{8ABF1FAA-8F21-6F40-BDB2-84D2E67DCD59}" dt="2021-10-06T07:51:25.989" v="9629" actId="1076"/>
          <ac:spMkLst>
            <pc:docMk/>
            <pc:sldMk cId="1621531701" sldId="391"/>
            <ac:spMk id="70" creationId="{F24389B6-E13F-1648-A498-97682A2C8589}"/>
          </ac:spMkLst>
        </pc:spChg>
        <pc:spChg chg="mod">
          <ac:chgData name="César Soto Valero" userId="dbf73b88-3655-4ab0-98e0-4577e5bb3161" providerId="ADAL" clId="{8ABF1FAA-8F21-6F40-BDB2-84D2E67DCD59}" dt="2021-10-06T05:36:53.575" v="6281" actId="14100"/>
          <ac:spMkLst>
            <pc:docMk/>
            <pc:sldMk cId="1621531701" sldId="391"/>
            <ac:spMk id="81" creationId="{0139E938-CA20-9C49-A947-C3CCF870A6C0}"/>
          </ac:spMkLst>
        </pc:spChg>
        <pc:spChg chg="add mod">
          <ac:chgData name="César Soto Valero" userId="dbf73b88-3655-4ab0-98e0-4577e5bb3161" providerId="ADAL" clId="{8ABF1FAA-8F21-6F40-BDB2-84D2E67DCD59}" dt="2021-10-06T11:17:53.315" v="11126" actId="20577"/>
          <ac:spMkLst>
            <pc:docMk/>
            <pc:sldMk cId="1621531701" sldId="391"/>
            <ac:spMk id="92" creationId="{1B4185D9-0D3E-7048-AD97-FA9C568BFE02}"/>
          </ac:spMkLst>
        </pc:s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6" creationId="{D9DD5E60-D1B8-4F4E-9C20-38035D29CF7C}"/>
          </ac:grpSpMkLst>
        </pc:gr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11" creationId="{010B1DD6-6613-6A4C-A5F4-5F7965B6267D}"/>
          </ac:grpSpMkLst>
        </pc:grpChg>
        <pc:grpChg chg="add del mod">
          <ac:chgData name="César Soto Valero" userId="dbf73b88-3655-4ab0-98e0-4577e5bb3161" providerId="ADAL" clId="{8ABF1FAA-8F21-6F40-BDB2-84D2E67DCD59}" dt="2021-10-06T05:15:23.947" v="5949" actId="165"/>
          <ac:grpSpMkLst>
            <pc:docMk/>
            <pc:sldMk cId="1621531701" sldId="391"/>
            <ac:grpSpMk id="15" creationId="{A1842BE1-B5F6-C440-8BF9-CC38B00FA9FA}"/>
          </ac:grpSpMkLst>
        </pc:gr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22" creationId="{544CCFE2-021A-7D4A-B1B5-05B1855EA099}"/>
          </ac:grpSpMkLst>
        </pc:grpChg>
        <pc:grpChg chg="add mod">
          <ac:chgData name="César Soto Valero" userId="dbf73b88-3655-4ab0-98e0-4577e5bb3161" providerId="ADAL" clId="{8ABF1FAA-8F21-6F40-BDB2-84D2E67DCD59}" dt="2021-10-06T05:18:57.258" v="5993" actId="164"/>
          <ac:grpSpMkLst>
            <pc:docMk/>
            <pc:sldMk cId="1621531701" sldId="391"/>
            <ac:grpSpMk id="40" creationId="{10DBDC05-7D9E-D345-BF9C-33F9C4E93F23}"/>
          </ac:grpSpMkLst>
        </pc:gr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41" creationId="{017AB50C-3C81-AA45-934B-359F5354F0A6}"/>
          </ac:grpSpMkLst>
        </pc:gr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42" creationId="{BC4525C3-157E-F54D-AF87-C919ABC277FA}"/>
          </ac:grpSpMkLst>
        </pc:grpChg>
        <pc:grpChg chg="add mod">
          <ac:chgData name="César Soto Valero" userId="dbf73b88-3655-4ab0-98e0-4577e5bb3161" providerId="ADAL" clId="{8ABF1FAA-8F21-6F40-BDB2-84D2E67DCD59}" dt="2021-10-06T05:27:09.440" v="6128" actId="1035"/>
          <ac:grpSpMkLst>
            <pc:docMk/>
            <pc:sldMk cId="1621531701" sldId="391"/>
            <ac:grpSpMk id="44" creationId="{A20DF91E-766C-064A-9C6F-8EC18AC57B0E}"/>
          </ac:grpSpMkLst>
        </pc:grpChg>
        <pc:grpChg chg="add mod">
          <ac:chgData name="César Soto Valero" userId="dbf73b88-3655-4ab0-98e0-4577e5bb3161" providerId="ADAL" clId="{8ABF1FAA-8F21-6F40-BDB2-84D2E67DCD59}" dt="2021-10-06T05:31:20.680" v="6184" actId="14100"/>
          <ac:grpSpMkLst>
            <pc:docMk/>
            <pc:sldMk cId="1621531701" sldId="391"/>
            <ac:grpSpMk id="63" creationId="{BB91195A-48BF-AE49-9F97-018B621CD15A}"/>
          </ac:grpSpMkLst>
        </pc:grpChg>
        <pc:picChg chg="add mod">
          <ac:chgData name="César Soto Valero" userId="dbf73b88-3655-4ab0-98e0-4577e5bb3161" providerId="ADAL" clId="{8ABF1FAA-8F21-6F40-BDB2-84D2E67DCD59}" dt="2021-10-06T05:27:09.440" v="6128" actId="1035"/>
          <ac:picMkLst>
            <pc:docMk/>
            <pc:sldMk cId="1621531701" sldId="391"/>
            <ac:picMk id="7" creationId="{5C08C695-F3C9-C748-9D11-A05CF4BE7912}"/>
          </ac:picMkLst>
        </pc:picChg>
        <pc:picChg chg="add mod">
          <ac:chgData name="César Soto Valero" userId="dbf73b88-3655-4ab0-98e0-4577e5bb3161" providerId="ADAL" clId="{8ABF1FAA-8F21-6F40-BDB2-84D2E67DCD59}" dt="2021-10-06T05:27:09.440" v="6128" actId="1035"/>
          <ac:picMkLst>
            <pc:docMk/>
            <pc:sldMk cId="1621531701" sldId="391"/>
            <ac:picMk id="8" creationId="{BFFFFFCA-6C02-7947-8C9A-42B839B916C3}"/>
          </ac:picMkLst>
        </pc:picChg>
        <pc:picChg chg="mod">
          <ac:chgData name="César Soto Valero" userId="dbf73b88-3655-4ab0-98e0-4577e5bb3161" providerId="ADAL" clId="{8ABF1FAA-8F21-6F40-BDB2-84D2E67DCD59}" dt="2021-10-06T05:14:22.868" v="5940"/>
          <ac:picMkLst>
            <pc:docMk/>
            <pc:sldMk cId="1621531701" sldId="391"/>
            <ac:picMk id="12" creationId="{07AFA793-4B61-5F41-9E0F-95CBC23EB8C0}"/>
          </ac:picMkLst>
        </pc:picChg>
        <pc:picChg chg="mod">
          <ac:chgData name="César Soto Valero" userId="dbf73b88-3655-4ab0-98e0-4577e5bb3161" providerId="ADAL" clId="{8ABF1FAA-8F21-6F40-BDB2-84D2E67DCD59}" dt="2021-10-06T05:14:22.868" v="5940"/>
          <ac:picMkLst>
            <pc:docMk/>
            <pc:sldMk cId="1621531701" sldId="391"/>
            <ac:picMk id="14" creationId="{14B053C1-20A8-434F-9B83-9BA98517F3FB}"/>
          </ac:picMkLst>
        </pc:picChg>
        <pc:picChg chg="mod topLvl">
          <ac:chgData name="César Soto Valero" userId="dbf73b88-3655-4ab0-98e0-4577e5bb3161" providerId="ADAL" clId="{8ABF1FAA-8F21-6F40-BDB2-84D2E67DCD59}" dt="2021-10-06T05:27:09.440" v="6128" actId="1035"/>
          <ac:picMkLst>
            <pc:docMk/>
            <pc:sldMk cId="1621531701" sldId="391"/>
            <ac:picMk id="16" creationId="{72F600A6-2A95-2B4B-BA2B-51649C67BEA1}"/>
          </ac:picMkLst>
        </pc:picChg>
        <pc:picChg chg="add mod">
          <ac:chgData name="César Soto Valero" userId="dbf73b88-3655-4ab0-98e0-4577e5bb3161" providerId="ADAL" clId="{8ABF1FAA-8F21-6F40-BDB2-84D2E67DCD59}" dt="2021-10-06T05:27:09.440" v="6128" actId="1035"/>
          <ac:picMkLst>
            <pc:docMk/>
            <pc:sldMk cId="1621531701" sldId="391"/>
            <ac:picMk id="18" creationId="{1B5771CE-6F45-1B4D-BAC8-B5CA11142653}"/>
          </ac:picMkLst>
        </pc:picChg>
        <pc:picChg chg="mod">
          <ac:chgData name="César Soto Valero" userId="dbf73b88-3655-4ab0-98e0-4577e5bb3161" providerId="ADAL" clId="{8ABF1FAA-8F21-6F40-BDB2-84D2E67DCD59}" dt="2021-10-06T05:14:50.787" v="5944"/>
          <ac:picMkLst>
            <pc:docMk/>
            <pc:sldMk cId="1621531701" sldId="391"/>
            <ac:picMk id="23" creationId="{446ED864-8FE2-6943-BD99-2F80BD27479A}"/>
          </ac:picMkLst>
        </pc:picChg>
        <pc:picChg chg="mod">
          <ac:chgData name="César Soto Valero" userId="dbf73b88-3655-4ab0-98e0-4577e5bb3161" providerId="ADAL" clId="{8ABF1FAA-8F21-6F40-BDB2-84D2E67DCD59}" dt="2021-10-06T05:14:50.787" v="5944"/>
          <ac:picMkLst>
            <pc:docMk/>
            <pc:sldMk cId="1621531701" sldId="391"/>
            <ac:picMk id="24" creationId="{99A22709-29F9-6440-A8BF-FB885D0DBEAE}"/>
          </ac:picMkLst>
        </pc:picChg>
        <pc:picChg chg="mod">
          <ac:chgData name="César Soto Valero" userId="dbf73b88-3655-4ab0-98e0-4577e5bb3161" providerId="ADAL" clId="{8ABF1FAA-8F21-6F40-BDB2-84D2E67DCD59}" dt="2021-10-06T05:14:50.787" v="5944"/>
          <ac:picMkLst>
            <pc:docMk/>
            <pc:sldMk cId="1621531701" sldId="391"/>
            <ac:picMk id="25" creationId="{6E48C256-BE05-CF4F-87D3-3C271FCE09E5}"/>
          </ac:picMkLst>
        </pc:picChg>
        <pc:picChg chg="add mod">
          <ac:chgData name="César Soto Valero" userId="dbf73b88-3655-4ab0-98e0-4577e5bb3161" providerId="ADAL" clId="{8ABF1FAA-8F21-6F40-BDB2-84D2E67DCD59}" dt="2021-10-06T05:18:25.506" v="5983" actId="164"/>
          <ac:picMkLst>
            <pc:docMk/>
            <pc:sldMk cId="1621531701" sldId="391"/>
            <ac:picMk id="35" creationId="{EC8CE0A5-4DA0-2940-A9A1-051E174B4A1D}"/>
          </ac:picMkLst>
        </pc:picChg>
        <pc:picChg chg="add mod">
          <ac:chgData name="César Soto Valero" userId="dbf73b88-3655-4ab0-98e0-4577e5bb3161" providerId="ADAL" clId="{8ABF1FAA-8F21-6F40-BDB2-84D2E67DCD59}" dt="2021-10-06T05:18:27.325" v="5984" actId="164"/>
          <ac:picMkLst>
            <pc:docMk/>
            <pc:sldMk cId="1621531701" sldId="391"/>
            <ac:picMk id="38" creationId="{F92A35ED-8596-8448-BC87-A0982E10FC7D}"/>
          </ac:picMkLst>
        </pc:picChg>
        <pc:picChg chg="add mod">
          <ac:chgData name="César Soto Valero" userId="dbf73b88-3655-4ab0-98e0-4577e5bb3161" providerId="ADAL" clId="{8ABF1FAA-8F21-6F40-BDB2-84D2E67DCD59}" dt="2021-10-06T05:18:22.253" v="5982" actId="164"/>
          <ac:picMkLst>
            <pc:docMk/>
            <pc:sldMk cId="1621531701" sldId="391"/>
            <ac:picMk id="39" creationId="{DE4948A6-A9A9-564B-BE7D-C84D0B1545F5}"/>
          </ac:picMkLst>
        </pc:picChg>
        <pc:picChg chg="add mod">
          <ac:chgData name="César Soto Valero" userId="dbf73b88-3655-4ab0-98e0-4577e5bb3161" providerId="ADAL" clId="{8ABF1FAA-8F21-6F40-BDB2-84D2E67DCD59}" dt="2021-10-06T05:19:59.764" v="6006" actId="164"/>
          <ac:picMkLst>
            <pc:docMk/>
            <pc:sldMk cId="1621531701" sldId="391"/>
            <ac:picMk id="48" creationId="{DF8D1A3A-BC90-5840-A75C-8C9E05F14674}"/>
          </ac:picMkLst>
        </pc:picChg>
        <pc:picChg chg="add mod">
          <ac:chgData name="César Soto Valero" userId="dbf73b88-3655-4ab0-98e0-4577e5bb3161" providerId="ADAL" clId="{8ABF1FAA-8F21-6F40-BDB2-84D2E67DCD59}" dt="2021-10-06T05:31:32.539" v="6189" actId="1037"/>
          <ac:picMkLst>
            <pc:docMk/>
            <pc:sldMk cId="1621531701" sldId="391"/>
            <ac:picMk id="58" creationId="{02A7A040-0246-7845-9769-552EFE220EF7}"/>
          </ac:picMkLst>
        </pc:picChg>
        <pc:picChg chg="add mod">
          <ac:chgData name="César Soto Valero" userId="dbf73b88-3655-4ab0-98e0-4577e5bb3161" providerId="ADAL" clId="{8ABF1FAA-8F21-6F40-BDB2-84D2E67DCD59}" dt="2021-10-06T05:29:25.949" v="6157" actId="1076"/>
          <ac:picMkLst>
            <pc:docMk/>
            <pc:sldMk cId="1621531701" sldId="391"/>
            <ac:picMk id="59" creationId="{948DB028-2464-744C-A439-01FA0FDF571F}"/>
          </ac:picMkLst>
        </pc:picChg>
        <pc:picChg chg="add mod">
          <ac:chgData name="César Soto Valero" userId="dbf73b88-3655-4ab0-98e0-4577e5bb3161" providerId="ADAL" clId="{8ABF1FAA-8F21-6F40-BDB2-84D2E67DCD59}" dt="2021-10-06T05:29:23.885" v="6156" actId="1076"/>
          <ac:picMkLst>
            <pc:docMk/>
            <pc:sldMk cId="1621531701" sldId="391"/>
            <ac:picMk id="60" creationId="{D4590610-0401-4642-B34D-4CB7CAE92B10}"/>
          </ac:picMkLst>
        </pc:picChg>
        <pc:picChg chg="add mod">
          <ac:chgData name="César Soto Valero" userId="dbf73b88-3655-4ab0-98e0-4577e5bb3161" providerId="ADAL" clId="{8ABF1FAA-8F21-6F40-BDB2-84D2E67DCD59}" dt="2021-10-06T05:29:20.124" v="6155" actId="1076"/>
          <ac:picMkLst>
            <pc:docMk/>
            <pc:sldMk cId="1621531701" sldId="391"/>
            <ac:picMk id="61" creationId="{D2BF2DB7-CCA1-254C-9471-4CF3ABEA6F18}"/>
          </ac:picMkLst>
        </pc:picChg>
        <pc:picChg chg="mod">
          <ac:chgData name="César Soto Valero" userId="dbf73b88-3655-4ab0-98e0-4577e5bb3161" providerId="ADAL" clId="{8ABF1FAA-8F21-6F40-BDB2-84D2E67DCD59}" dt="2021-10-06T05:28:56.280" v="6149"/>
          <ac:picMkLst>
            <pc:docMk/>
            <pc:sldMk cId="1621531701" sldId="391"/>
            <ac:picMk id="65" creationId="{1400B95B-6CD0-DE4E-98D7-84D3BB4DBF16}"/>
          </ac:picMkLst>
        </pc:picChg>
        <pc:cxnChg chg="add mod">
          <ac:chgData name="César Soto Valero" userId="dbf73b88-3655-4ab0-98e0-4577e5bb3161" providerId="ADAL" clId="{8ABF1FAA-8F21-6F40-BDB2-84D2E67DCD59}" dt="2021-10-06T05:29:17.163" v="6154" actId="14100"/>
          <ac:cxnSpMkLst>
            <pc:docMk/>
            <pc:sldMk cId="1621531701" sldId="391"/>
            <ac:cxnSpMk id="50" creationId="{95BF3AB1-D7DF-CD4E-8FA3-9B337BFBC3B7}"/>
          </ac:cxnSpMkLst>
        </pc:cxnChg>
        <pc:cxnChg chg="add mod">
          <ac:chgData name="César Soto Valero" userId="dbf73b88-3655-4ab0-98e0-4577e5bb3161" providerId="ADAL" clId="{8ABF1FAA-8F21-6F40-BDB2-84D2E67DCD59}" dt="2021-10-06T07:37:50.167" v="9436" actId="14100"/>
          <ac:cxnSpMkLst>
            <pc:docMk/>
            <pc:sldMk cId="1621531701" sldId="391"/>
            <ac:cxnSpMk id="71" creationId="{90AB8768-11C6-154E-8D7F-70764091BDA8}"/>
          </ac:cxnSpMkLst>
        </pc:cxnChg>
        <pc:cxnChg chg="add mod">
          <ac:chgData name="César Soto Valero" userId="dbf73b88-3655-4ab0-98e0-4577e5bb3161" providerId="ADAL" clId="{8ABF1FAA-8F21-6F40-BDB2-84D2E67DCD59}" dt="2021-10-06T07:50:03.678" v="9549" actId="14100"/>
          <ac:cxnSpMkLst>
            <pc:docMk/>
            <pc:sldMk cId="1621531701" sldId="391"/>
            <ac:cxnSpMk id="75" creationId="{34009367-E411-924A-BA68-0D65A8EF90B9}"/>
          </ac:cxnSpMkLst>
        </pc:cxnChg>
        <pc:cxnChg chg="add mod">
          <ac:chgData name="César Soto Valero" userId="dbf73b88-3655-4ab0-98e0-4577e5bb3161" providerId="ADAL" clId="{8ABF1FAA-8F21-6F40-BDB2-84D2E67DCD59}" dt="2021-10-06T07:50:07.806" v="9550" actId="14100"/>
          <ac:cxnSpMkLst>
            <pc:docMk/>
            <pc:sldMk cId="1621531701" sldId="391"/>
            <ac:cxnSpMk id="78" creationId="{65BBEFB8-FF24-4046-BC66-A4C6C8F919A7}"/>
          </ac:cxnSpMkLst>
        </pc:cxnChg>
        <pc:cxnChg chg="add mod">
          <ac:chgData name="César Soto Valero" userId="dbf73b88-3655-4ab0-98e0-4577e5bb3161" providerId="ADAL" clId="{8ABF1FAA-8F21-6F40-BDB2-84D2E67DCD59}" dt="2021-10-06T07:51:31.828" v="9630" actId="14100"/>
          <ac:cxnSpMkLst>
            <pc:docMk/>
            <pc:sldMk cId="1621531701" sldId="391"/>
            <ac:cxnSpMk id="82" creationId="{9FB1AF93-34C3-E54F-9BED-FE901D36D690}"/>
          </ac:cxnSpMkLst>
        </pc:cxnChg>
        <pc:cxnChg chg="add mod">
          <ac:chgData name="César Soto Valero" userId="dbf73b88-3655-4ab0-98e0-4577e5bb3161" providerId="ADAL" clId="{8ABF1FAA-8F21-6F40-BDB2-84D2E67DCD59}" dt="2021-10-06T07:50:24.316" v="9554" actId="14100"/>
          <ac:cxnSpMkLst>
            <pc:docMk/>
            <pc:sldMk cId="1621531701" sldId="391"/>
            <ac:cxnSpMk id="89" creationId="{55712E84-0A78-2146-B874-CE545A9ED62A}"/>
          </ac:cxnSpMkLst>
        </pc:cxnChg>
      </pc:sldChg>
      <pc:sldChg chg="delSp add del mod">
        <pc:chgData name="César Soto Valero" userId="dbf73b88-3655-4ab0-98e0-4577e5bb3161" providerId="ADAL" clId="{8ABF1FAA-8F21-6F40-BDB2-84D2E67DCD59}" dt="2021-10-05T12:13:36.387" v="2864" actId="2696"/>
        <pc:sldMkLst>
          <pc:docMk/>
          <pc:sldMk cId="41304255" sldId="392"/>
        </pc:sldMkLst>
        <pc:grpChg chg="del">
          <ac:chgData name="César Soto Valero" userId="dbf73b88-3655-4ab0-98e0-4577e5bb3161" providerId="ADAL" clId="{8ABF1FAA-8F21-6F40-BDB2-84D2E67DCD59}" dt="2021-10-05T12:13:27.055" v="2861" actId="21"/>
          <ac:grpSpMkLst>
            <pc:docMk/>
            <pc:sldMk cId="41304255" sldId="392"/>
            <ac:grpSpMk id="2" creationId="{417DA250-FABD-4A43-9A9E-D8F6E362EE5C}"/>
          </ac:grpSpMkLst>
        </pc:grpChg>
      </pc:sldChg>
      <pc:sldChg chg="addSp delSp modSp add mod delAnim modAnim modNotesTx">
        <pc:chgData name="César Soto Valero" userId="dbf73b88-3655-4ab0-98e0-4577e5bb3161" providerId="ADAL" clId="{8ABF1FAA-8F21-6F40-BDB2-84D2E67DCD59}" dt="2021-10-06T08:37:27.378" v="10905" actId="962"/>
        <pc:sldMkLst>
          <pc:docMk/>
          <pc:sldMk cId="3563610565" sldId="393"/>
        </pc:sldMkLst>
        <pc:spChg chg="add mod">
          <ac:chgData name="César Soto Valero" userId="dbf73b88-3655-4ab0-98e0-4577e5bb3161" providerId="ADAL" clId="{8ABF1FAA-8F21-6F40-BDB2-84D2E67DCD59}" dt="2021-10-06T06:22:28.650" v="7068" actId="2710"/>
          <ac:spMkLst>
            <pc:docMk/>
            <pc:sldMk cId="3563610565" sldId="393"/>
            <ac:spMk id="16" creationId="{8656E9CB-6D2C-7A47-84EE-E36F0CAA1733}"/>
          </ac:spMkLst>
        </pc:spChg>
        <pc:spChg chg="mod">
          <ac:chgData name="César Soto Valero" userId="dbf73b88-3655-4ab0-98e0-4577e5bb3161" providerId="ADAL" clId="{8ABF1FAA-8F21-6F40-BDB2-84D2E67DCD59}" dt="2021-10-05T12:56:23.870" v="3095" actId="14100"/>
          <ac:spMkLst>
            <pc:docMk/>
            <pc:sldMk cId="3563610565" sldId="393"/>
            <ac:spMk id="81" creationId="{0139E938-CA20-9C49-A947-C3CCF870A6C0}"/>
          </ac:spMkLst>
        </pc:spChg>
        <pc:grpChg chg="add mod">
          <ac:chgData name="César Soto Valero" userId="dbf73b88-3655-4ab0-98e0-4577e5bb3161" providerId="ADAL" clId="{8ABF1FAA-8F21-6F40-BDB2-84D2E67DCD59}" dt="2021-10-06T08:37:27.378" v="10905" actId="962"/>
          <ac:grpSpMkLst>
            <pc:docMk/>
            <pc:sldMk cId="3563610565" sldId="393"/>
            <ac:grpSpMk id="7" creationId="{48A9748D-EDBA-6042-BEEB-2BF6E11A8F23}"/>
          </ac:grpSpMkLst>
        </pc:grpChg>
        <pc:grpChg chg="add del mod">
          <ac:chgData name="César Soto Valero" userId="dbf73b88-3655-4ab0-98e0-4577e5bb3161" providerId="ADAL" clId="{8ABF1FAA-8F21-6F40-BDB2-84D2E67DCD59}" dt="2021-10-05T12:13:22.097" v="2859"/>
          <ac:grpSpMkLst>
            <pc:docMk/>
            <pc:sldMk cId="3563610565" sldId="393"/>
            <ac:grpSpMk id="11" creationId="{BBD83F77-3D13-764A-A751-76F875609B8D}"/>
          </ac:grpSpMkLst>
        </pc:grpChg>
        <pc:picChg chg="mod">
          <ac:chgData name="César Soto Valero" userId="dbf73b88-3655-4ab0-98e0-4577e5bb3161" providerId="ADAL" clId="{8ABF1FAA-8F21-6F40-BDB2-84D2E67DCD59}" dt="2021-10-05T12:13:05.363" v="2855"/>
          <ac:picMkLst>
            <pc:docMk/>
            <pc:sldMk cId="3563610565" sldId="393"/>
            <ac:picMk id="8" creationId="{52E376C7-943C-AE46-AD12-ACD10BA56155}"/>
          </ac:picMkLst>
        </pc:picChg>
        <pc:picChg chg="mod">
          <ac:chgData name="César Soto Valero" userId="dbf73b88-3655-4ab0-98e0-4577e5bb3161" providerId="ADAL" clId="{8ABF1FAA-8F21-6F40-BDB2-84D2E67DCD59}" dt="2021-10-05T12:13:05.363" v="2855"/>
          <ac:picMkLst>
            <pc:docMk/>
            <pc:sldMk cId="3563610565" sldId="393"/>
            <ac:picMk id="9" creationId="{E11715CA-D8A1-534A-A80B-7D51B02CB2E6}"/>
          </ac:picMkLst>
        </pc:picChg>
        <pc:picChg chg="mod">
          <ac:chgData name="César Soto Valero" userId="dbf73b88-3655-4ab0-98e0-4577e5bb3161" providerId="ADAL" clId="{8ABF1FAA-8F21-6F40-BDB2-84D2E67DCD59}" dt="2021-10-05T12:13:05.363" v="2855"/>
          <ac:picMkLst>
            <pc:docMk/>
            <pc:sldMk cId="3563610565" sldId="393"/>
            <ac:picMk id="10" creationId="{CA0010F6-085D-5646-9065-FDD929F12779}"/>
          </ac:picMkLst>
        </pc:picChg>
        <pc:picChg chg="mod">
          <ac:chgData name="César Soto Valero" userId="dbf73b88-3655-4ab0-98e0-4577e5bb3161" providerId="ADAL" clId="{8ABF1FAA-8F21-6F40-BDB2-84D2E67DCD59}" dt="2021-10-05T12:13:20.715" v="2858"/>
          <ac:picMkLst>
            <pc:docMk/>
            <pc:sldMk cId="3563610565" sldId="393"/>
            <ac:picMk id="12" creationId="{2A514713-8563-CB48-A654-66C6ED49DBFC}"/>
          </ac:picMkLst>
        </pc:picChg>
        <pc:picChg chg="mod">
          <ac:chgData name="César Soto Valero" userId="dbf73b88-3655-4ab0-98e0-4577e5bb3161" providerId="ADAL" clId="{8ABF1FAA-8F21-6F40-BDB2-84D2E67DCD59}" dt="2021-10-05T12:13:20.715" v="2858"/>
          <ac:picMkLst>
            <pc:docMk/>
            <pc:sldMk cId="3563610565" sldId="393"/>
            <ac:picMk id="13" creationId="{199FC61F-F84D-854A-85B6-997E28DEA833}"/>
          </ac:picMkLst>
        </pc:picChg>
        <pc:picChg chg="mod">
          <ac:chgData name="César Soto Valero" userId="dbf73b88-3655-4ab0-98e0-4577e5bb3161" providerId="ADAL" clId="{8ABF1FAA-8F21-6F40-BDB2-84D2E67DCD59}" dt="2021-10-05T12:13:20.715" v="2858"/>
          <ac:picMkLst>
            <pc:docMk/>
            <pc:sldMk cId="3563610565" sldId="393"/>
            <ac:picMk id="14" creationId="{9B6A174B-7DE4-5D44-84E7-E72C819A2FCE}"/>
          </ac:picMkLst>
        </pc:picChg>
        <pc:picChg chg="mod">
          <ac:chgData name="César Soto Valero" userId="dbf73b88-3655-4ab0-98e0-4577e5bb3161" providerId="ADAL" clId="{8ABF1FAA-8F21-6F40-BDB2-84D2E67DCD59}" dt="2021-10-05T12:12:48.208" v="2853" actId="1076"/>
          <ac:picMkLst>
            <pc:docMk/>
            <pc:sldMk cId="3563610565" sldId="393"/>
            <ac:picMk id="17" creationId="{1D972B29-A354-B840-8107-A90B84079EDB}"/>
          </ac:picMkLst>
        </pc:picChg>
        <pc:picChg chg="del">
          <ac:chgData name="César Soto Valero" userId="dbf73b88-3655-4ab0-98e0-4577e5bb3161" providerId="ADAL" clId="{8ABF1FAA-8F21-6F40-BDB2-84D2E67DCD59}" dt="2021-10-05T12:12:44.262" v="2852" actId="478"/>
          <ac:picMkLst>
            <pc:docMk/>
            <pc:sldMk cId="3563610565" sldId="393"/>
            <ac:picMk id="27" creationId="{65BD23F1-B675-2A4A-B45C-0855B8466A79}"/>
          </ac:picMkLst>
        </pc:picChg>
      </pc:sldChg>
      <pc:sldChg chg="addSp delSp modSp add mod delAnim modAnim modNotesTx">
        <pc:chgData name="César Soto Valero" userId="dbf73b88-3655-4ab0-98e0-4577e5bb3161" providerId="ADAL" clId="{8ABF1FAA-8F21-6F40-BDB2-84D2E67DCD59}" dt="2021-10-06T08:37:15.640" v="10904" actId="962"/>
        <pc:sldMkLst>
          <pc:docMk/>
          <pc:sldMk cId="2389461253" sldId="394"/>
        </pc:sldMkLst>
        <pc:spChg chg="mod modVis">
          <ac:chgData name="César Soto Valero" userId="dbf73b88-3655-4ab0-98e0-4577e5bb3161" providerId="ADAL" clId="{8ABF1FAA-8F21-6F40-BDB2-84D2E67DCD59}" dt="2021-10-06T08:37:08.708" v="10903" actId="962"/>
          <ac:spMkLst>
            <pc:docMk/>
            <pc:sldMk cId="2389461253" sldId="394"/>
            <ac:spMk id="13" creationId="{76C9396F-2653-CB4F-AB38-37AB65D4FDE6}"/>
          </ac:spMkLst>
        </pc:spChg>
        <pc:spChg chg="mod">
          <ac:chgData name="César Soto Valero" userId="dbf73b88-3655-4ab0-98e0-4577e5bb3161" providerId="ADAL" clId="{8ABF1FAA-8F21-6F40-BDB2-84D2E67DCD59}" dt="2021-10-05T12:56:37.966" v="3097" actId="14100"/>
          <ac:spMkLst>
            <pc:docMk/>
            <pc:sldMk cId="2389461253" sldId="394"/>
            <ac:spMk id="81" creationId="{0139E938-CA20-9C49-A947-C3CCF870A6C0}"/>
          </ac:spMkLst>
        </pc:spChg>
        <pc:grpChg chg="del">
          <ac:chgData name="César Soto Valero" userId="dbf73b88-3655-4ab0-98e0-4577e5bb3161" providerId="ADAL" clId="{8ABF1FAA-8F21-6F40-BDB2-84D2E67DCD59}" dt="2021-10-05T12:13:30.946" v="2862" actId="478"/>
          <ac:grpSpMkLst>
            <pc:docMk/>
            <pc:sldMk cId="2389461253" sldId="394"/>
            <ac:grpSpMk id="7" creationId="{48A9748D-EDBA-6042-BEEB-2BF6E11A8F23}"/>
          </ac:grpSpMkLst>
        </pc:grpChg>
        <pc:grpChg chg="add mod">
          <ac:chgData name="César Soto Valero" userId="dbf73b88-3655-4ab0-98e0-4577e5bb3161" providerId="ADAL" clId="{8ABF1FAA-8F21-6F40-BDB2-84D2E67DCD59}" dt="2021-10-06T08:37:15.640" v="10904" actId="962"/>
          <ac:grpSpMkLst>
            <pc:docMk/>
            <pc:sldMk cId="2389461253" sldId="394"/>
            <ac:grpSpMk id="11" creationId="{EC107D75-1047-5847-AE79-9229DE05CA94}"/>
          </ac:grpSpMkLst>
        </pc:grpChg>
        <pc:picChg chg="mod modVis">
          <ac:chgData name="César Soto Valero" userId="dbf73b88-3655-4ab0-98e0-4577e5bb3161" providerId="ADAL" clId="{8ABF1FAA-8F21-6F40-BDB2-84D2E67DCD59}" dt="2021-10-06T08:37:01.989" v="10900" actId="962"/>
          <ac:picMkLst>
            <pc:docMk/>
            <pc:sldMk cId="2389461253" sldId="394"/>
            <ac:picMk id="12" creationId="{EBE3F8F3-F707-F041-97C7-45FEBCFA93E1}"/>
          </ac:picMkLst>
        </pc:picChg>
        <pc:picChg chg="mod">
          <ac:chgData name="César Soto Valero" userId="dbf73b88-3655-4ab0-98e0-4577e5bb3161" providerId="ADAL" clId="{8ABF1FAA-8F21-6F40-BDB2-84D2E67DCD59}" dt="2021-10-05T12:13:31.298" v="2863"/>
          <ac:picMkLst>
            <pc:docMk/>
            <pc:sldMk cId="2389461253" sldId="394"/>
            <ac:picMk id="14" creationId="{378DE518-D53E-1E43-89EF-5CFB4F21EF94}"/>
          </ac:picMkLst>
        </pc:picChg>
      </pc:sldChg>
      <pc:sldChg chg="addSp delSp modSp add mod delAnim modAnim modNotesTx">
        <pc:chgData name="César Soto Valero" userId="dbf73b88-3655-4ab0-98e0-4577e5bb3161" providerId="ADAL" clId="{8ABF1FAA-8F21-6F40-BDB2-84D2E67DCD59}" dt="2021-10-06T08:39:42.553" v="10916" actId="1076"/>
        <pc:sldMkLst>
          <pc:docMk/>
          <pc:sldMk cId="683328886" sldId="395"/>
        </pc:sldMkLst>
        <pc:spChg chg="add del mod">
          <ac:chgData name="César Soto Valero" userId="dbf73b88-3655-4ab0-98e0-4577e5bb3161" providerId="ADAL" clId="{8ABF1FAA-8F21-6F40-BDB2-84D2E67DCD59}" dt="2021-10-05T13:11:52.764" v="3622" actId="478"/>
          <ac:spMkLst>
            <pc:docMk/>
            <pc:sldMk cId="683328886" sldId="395"/>
            <ac:spMk id="5" creationId="{38B15895-7038-EF48-A066-3426AF46916C}"/>
          </ac:spMkLst>
        </pc:spChg>
        <pc:spChg chg="add mod">
          <ac:chgData name="César Soto Valero" userId="dbf73b88-3655-4ab0-98e0-4577e5bb3161" providerId="ADAL" clId="{8ABF1FAA-8F21-6F40-BDB2-84D2E67DCD59}" dt="2021-10-05T12:16:42.688" v="2880" actId="1076"/>
          <ac:spMkLst>
            <pc:docMk/>
            <pc:sldMk cId="683328886" sldId="395"/>
            <ac:spMk id="10" creationId="{E745D6E2-1D09-0643-B48C-5672992DB6ED}"/>
          </ac:spMkLst>
        </pc:spChg>
        <pc:spChg chg="add mod">
          <ac:chgData name="César Soto Valero" userId="dbf73b88-3655-4ab0-98e0-4577e5bb3161" providerId="ADAL" clId="{8ABF1FAA-8F21-6F40-BDB2-84D2E67DCD59}" dt="2021-10-05T12:17:01.844" v="2882" actId="164"/>
          <ac:spMkLst>
            <pc:docMk/>
            <pc:sldMk cId="683328886" sldId="395"/>
            <ac:spMk id="16" creationId="{EA864CC8-137E-7743-B203-B4F3C855613E}"/>
          </ac:spMkLst>
        </pc:spChg>
        <pc:spChg chg="add mod">
          <ac:chgData name="César Soto Valero" userId="dbf73b88-3655-4ab0-98e0-4577e5bb3161" providerId="ADAL" clId="{8ABF1FAA-8F21-6F40-BDB2-84D2E67DCD59}" dt="2021-10-05T13:11:48.115" v="3621"/>
          <ac:spMkLst>
            <pc:docMk/>
            <pc:sldMk cId="683328886" sldId="395"/>
            <ac:spMk id="18" creationId="{AC84394C-80F3-D141-8BF4-825C3E76983C}"/>
          </ac:spMkLst>
        </pc:spChg>
        <pc:spChg chg="del mod topLvl">
          <ac:chgData name="César Soto Valero" userId="dbf73b88-3655-4ab0-98e0-4577e5bb3161" providerId="ADAL" clId="{8ABF1FAA-8F21-6F40-BDB2-84D2E67DCD59}" dt="2021-10-06T08:39:03.053" v="10908" actId="478"/>
          <ac:spMkLst>
            <pc:docMk/>
            <pc:sldMk cId="683328886" sldId="395"/>
            <ac:spMk id="21" creationId="{209CDC77-CD82-DA4C-ABFB-A5B4770F63CE}"/>
          </ac:spMkLst>
        </pc:spChg>
        <pc:spChg chg="add mod">
          <ac:chgData name="César Soto Valero" userId="dbf73b88-3655-4ab0-98e0-4577e5bb3161" providerId="ADAL" clId="{8ABF1FAA-8F21-6F40-BDB2-84D2E67DCD59}" dt="2021-10-06T08:39:42.553" v="10916" actId="1076"/>
          <ac:spMkLst>
            <pc:docMk/>
            <pc:sldMk cId="683328886" sldId="395"/>
            <ac:spMk id="27" creationId="{C097C1BD-CAEF-D64B-A7C0-61B69A956F44}"/>
          </ac:spMkLst>
        </pc:spChg>
        <pc:spChg chg="del">
          <ac:chgData name="César Soto Valero" userId="dbf73b88-3655-4ab0-98e0-4577e5bb3161" providerId="ADAL" clId="{8ABF1FAA-8F21-6F40-BDB2-84D2E67DCD59}" dt="2021-10-05T12:16:01.213" v="2872" actId="478"/>
          <ac:spMkLst>
            <pc:docMk/>
            <pc:sldMk cId="683328886" sldId="395"/>
            <ac:spMk id="29" creationId="{C2FB6932-5839-814E-9B8D-3E45EBCD61AF}"/>
          </ac:spMkLst>
        </pc:spChg>
        <pc:spChg chg="del">
          <ac:chgData name="César Soto Valero" userId="dbf73b88-3655-4ab0-98e0-4577e5bb3161" providerId="ADAL" clId="{8ABF1FAA-8F21-6F40-BDB2-84D2E67DCD59}" dt="2021-10-05T13:11:47.782" v="3620" actId="478"/>
          <ac:spMkLst>
            <pc:docMk/>
            <pc:sldMk cId="683328886" sldId="395"/>
            <ac:spMk id="81" creationId="{0139E938-CA20-9C49-A947-C3CCF870A6C0}"/>
          </ac:spMkLst>
        </pc:spChg>
        <pc:grpChg chg="add mod">
          <ac:chgData name="César Soto Valero" userId="dbf73b88-3655-4ab0-98e0-4577e5bb3161" providerId="ADAL" clId="{8ABF1FAA-8F21-6F40-BDB2-84D2E67DCD59}" dt="2021-10-05T12:17:01.844" v="2882" actId="164"/>
          <ac:grpSpMkLst>
            <pc:docMk/>
            <pc:sldMk cId="683328886" sldId="395"/>
            <ac:grpSpMk id="2" creationId="{6A663C75-E32C-F047-BBFB-8903DC2F1089}"/>
          </ac:grpSpMkLst>
        </pc:grpChg>
        <pc:grpChg chg="del mod">
          <ac:chgData name="César Soto Valero" userId="dbf73b88-3655-4ab0-98e0-4577e5bb3161" providerId="ADAL" clId="{8ABF1FAA-8F21-6F40-BDB2-84D2E67DCD59}" dt="2021-10-06T08:32:32.191" v="10885" actId="478"/>
          <ac:grpSpMkLst>
            <pc:docMk/>
            <pc:sldMk cId="683328886" sldId="395"/>
            <ac:grpSpMk id="11" creationId="{EC107D75-1047-5847-AE79-9229DE05CA94}"/>
          </ac:grpSpMkLst>
        </pc:grpChg>
        <pc:grpChg chg="add del mod">
          <ac:chgData name="César Soto Valero" userId="dbf73b88-3655-4ab0-98e0-4577e5bb3161" providerId="ADAL" clId="{8ABF1FAA-8F21-6F40-BDB2-84D2E67DCD59}" dt="2021-10-06T08:39:03.053" v="10908" actId="478"/>
          <ac:grpSpMkLst>
            <pc:docMk/>
            <pc:sldMk cId="683328886" sldId="395"/>
            <ac:grpSpMk id="19" creationId="{98357786-7914-EA4F-B939-FA466AA548AF}"/>
          </ac:grpSpMkLst>
        </pc:grpChg>
        <pc:picChg chg="add mod">
          <ac:chgData name="César Soto Valero" userId="dbf73b88-3655-4ab0-98e0-4577e5bb3161" providerId="ADAL" clId="{8ABF1FAA-8F21-6F40-BDB2-84D2E67DCD59}" dt="2021-10-05T12:17:01.844" v="2882" actId="164"/>
          <ac:picMkLst>
            <pc:docMk/>
            <pc:sldMk cId="683328886" sldId="395"/>
            <ac:picMk id="15" creationId="{3C24BA1A-2F97-DA4B-A590-2E6E249306F0}"/>
          </ac:picMkLst>
        </pc:picChg>
        <pc:picChg chg="del">
          <ac:chgData name="César Soto Valero" userId="dbf73b88-3655-4ab0-98e0-4577e5bb3161" providerId="ADAL" clId="{8ABF1FAA-8F21-6F40-BDB2-84D2E67DCD59}" dt="2021-10-05T12:16:01.213" v="2872" actId="478"/>
          <ac:picMkLst>
            <pc:docMk/>
            <pc:sldMk cId="683328886" sldId="395"/>
            <ac:picMk id="17" creationId="{1D972B29-A354-B840-8107-A90B84079EDB}"/>
          </ac:picMkLst>
        </pc:picChg>
        <pc:picChg chg="del mod">
          <ac:chgData name="César Soto Valero" userId="dbf73b88-3655-4ab0-98e0-4577e5bb3161" providerId="ADAL" clId="{8ABF1FAA-8F21-6F40-BDB2-84D2E67DCD59}" dt="2021-10-06T08:38:59.647" v="10907" actId="478"/>
          <ac:picMkLst>
            <pc:docMk/>
            <pc:sldMk cId="683328886" sldId="395"/>
            <ac:picMk id="20" creationId="{ECC25A22-6E23-4542-9091-DAA3B8019AB3}"/>
          </ac:picMkLst>
        </pc:picChg>
        <pc:picChg chg="del mod topLvl">
          <ac:chgData name="César Soto Valero" userId="dbf73b88-3655-4ab0-98e0-4577e5bb3161" providerId="ADAL" clId="{8ABF1FAA-8F21-6F40-BDB2-84D2E67DCD59}" dt="2021-10-06T08:39:05.156" v="10909" actId="478"/>
          <ac:picMkLst>
            <pc:docMk/>
            <pc:sldMk cId="683328886" sldId="395"/>
            <ac:picMk id="22" creationId="{2EB62BD6-BD44-7A4B-9CC0-E5E22AC27BB8}"/>
          </ac:picMkLst>
        </pc:picChg>
        <pc:picChg chg="add del mod">
          <ac:chgData name="César Soto Valero" userId="dbf73b88-3655-4ab0-98e0-4577e5bb3161" providerId="ADAL" clId="{8ABF1FAA-8F21-6F40-BDB2-84D2E67DCD59}" dt="2021-10-06T08:39:07.512" v="10911"/>
          <ac:picMkLst>
            <pc:docMk/>
            <pc:sldMk cId="683328886" sldId="395"/>
            <ac:picMk id="23" creationId="{52B72FA0-0605-5748-9025-C0A3D34AD4F1}"/>
          </ac:picMkLst>
        </pc:picChg>
        <pc:picChg chg="add del mod">
          <ac:chgData name="César Soto Valero" userId="dbf73b88-3655-4ab0-98e0-4577e5bb3161" providerId="ADAL" clId="{8ABF1FAA-8F21-6F40-BDB2-84D2E67DCD59}" dt="2021-10-06T08:39:24.076" v="10914" actId="478"/>
          <ac:picMkLst>
            <pc:docMk/>
            <pc:sldMk cId="683328886" sldId="395"/>
            <ac:picMk id="24" creationId="{A119A4C1-5E99-954D-A3C8-9AF437C405DA}"/>
          </ac:picMkLst>
        </pc:picChg>
        <pc:picChg chg="add del mod">
          <ac:chgData name="César Soto Valero" userId="dbf73b88-3655-4ab0-98e0-4577e5bb3161" providerId="ADAL" clId="{8ABF1FAA-8F21-6F40-BDB2-84D2E67DCD59}" dt="2021-10-06T08:39:24.076" v="10914" actId="478"/>
          <ac:picMkLst>
            <pc:docMk/>
            <pc:sldMk cId="683328886" sldId="395"/>
            <ac:picMk id="25" creationId="{AB6F2684-6802-244B-A171-F4CB678A5CE8}"/>
          </ac:picMkLst>
        </pc:picChg>
        <pc:picChg chg="add mod">
          <ac:chgData name="César Soto Valero" userId="dbf73b88-3655-4ab0-98e0-4577e5bb3161" providerId="ADAL" clId="{8ABF1FAA-8F21-6F40-BDB2-84D2E67DCD59}" dt="2021-10-06T08:39:42.553" v="10916" actId="1076"/>
          <ac:picMkLst>
            <pc:docMk/>
            <pc:sldMk cId="683328886" sldId="395"/>
            <ac:picMk id="26" creationId="{B628D815-8BB5-7E4D-9292-13D5434A7D88}"/>
          </ac:picMkLst>
        </pc:picChg>
        <pc:picChg chg="add mod">
          <ac:chgData name="César Soto Valero" userId="dbf73b88-3655-4ab0-98e0-4577e5bb3161" providerId="ADAL" clId="{8ABF1FAA-8F21-6F40-BDB2-84D2E67DCD59}" dt="2021-10-06T08:39:42.553" v="10916" actId="1076"/>
          <ac:picMkLst>
            <pc:docMk/>
            <pc:sldMk cId="683328886" sldId="395"/>
            <ac:picMk id="28" creationId="{72D9EE27-584C-2941-97F3-7451962B0E03}"/>
          </ac:picMkLst>
        </pc:picChg>
      </pc:sldChg>
      <pc:sldChg chg="addSp delSp modSp add mod delAnim modAnim modNotesTx">
        <pc:chgData name="César Soto Valero" userId="dbf73b88-3655-4ab0-98e0-4577e5bb3161" providerId="ADAL" clId="{8ABF1FAA-8F21-6F40-BDB2-84D2E67DCD59}" dt="2021-10-06T06:54:52.688" v="8307" actId="6549"/>
        <pc:sldMkLst>
          <pc:docMk/>
          <pc:sldMk cId="2355090174" sldId="396"/>
        </pc:sldMkLst>
        <pc:spChg chg="del">
          <ac:chgData name="César Soto Valero" userId="dbf73b88-3655-4ab0-98e0-4577e5bb3161" providerId="ADAL" clId="{8ABF1FAA-8F21-6F40-BDB2-84D2E67DCD59}" dt="2021-10-05T12:17:37.354" v="2887" actId="478"/>
          <ac:spMkLst>
            <pc:docMk/>
            <pc:sldMk cId="2355090174" sldId="396"/>
            <ac:spMk id="10" creationId="{E745D6E2-1D09-0643-B48C-5672992DB6ED}"/>
          </ac:spMkLst>
        </pc:spChg>
        <pc:spChg chg="add mod">
          <ac:chgData name="César Soto Valero" userId="dbf73b88-3655-4ab0-98e0-4577e5bb3161" providerId="ADAL" clId="{8ABF1FAA-8F21-6F40-BDB2-84D2E67DCD59}" dt="2021-10-05T12:17:58.567" v="3014"/>
          <ac:spMkLst>
            <pc:docMk/>
            <pc:sldMk cId="2355090174" sldId="396"/>
            <ac:spMk id="18" creationId="{C51171ED-D547-B24B-B03E-731688DD3257}"/>
          </ac:spMkLst>
        </pc:spChg>
        <pc:spChg chg="add mod">
          <ac:chgData name="César Soto Valero" userId="dbf73b88-3655-4ab0-98e0-4577e5bb3161" providerId="ADAL" clId="{8ABF1FAA-8F21-6F40-BDB2-84D2E67DCD59}" dt="2021-10-05T12:17:58.567" v="3014"/>
          <ac:spMkLst>
            <pc:docMk/>
            <pc:sldMk cId="2355090174" sldId="396"/>
            <ac:spMk id="19" creationId="{FB42ACE6-CB85-B246-AFC1-29CEEEC8F944}"/>
          </ac:spMkLst>
        </pc:spChg>
        <pc:spChg chg="add mod">
          <ac:chgData name="César Soto Valero" userId="dbf73b88-3655-4ab0-98e0-4577e5bb3161" providerId="ADAL" clId="{8ABF1FAA-8F21-6F40-BDB2-84D2E67DCD59}" dt="2021-10-05T12:17:58.567" v="3014"/>
          <ac:spMkLst>
            <pc:docMk/>
            <pc:sldMk cId="2355090174" sldId="396"/>
            <ac:spMk id="20" creationId="{B230E929-385F-EB4F-BFA9-0299FE0ECDA6}"/>
          </ac:spMkLst>
        </pc:spChg>
        <pc:spChg chg="add mod">
          <ac:chgData name="César Soto Valero" userId="dbf73b88-3655-4ab0-98e0-4577e5bb3161" providerId="ADAL" clId="{8ABF1FAA-8F21-6F40-BDB2-84D2E67DCD59}" dt="2021-10-05T12:17:58.567" v="3014"/>
          <ac:spMkLst>
            <pc:docMk/>
            <pc:sldMk cId="2355090174" sldId="396"/>
            <ac:spMk id="25" creationId="{B9517C37-52CC-CC49-A459-B5D6E0DC365B}"/>
          </ac:spMkLst>
        </pc:spChg>
        <pc:grpChg chg="mod">
          <ac:chgData name="César Soto Valero" userId="dbf73b88-3655-4ab0-98e0-4577e5bb3161" providerId="ADAL" clId="{8ABF1FAA-8F21-6F40-BDB2-84D2E67DCD59}" dt="2021-10-05T12:20:18.542" v="3025" actId="1076"/>
          <ac:grpSpMkLst>
            <pc:docMk/>
            <pc:sldMk cId="2355090174" sldId="396"/>
            <ac:grpSpMk id="2" creationId="{6A663C75-E32C-F047-BBFB-8903DC2F1089}"/>
          </ac:grpSpMkLst>
        </pc:grpChg>
        <pc:grpChg chg="del">
          <ac:chgData name="César Soto Valero" userId="dbf73b88-3655-4ab0-98e0-4577e5bb3161" providerId="ADAL" clId="{8ABF1FAA-8F21-6F40-BDB2-84D2E67DCD59}" dt="2021-10-05T12:17:37.354" v="2887" actId="478"/>
          <ac:grpSpMkLst>
            <pc:docMk/>
            <pc:sldMk cId="2355090174" sldId="396"/>
            <ac:grpSpMk id="11" creationId="{EC107D75-1047-5847-AE79-9229DE05CA94}"/>
          </ac:grpSpMkLst>
        </pc:grpChg>
        <pc:grpChg chg="add mod">
          <ac:chgData name="César Soto Valero" userId="dbf73b88-3655-4ab0-98e0-4577e5bb3161" providerId="ADAL" clId="{8ABF1FAA-8F21-6F40-BDB2-84D2E67DCD59}" dt="2021-10-05T12:17:58.567" v="3014"/>
          <ac:grpSpMkLst>
            <pc:docMk/>
            <pc:sldMk cId="2355090174" sldId="396"/>
            <ac:grpSpMk id="21" creationId="{17E6C7CF-53DF-9344-8D24-4C8B8BF73D5D}"/>
          </ac:grpSpMkLst>
        </pc:grpChg>
        <pc:picChg chg="add mod">
          <ac:chgData name="César Soto Valero" userId="dbf73b88-3655-4ab0-98e0-4577e5bb3161" providerId="ADAL" clId="{8ABF1FAA-8F21-6F40-BDB2-84D2E67DCD59}" dt="2021-10-05T12:17:58.567" v="3014"/>
          <ac:picMkLst>
            <pc:docMk/>
            <pc:sldMk cId="2355090174" sldId="396"/>
            <ac:picMk id="17" creationId="{37309C6B-91A7-E347-BB2E-94171BB8EA11}"/>
          </ac:picMkLst>
        </pc:picChg>
        <pc:picChg chg="mod">
          <ac:chgData name="César Soto Valero" userId="dbf73b88-3655-4ab0-98e0-4577e5bb3161" providerId="ADAL" clId="{8ABF1FAA-8F21-6F40-BDB2-84D2E67DCD59}" dt="2021-10-05T12:17:58.567" v="3014"/>
          <ac:picMkLst>
            <pc:docMk/>
            <pc:sldMk cId="2355090174" sldId="396"/>
            <ac:picMk id="22" creationId="{8D7E5DB8-CCCB-0540-9A56-19C49DC02D37}"/>
          </ac:picMkLst>
        </pc:picChg>
        <pc:picChg chg="mod">
          <ac:chgData name="César Soto Valero" userId="dbf73b88-3655-4ab0-98e0-4577e5bb3161" providerId="ADAL" clId="{8ABF1FAA-8F21-6F40-BDB2-84D2E67DCD59}" dt="2021-10-05T12:17:58.567" v="3014"/>
          <ac:picMkLst>
            <pc:docMk/>
            <pc:sldMk cId="2355090174" sldId="396"/>
            <ac:picMk id="23" creationId="{18684724-61CF-FB47-A3A5-D6F44140800A}"/>
          </ac:picMkLst>
        </pc:picChg>
        <pc:picChg chg="mod">
          <ac:chgData name="César Soto Valero" userId="dbf73b88-3655-4ab0-98e0-4577e5bb3161" providerId="ADAL" clId="{8ABF1FAA-8F21-6F40-BDB2-84D2E67DCD59}" dt="2021-10-05T12:17:58.567" v="3014"/>
          <ac:picMkLst>
            <pc:docMk/>
            <pc:sldMk cId="2355090174" sldId="396"/>
            <ac:picMk id="24" creationId="{C00251D1-8EA7-7A47-8878-133051803A28}"/>
          </ac:picMkLst>
        </pc:picChg>
      </pc:sldChg>
      <pc:sldChg chg="add del">
        <pc:chgData name="César Soto Valero" userId="dbf73b88-3655-4ab0-98e0-4577e5bb3161" providerId="ADAL" clId="{8ABF1FAA-8F21-6F40-BDB2-84D2E67DCD59}" dt="2021-10-05T12:19:15.924" v="3023" actId="2696"/>
        <pc:sldMkLst>
          <pc:docMk/>
          <pc:sldMk cId="28383635" sldId="397"/>
        </pc:sldMkLst>
      </pc:sldChg>
      <pc:sldChg chg="addSp delSp modSp add mod delAnim modAnim modNotesTx">
        <pc:chgData name="César Soto Valero" userId="dbf73b88-3655-4ab0-98e0-4577e5bb3161" providerId="ADAL" clId="{8ABF1FAA-8F21-6F40-BDB2-84D2E67DCD59}" dt="2021-10-06T08:43:59.774" v="10928"/>
        <pc:sldMkLst>
          <pc:docMk/>
          <pc:sldMk cId="3091391277" sldId="397"/>
        </pc:sldMkLst>
        <pc:spChg chg="add mod">
          <ac:chgData name="César Soto Valero" userId="dbf73b88-3655-4ab0-98e0-4577e5bb3161" providerId="ADAL" clId="{8ABF1FAA-8F21-6F40-BDB2-84D2E67DCD59}" dt="2021-10-05T13:35:01.665" v="5041" actId="2085"/>
          <ac:spMkLst>
            <pc:docMk/>
            <pc:sldMk cId="3091391277" sldId="397"/>
            <ac:spMk id="3" creationId="{DF83C11F-1824-E440-8355-1C6D8607144A}"/>
          </ac:spMkLst>
        </pc:spChg>
        <pc:spChg chg="del">
          <ac:chgData name="César Soto Valero" userId="dbf73b88-3655-4ab0-98e0-4577e5bb3161" providerId="ADAL" clId="{8ABF1FAA-8F21-6F40-BDB2-84D2E67DCD59}" dt="2021-10-05T12:21:21.449" v="3027" actId="478"/>
          <ac:spMkLst>
            <pc:docMk/>
            <pc:sldMk cId="3091391277" sldId="397"/>
            <ac:spMk id="18" creationId="{C51171ED-D547-B24B-B03E-731688DD3257}"/>
          </ac:spMkLst>
        </pc:spChg>
        <pc:spChg chg="del">
          <ac:chgData name="César Soto Valero" userId="dbf73b88-3655-4ab0-98e0-4577e5bb3161" providerId="ADAL" clId="{8ABF1FAA-8F21-6F40-BDB2-84D2E67DCD59}" dt="2021-10-05T12:21:21.449" v="3027" actId="478"/>
          <ac:spMkLst>
            <pc:docMk/>
            <pc:sldMk cId="3091391277" sldId="397"/>
            <ac:spMk id="19" creationId="{FB42ACE6-CB85-B246-AFC1-29CEEEC8F944}"/>
          </ac:spMkLst>
        </pc:spChg>
        <pc:spChg chg="del">
          <ac:chgData name="César Soto Valero" userId="dbf73b88-3655-4ab0-98e0-4577e5bb3161" providerId="ADAL" clId="{8ABF1FAA-8F21-6F40-BDB2-84D2E67DCD59}" dt="2021-10-05T12:21:21.449" v="3027" actId="478"/>
          <ac:spMkLst>
            <pc:docMk/>
            <pc:sldMk cId="3091391277" sldId="397"/>
            <ac:spMk id="20" creationId="{B230E929-385F-EB4F-BFA9-0299FE0ECDA6}"/>
          </ac:spMkLst>
        </pc:spChg>
        <pc:spChg chg="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25" creationId="{B9517C37-52CC-CC49-A459-B5D6E0DC365B}"/>
          </ac:spMkLst>
        </pc:spChg>
        <pc:spChg chg="add mod">
          <ac:chgData name="César Soto Valero" userId="dbf73b88-3655-4ab0-98e0-4577e5bb3161" providerId="ADAL" clId="{8ABF1FAA-8F21-6F40-BDB2-84D2E67DCD59}" dt="2021-10-06T08:41:28.370" v="10918" actId="962"/>
          <ac:spMkLst>
            <pc:docMk/>
            <pc:sldMk cId="3091391277" sldId="397"/>
            <ac:spMk id="26" creationId="{2240D776-FA40-7E4D-986A-2C75E5FE9A37}"/>
          </ac:spMkLst>
        </pc:spChg>
        <pc:spChg chg="add mod">
          <ac:chgData name="César Soto Valero" userId="dbf73b88-3655-4ab0-98e0-4577e5bb3161" providerId="ADAL" clId="{8ABF1FAA-8F21-6F40-BDB2-84D2E67DCD59}" dt="2021-10-06T08:41:17.012" v="10917" actId="962"/>
          <ac:spMkLst>
            <pc:docMk/>
            <pc:sldMk cId="3091391277" sldId="397"/>
            <ac:spMk id="27" creationId="{BED80852-BAB7-834A-9603-12A3CE09E42B}"/>
          </ac:spMkLst>
        </pc:spChg>
        <pc:spChg chg="add mod">
          <ac:chgData name="César Soto Valero" userId="dbf73b88-3655-4ab0-98e0-4577e5bb3161" providerId="ADAL" clId="{8ABF1FAA-8F21-6F40-BDB2-84D2E67DCD59}" dt="2021-10-05T12:21:26.650" v="3029"/>
          <ac:spMkLst>
            <pc:docMk/>
            <pc:sldMk cId="3091391277" sldId="397"/>
            <ac:spMk id="28" creationId="{AFC936D0-FB23-FF47-981D-318FBEC844B9}"/>
          </ac:spMkLst>
        </pc:spChg>
        <pc:spChg chg="add mod">
          <ac:chgData name="César Soto Valero" userId="dbf73b88-3655-4ab0-98e0-4577e5bb3161" providerId="ADAL" clId="{8ABF1FAA-8F21-6F40-BDB2-84D2E67DCD59}" dt="2021-10-06T05:55:00.204" v="6345" actId="1076"/>
          <ac:spMkLst>
            <pc:docMk/>
            <pc:sldMk cId="3091391277" sldId="397"/>
            <ac:spMk id="29" creationId="{3FA34886-6AAA-B048-8154-196532193AA6}"/>
          </ac:spMkLst>
        </pc:spChg>
        <pc:spChg chg="add mod">
          <ac:chgData name="César Soto Valero" userId="dbf73b88-3655-4ab0-98e0-4577e5bb3161" providerId="ADAL" clId="{8ABF1FAA-8F21-6F40-BDB2-84D2E67DCD59}" dt="2021-10-06T05:55:00.204" v="6345" actId="1076"/>
          <ac:spMkLst>
            <pc:docMk/>
            <pc:sldMk cId="3091391277" sldId="397"/>
            <ac:spMk id="30" creationId="{489B90EA-B697-1E4F-B0D0-18CD1B20AFF4}"/>
          </ac:spMkLst>
        </pc:spChg>
        <pc:spChg chg="add mod">
          <ac:chgData name="César Soto Valero" userId="dbf73b88-3655-4ab0-98e0-4577e5bb3161" providerId="ADAL" clId="{8ABF1FAA-8F21-6F40-BDB2-84D2E67DCD59}" dt="2021-10-06T05:55:00.204" v="6345" actId="1076"/>
          <ac:spMkLst>
            <pc:docMk/>
            <pc:sldMk cId="3091391277" sldId="397"/>
            <ac:spMk id="31" creationId="{2D7A3B7A-B78C-9540-8B61-5BDA98BF5BD4}"/>
          </ac:spMkLst>
        </pc:spChg>
        <pc:spChg chg="add mod">
          <ac:chgData name="César Soto Valero" userId="dbf73b88-3655-4ab0-98e0-4577e5bb3161" providerId="ADAL" clId="{8ABF1FAA-8F21-6F40-BDB2-84D2E67DCD59}" dt="2021-10-06T05:55:00.204" v="6345" actId="1076"/>
          <ac:spMkLst>
            <pc:docMk/>
            <pc:sldMk cId="3091391277" sldId="397"/>
            <ac:spMk id="32" creationId="{91979745-8690-1E42-B8E3-B20AD4CC76FE}"/>
          </ac:spMkLst>
        </pc:spChg>
        <pc:spChg chg="add mod">
          <ac:chgData name="César Soto Valero" userId="dbf73b88-3655-4ab0-98e0-4577e5bb3161" providerId="ADAL" clId="{8ABF1FAA-8F21-6F40-BDB2-84D2E67DCD59}" dt="2021-10-06T05:55:33.186" v="6446" actId="14100"/>
          <ac:spMkLst>
            <pc:docMk/>
            <pc:sldMk cId="3091391277" sldId="397"/>
            <ac:spMk id="33" creationId="{C3C30318-A8D2-D641-889D-9EEE31BC5090}"/>
          </ac:spMkLst>
        </pc:spChg>
        <pc:spChg chg="add mod">
          <ac:chgData name="César Soto Valero" userId="dbf73b88-3655-4ab0-98e0-4577e5bb3161" providerId="ADAL" clId="{8ABF1FAA-8F21-6F40-BDB2-84D2E67DCD59}" dt="2021-10-06T05:56:05.985" v="6486" actId="20577"/>
          <ac:spMkLst>
            <pc:docMk/>
            <pc:sldMk cId="3091391277" sldId="397"/>
            <ac:spMk id="34" creationId="{A8591021-96A6-8147-9112-E1079EE7BBE6}"/>
          </ac:spMkLst>
        </pc:spChg>
        <pc:spChg chg="add mod">
          <ac:chgData name="César Soto Valero" userId="dbf73b88-3655-4ab0-98e0-4577e5bb3161" providerId="ADAL" clId="{8ABF1FAA-8F21-6F40-BDB2-84D2E67DCD59}" dt="2021-10-06T05:55:46.839" v="6476" actId="14100"/>
          <ac:spMkLst>
            <pc:docMk/>
            <pc:sldMk cId="3091391277" sldId="397"/>
            <ac:spMk id="35" creationId="{2581016F-33D2-1544-8FA0-6A21B9D4231E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36" creationId="{FAFA9E9F-4C36-5F49-8F4B-3A828ED19097}"/>
          </ac:spMkLst>
        </pc:spChg>
        <pc:spChg chg="add mod">
          <ac:chgData name="César Soto Valero" userId="dbf73b88-3655-4ab0-98e0-4577e5bb3161" providerId="ADAL" clId="{8ABF1FAA-8F21-6F40-BDB2-84D2E67DCD59}" dt="2021-10-06T05:55:33.186" v="6446" actId="14100"/>
          <ac:spMkLst>
            <pc:docMk/>
            <pc:sldMk cId="3091391277" sldId="397"/>
            <ac:spMk id="37" creationId="{9059313F-41DE-5A4A-A858-2126623EE83F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40" creationId="{527D931C-DBDB-8A44-9A20-C9EEA300315A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42" creationId="{71D201BD-060B-CD4C-9993-5CE827A7D154}"/>
          </ac:spMkLst>
        </pc:spChg>
        <pc:spChg chg="add mod">
          <ac:chgData name="César Soto Valero" userId="dbf73b88-3655-4ab0-98e0-4577e5bb3161" providerId="ADAL" clId="{8ABF1FAA-8F21-6F40-BDB2-84D2E67DCD59}" dt="2021-10-06T05:55:00.204" v="6345" actId="1076"/>
          <ac:spMkLst>
            <pc:docMk/>
            <pc:sldMk cId="3091391277" sldId="397"/>
            <ac:spMk id="43" creationId="{417965B2-F101-E14B-A1E8-8A221B959424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44" creationId="{B4E59340-ADA5-AF48-80E8-4FC97E75160A}"/>
          </ac:spMkLst>
        </pc:spChg>
        <pc:spChg chg="add mod">
          <ac:chgData name="César Soto Valero" userId="dbf73b88-3655-4ab0-98e0-4577e5bb3161" providerId="ADAL" clId="{8ABF1FAA-8F21-6F40-BDB2-84D2E67DCD59}" dt="2021-10-05T13:37:08.355" v="5090" actId="20577"/>
          <ac:spMkLst>
            <pc:docMk/>
            <pc:sldMk cId="3091391277" sldId="397"/>
            <ac:spMk id="45" creationId="{33FC0DE4-DE50-E444-9A56-946814115102}"/>
          </ac:spMkLst>
        </pc:spChg>
        <pc:spChg chg="add mod">
          <ac:chgData name="César Soto Valero" userId="dbf73b88-3655-4ab0-98e0-4577e5bb3161" providerId="ADAL" clId="{8ABF1FAA-8F21-6F40-BDB2-84D2E67DCD59}" dt="2021-10-06T05:55:56.933" v="6477" actId="14100"/>
          <ac:spMkLst>
            <pc:docMk/>
            <pc:sldMk cId="3091391277" sldId="397"/>
            <ac:spMk id="46" creationId="{45DC6BC5-0B6D-8242-BA04-BB80181911D7}"/>
          </ac:spMkLst>
        </pc:spChg>
        <pc:spChg chg="add mod">
          <ac:chgData name="César Soto Valero" userId="dbf73b88-3655-4ab0-98e0-4577e5bb3161" providerId="ADAL" clId="{8ABF1FAA-8F21-6F40-BDB2-84D2E67DCD59}" dt="2021-10-05T13:41:23.428" v="5366" actId="20577"/>
          <ac:spMkLst>
            <pc:docMk/>
            <pc:sldMk cId="3091391277" sldId="397"/>
            <ac:spMk id="47" creationId="{39C72C4B-414F-284F-BE07-B411E82804A6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48" creationId="{F429F021-C374-894A-9489-A2D0409F70E2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49" creationId="{75DEFD9A-6C50-3643-ADBE-9778730EFDBF}"/>
          </ac:spMkLst>
        </pc:spChg>
        <pc:spChg chg="add mod">
          <ac:chgData name="César Soto Valero" userId="dbf73b88-3655-4ab0-98e0-4577e5bb3161" providerId="ADAL" clId="{8ABF1FAA-8F21-6F40-BDB2-84D2E67DCD59}" dt="2021-10-06T05:55:33.186" v="6446" actId="14100"/>
          <ac:spMkLst>
            <pc:docMk/>
            <pc:sldMk cId="3091391277" sldId="397"/>
            <ac:spMk id="52" creationId="{427C42E3-1812-BB4A-976D-9612DF625F32}"/>
          </ac:spMkLst>
        </pc:spChg>
        <pc:spChg chg="add mod">
          <ac:chgData name="César Soto Valero" userId="dbf73b88-3655-4ab0-98e0-4577e5bb3161" providerId="ADAL" clId="{8ABF1FAA-8F21-6F40-BDB2-84D2E67DCD59}" dt="2021-10-05T13:34:31.174" v="5036" actId="1036"/>
          <ac:spMkLst>
            <pc:docMk/>
            <pc:sldMk cId="3091391277" sldId="397"/>
            <ac:spMk id="53" creationId="{2C7C059A-664C-8E45-BDDB-96939BEE8A49}"/>
          </ac:spMkLst>
        </pc:spChg>
        <pc:spChg chg="add mod">
          <ac:chgData name="César Soto Valero" userId="dbf73b88-3655-4ab0-98e0-4577e5bb3161" providerId="ADAL" clId="{8ABF1FAA-8F21-6F40-BDB2-84D2E67DCD59}" dt="2021-10-05T13:35:12.650" v="5045" actId="1076"/>
          <ac:spMkLst>
            <pc:docMk/>
            <pc:sldMk cId="3091391277" sldId="397"/>
            <ac:spMk id="54" creationId="{39994FE1-5AC2-1B4E-98A8-23362DEC6BA3}"/>
          </ac:spMkLst>
        </pc:spChg>
        <pc:spChg chg="add mod">
          <ac:chgData name="César Soto Valero" userId="dbf73b88-3655-4ab0-98e0-4577e5bb3161" providerId="ADAL" clId="{8ABF1FAA-8F21-6F40-BDB2-84D2E67DCD59}" dt="2021-10-05T13:30:24.662" v="4989" actId="1036"/>
          <ac:spMkLst>
            <pc:docMk/>
            <pc:sldMk cId="3091391277" sldId="397"/>
            <ac:spMk id="55" creationId="{49E0BC0D-58E5-1C4E-862A-91AAD39A80A5}"/>
          </ac:spMkLst>
        </pc:spChg>
        <pc:spChg chg="add del mod">
          <ac:chgData name="César Soto Valero" userId="dbf73b88-3655-4ab0-98e0-4577e5bb3161" providerId="ADAL" clId="{8ABF1FAA-8F21-6F40-BDB2-84D2E67DCD59}" dt="2021-10-06T05:35:37.335" v="6271" actId="478"/>
          <ac:spMkLst>
            <pc:docMk/>
            <pc:sldMk cId="3091391277" sldId="397"/>
            <ac:spMk id="56" creationId="{2C62C670-E628-C84E-8ED3-0C1DBF60C3DC}"/>
          </ac:spMkLst>
        </pc:spChg>
        <pc:spChg chg="add mod">
          <ac:chgData name="César Soto Valero" userId="dbf73b88-3655-4ab0-98e0-4577e5bb3161" providerId="ADAL" clId="{8ABF1FAA-8F21-6F40-BDB2-84D2E67DCD59}" dt="2021-10-05T13:35:01.665" v="5041" actId="2085"/>
          <ac:spMkLst>
            <pc:docMk/>
            <pc:sldMk cId="3091391277" sldId="397"/>
            <ac:spMk id="58" creationId="{5A2C28D9-E948-8246-B0FE-FE32D9A5B17D}"/>
          </ac:spMkLst>
        </pc:spChg>
        <pc:spChg chg="add del mod">
          <ac:chgData name="César Soto Valero" userId="dbf73b88-3655-4ab0-98e0-4577e5bb3161" providerId="ADAL" clId="{8ABF1FAA-8F21-6F40-BDB2-84D2E67DCD59}" dt="2021-10-05T13:35:30.001" v="5050"/>
          <ac:spMkLst>
            <pc:docMk/>
            <pc:sldMk cId="3091391277" sldId="397"/>
            <ac:spMk id="59" creationId="{9EE18F03-451C-7042-B4F5-8CF77D5ED8D8}"/>
          </ac:spMkLst>
        </pc:spChg>
        <pc:spChg chg="mod">
          <ac:chgData name="César Soto Valero" userId="dbf73b88-3655-4ab0-98e0-4577e5bb3161" providerId="ADAL" clId="{8ABF1FAA-8F21-6F40-BDB2-84D2E67DCD59}" dt="2021-10-05T13:35:24.914" v="5047"/>
          <ac:spMkLst>
            <pc:docMk/>
            <pc:sldMk cId="3091391277" sldId="397"/>
            <ac:spMk id="61" creationId="{34C3A092-FBB6-2D42-B0B2-342527F614A3}"/>
          </ac:spMkLst>
        </pc:spChg>
        <pc:spChg chg="mod">
          <ac:chgData name="César Soto Valero" userId="dbf73b88-3655-4ab0-98e0-4577e5bb3161" providerId="ADAL" clId="{8ABF1FAA-8F21-6F40-BDB2-84D2E67DCD59}" dt="2021-10-05T13:35:24.914" v="5047"/>
          <ac:spMkLst>
            <pc:docMk/>
            <pc:sldMk cId="3091391277" sldId="397"/>
            <ac:spMk id="62" creationId="{09B4574F-3660-1045-A1C5-C071E4F3B5A5}"/>
          </ac:spMkLst>
        </pc:spChg>
        <pc:spChg chg="add mod">
          <ac:chgData name="César Soto Valero" userId="dbf73b88-3655-4ab0-98e0-4577e5bb3161" providerId="ADAL" clId="{8ABF1FAA-8F21-6F40-BDB2-84D2E67DCD59}" dt="2021-10-05T13:35:38.616" v="5052" actId="1076"/>
          <ac:spMkLst>
            <pc:docMk/>
            <pc:sldMk cId="3091391277" sldId="397"/>
            <ac:spMk id="63" creationId="{B653D565-EF8C-D440-8E13-75744E0E1B9D}"/>
          </ac:spMkLst>
        </pc:spChg>
        <pc:spChg chg="add mod">
          <ac:chgData name="César Soto Valero" userId="dbf73b88-3655-4ab0-98e0-4577e5bb3161" providerId="ADAL" clId="{8ABF1FAA-8F21-6F40-BDB2-84D2E67DCD59}" dt="2021-10-05T13:35:59.652" v="5068" actId="1038"/>
          <ac:spMkLst>
            <pc:docMk/>
            <pc:sldMk cId="3091391277" sldId="397"/>
            <ac:spMk id="64" creationId="{0BC99AE1-6EBF-C545-870F-0BC96FB994A9}"/>
          </ac:spMkLst>
        </pc:spChg>
        <pc:spChg chg="mod">
          <ac:chgData name="César Soto Valero" userId="dbf73b88-3655-4ab0-98e0-4577e5bb3161" providerId="ADAL" clId="{8ABF1FAA-8F21-6F40-BDB2-84D2E67DCD59}" dt="2021-10-05T13:35:32.383" v="5051"/>
          <ac:spMkLst>
            <pc:docMk/>
            <pc:sldMk cId="3091391277" sldId="397"/>
            <ac:spMk id="66" creationId="{0FB02200-6547-274B-963D-79B122AABF90}"/>
          </ac:spMkLst>
        </pc:spChg>
        <pc:spChg chg="mod">
          <ac:chgData name="César Soto Valero" userId="dbf73b88-3655-4ab0-98e0-4577e5bb3161" providerId="ADAL" clId="{8ABF1FAA-8F21-6F40-BDB2-84D2E67DCD59}" dt="2021-10-05T13:35:32.383" v="5051"/>
          <ac:spMkLst>
            <pc:docMk/>
            <pc:sldMk cId="3091391277" sldId="397"/>
            <ac:spMk id="67" creationId="{42162CDB-3DAE-DE4A-928C-6D4ACFFF3E10}"/>
          </ac:spMkLst>
        </pc:spChg>
        <pc:spChg chg="mod">
          <ac:chgData name="César Soto Valero" userId="dbf73b88-3655-4ab0-98e0-4577e5bb3161" providerId="ADAL" clId="{8ABF1FAA-8F21-6F40-BDB2-84D2E67DCD59}" dt="2021-10-05T13:51:54.077" v="5635"/>
          <ac:spMkLst>
            <pc:docMk/>
            <pc:sldMk cId="3091391277" sldId="397"/>
            <ac:spMk id="73" creationId="{755A1187-B571-4848-B98C-4A2B4F9BBBFA}"/>
          </ac:spMkLst>
        </pc:spChg>
        <pc:spChg chg="add del mod">
          <ac:chgData name="César Soto Valero" userId="dbf73b88-3655-4ab0-98e0-4577e5bb3161" providerId="ADAL" clId="{8ABF1FAA-8F21-6F40-BDB2-84D2E67DCD59}" dt="2021-10-06T05:35:48.063" v="6272" actId="478"/>
          <ac:spMkLst>
            <pc:docMk/>
            <pc:sldMk cId="3091391277" sldId="397"/>
            <ac:spMk id="75" creationId="{30AE646D-273E-DB44-A076-A3E540AD698A}"/>
          </ac:spMkLst>
        </pc:spChg>
        <pc:spChg chg="add mod">
          <ac:chgData name="César Soto Valero" userId="dbf73b88-3655-4ab0-98e0-4577e5bb3161" providerId="ADAL" clId="{8ABF1FAA-8F21-6F40-BDB2-84D2E67DCD59}" dt="2021-10-06T05:56:28.127" v="6488" actId="1076"/>
          <ac:spMkLst>
            <pc:docMk/>
            <pc:sldMk cId="3091391277" sldId="397"/>
            <ac:spMk id="76" creationId="{91663E82-0C2C-134B-B6D2-21286332078C}"/>
          </ac:spMkLst>
        </pc:spChg>
        <pc:grpChg chg="del">
          <ac:chgData name="César Soto Valero" userId="dbf73b88-3655-4ab0-98e0-4577e5bb3161" providerId="ADAL" clId="{8ABF1FAA-8F21-6F40-BDB2-84D2E67DCD59}" dt="2021-10-05T12:21:21.449" v="3027" actId="478"/>
          <ac:grpSpMkLst>
            <pc:docMk/>
            <pc:sldMk cId="3091391277" sldId="397"/>
            <ac:grpSpMk id="2" creationId="{6A663C75-E32C-F047-BBFB-8903DC2F1089}"/>
          </ac:grpSpMkLst>
        </pc:grpChg>
        <pc:grpChg chg="add mod">
          <ac:chgData name="César Soto Valero" userId="dbf73b88-3655-4ab0-98e0-4577e5bb3161" providerId="ADAL" clId="{8ABF1FAA-8F21-6F40-BDB2-84D2E67DCD59}" dt="2021-10-05T13:36:16.434" v="5072" actId="1076"/>
          <ac:grpSpMkLst>
            <pc:docMk/>
            <pc:sldMk cId="3091391277" sldId="397"/>
            <ac:grpSpMk id="5" creationId="{033D7264-B02E-1844-B6E8-D1DC360CC761}"/>
          </ac:grpSpMkLst>
        </pc:grpChg>
        <pc:grpChg chg="mod">
          <ac:chgData name="César Soto Valero" userId="dbf73b88-3655-4ab0-98e0-4577e5bb3161" providerId="ADAL" clId="{8ABF1FAA-8F21-6F40-BDB2-84D2E67DCD59}" dt="2021-10-05T13:30:24.662" v="4989" actId="1036"/>
          <ac:grpSpMkLst>
            <pc:docMk/>
            <pc:sldMk cId="3091391277" sldId="397"/>
            <ac:grpSpMk id="21" creationId="{17E6C7CF-53DF-9344-8D24-4C8B8BF73D5D}"/>
          </ac:grpSpMkLst>
        </pc:grpChg>
        <pc:grpChg chg="add del mod">
          <ac:chgData name="César Soto Valero" userId="dbf73b88-3655-4ab0-98e0-4577e5bb3161" providerId="ADAL" clId="{8ABF1FAA-8F21-6F40-BDB2-84D2E67DCD59}" dt="2021-10-05T13:35:30.001" v="5050"/>
          <ac:grpSpMkLst>
            <pc:docMk/>
            <pc:sldMk cId="3091391277" sldId="397"/>
            <ac:grpSpMk id="60" creationId="{7C408C5C-E3A7-424F-B8E7-2570CD04CFE4}"/>
          </ac:grpSpMkLst>
        </pc:grpChg>
        <pc:grpChg chg="add del mod">
          <ac:chgData name="César Soto Valero" userId="dbf73b88-3655-4ab0-98e0-4577e5bb3161" providerId="ADAL" clId="{8ABF1FAA-8F21-6F40-BDB2-84D2E67DCD59}" dt="2021-10-05T13:36:05.277" v="5069" actId="478"/>
          <ac:grpSpMkLst>
            <pc:docMk/>
            <pc:sldMk cId="3091391277" sldId="397"/>
            <ac:grpSpMk id="65" creationId="{5AFF5185-00F2-F141-B476-6379A03340A2}"/>
          </ac:grpSpMkLst>
        </pc:grpChg>
        <pc:grpChg chg="add del mod">
          <ac:chgData name="César Soto Valero" userId="dbf73b88-3655-4ab0-98e0-4577e5bb3161" providerId="ADAL" clId="{8ABF1FAA-8F21-6F40-BDB2-84D2E67DCD59}" dt="2021-10-06T05:35:48.063" v="6272" actId="478"/>
          <ac:grpSpMkLst>
            <pc:docMk/>
            <pc:sldMk cId="3091391277" sldId="397"/>
            <ac:grpSpMk id="72" creationId="{AD8F67AF-CCE2-B641-BEE2-5866061B24E3}"/>
          </ac:grpSpMkLst>
        </pc:grpChg>
        <pc:picChg chg="del">
          <ac:chgData name="César Soto Valero" userId="dbf73b88-3655-4ab0-98e0-4577e5bb3161" providerId="ADAL" clId="{8ABF1FAA-8F21-6F40-BDB2-84D2E67DCD59}" dt="2021-10-05T12:21:21.449" v="3027" actId="478"/>
          <ac:picMkLst>
            <pc:docMk/>
            <pc:sldMk cId="3091391277" sldId="397"/>
            <ac:picMk id="17" creationId="{37309C6B-91A7-E347-BB2E-94171BB8EA11}"/>
          </ac:picMkLst>
        </pc:picChg>
        <pc:picChg chg="add mod">
          <ac:chgData name="César Soto Valero" userId="dbf73b88-3655-4ab0-98e0-4577e5bb3161" providerId="ADAL" clId="{8ABF1FAA-8F21-6F40-BDB2-84D2E67DCD59}" dt="2021-10-05T13:30:24.662" v="4989" actId="1036"/>
          <ac:picMkLst>
            <pc:docMk/>
            <pc:sldMk cId="3091391277" sldId="397"/>
            <ac:picMk id="38" creationId="{E9574FCD-0156-954F-B701-389CC183754F}"/>
          </ac:picMkLst>
        </pc:picChg>
        <pc:picChg chg="add mod">
          <ac:chgData name="César Soto Valero" userId="dbf73b88-3655-4ab0-98e0-4577e5bb3161" providerId="ADAL" clId="{8ABF1FAA-8F21-6F40-BDB2-84D2E67DCD59}" dt="2021-10-05T13:30:24.662" v="4989" actId="1036"/>
          <ac:picMkLst>
            <pc:docMk/>
            <pc:sldMk cId="3091391277" sldId="397"/>
            <ac:picMk id="39" creationId="{B8C97D53-B41D-7D4C-8E12-87A278B7DBF2}"/>
          </ac:picMkLst>
        </pc:picChg>
        <pc:picChg chg="add mod">
          <ac:chgData name="César Soto Valero" userId="dbf73b88-3655-4ab0-98e0-4577e5bb3161" providerId="ADAL" clId="{8ABF1FAA-8F21-6F40-BDB2-84D2E67DCD59}" dt="2021-10-05T13:52:22.103" v="5641" actId="1076"/>
          <ac:picMkLst>
            <pc:docMk/>
            <pc:sldMk cId="3091391277" sldId="397"/>
            <ac:picMk id="41" creationId="{ED15A607-D213-A042-9CE7-83BF7BCE1BCE}"/>
          </ac:picMkLst>
        </pc:picChg>
        <pc:picChg chg="add mod">
          <ac:chgData name="César Soto Valero" userId="dbf73b88-3655-4ab0-98e0-4577e5bb3161" providerId="ADAL" clId="{8ABF1FAA-8F21-6F40-BDB2-84D2E67DCD59}" dt="2021-10-05T13:30:24.662" v="4989" actId="1036"/>
          <ac:picMkLst>
            <pc:docMk/>
            <pc:sldMk cId="3091391277" sldId="397"/>
            <ac:picMk id="50" creationId="{10A98098-E112-6440-9166-8680C2B82C04}"/>
          </ac:picMkLst>
        </pc:picChg>
        <pc:picChg chg="add mod">
          <ac:chgData name="César Soto Valero" userId="dbf73b88-3655-4ab0-98e0-4577e5bb3161" providerId="ADAL" clId="{8ABF1FAA-8F21-6F40-BDB2-84D2E67DCD59}" dt="2021-10-06T05:55:00.204" v="6345" actId="1076"/>
          <ac:picMkLst>
            <pc:docMk/>
            <pc:sldMk cId="3091391277" sldId="397"/>
            <ac:picMk id="51" creationId="{6BD5AF8C-3C22-9E49-8206-CB1BCB10270E}"/>
          </ac:picMkLst>
        </pc:picChg>
        <pc:picChg chg="add del mod">
          <ac:chgData name="César Soto Valero" userId="dbf73b88-3655-4ab0-98e0-4577e5bb3161" providerId="ADAL" clId="{8ABF1FAA-8F21-6F40-BDB2-84D2E67DCD59}" dt="2021-10-06T05:27:23.644" v="6129" actId="21"/>
          <ac:picMkLst>
            <pc:docMk/>
            <pc:sldMk cId="3091391277" sldId="397"/>
            <ac:picMk id="68" creationId="{F29581B5-9565-1E4C-ABA8-C96C9F5FE164}"/>
          </ac:picMkLst>
        </pc:picChg>
        <pc:picChg chg="add del mod">
          <ac:chgData name="César Soto Valero" userId="dbf73b88-3655-4ab0-98e0-4577e5bb3161" providerId="ADAL" clId="{8ABF1FAA-8F21-6F40-BDB2-84D2E67DCD59}" dt="2021-10-06T05:28:09.794" v="6141" actId="478"/>
          <ac:picMkLst>
            <pc:docMk/>
            <pc:sldMk cId="3091391277" sldId="397"/>
            <ac:picMk id="69" creationId="{54CA6F12-CEE0-664B-ACE4-9680597F73DF}"/>
          </ac:picMkLst>
        </pc:picChg>
        <pc:picChg chg="add del mod">
          <ac:chgData name="César Soto Valero" userId="dbf73b88-3655-4ab0-98e0-4577e5bb3161" providerId="ADAL" clId="{8ABF1FAA-8F21-6F40-BDB2-84D2E67DCD59}" dt="2021-10-06T05:28:09.794" v="6141" actId="478"/>
          <ac:picMkLst>
            <pc:docMk/>
            <pc:sldMk cId="3091391277" sldId="397"/>
            <ac:picMk id="70" creationId="{4CB29A28-CCF5-254B-B3BB-E03E4D9DB31F}"/>
          </ac:picMkLst>
        </pc:picChg>
        <pc:picChg chg="add del mod">
          <ac:chgData name="César Soto Valero" userId="dbf73b88-3655-4ab0-98e0-4577e5bb3161" providerId="ADAL" clId="{8ABF1FAA-8F21-6F40-BDB2-84D2E67DCD59}" dt="2021-10-06T05:28:09.794" v="6141" actId="478"/>
          <ac:picMkLst>
            <pc:docMk/>
            <pc:sldMk cId="3091391277" sldId="397"/>
            <ac:picMk id="71" creationId="{694AE8D0-721A-5E48-94E1-4B4A5A0EA58B}"/>
          </ac:picMkLst>
        </pc:picChg>
        <pc:picChg chg="mod">
          <ac:chgData name="César Soto Valero" userId="dbf73b88-3655-4ab0-98e0-4577e5bb3161" providerId="ADAL" clId="{8ABF1FAA-8F21-6F40-BDB2-84D2E67DCD59}" dt="2021-10-05T13:51:54.077" v="5635"/>
          <ac:picMkLst>
            <pc:docMk/>
            <pc:sldMk cId="3091391277" sldId="397"/>
            <ac:picMk id="74" creationId="{EA81DF07-163A-A042-8224-2FD5C4E37BAF}"/>
          </ac:picMkLst>
        </pc:picChg>
        <pc:cxnChg chg="add del mod">
          <ac:chgData name="César Soto Valero" userId="dbf73b88-3655-4ab0-98e0-4577e5bb3161" providerId="ADAL" clId="{8ABF1FAA-8F21-6F40-BDB2-84D2E67DCD59}" dt="2021-10-06T05:35:37.335" v="6271" actId="478"/>
          <ac:cxnSpMkLst>
            <pc:docMk/>
            <pc:sldMk cId="3091391277" sldId="397"/>
            <ac:cxnSpMk id="57" creationId="{F55AB6C2-69CD-A24D-A058-F077507F48A3}"/>
          </ac:cxnSpMkLst>
        </pc:cxnChg>
      </pc:sldChg>
      <pc:sldChg chg="delSp modSp add del mod">
        <pc:chgData name="César Soto Valero" userId="dbf73b88-3655-4ab0-98e0-4577e5bb3161" providerId="ADAL" clId="{8ABF1FAA-8F21-6F40-BDB2-84D2E67DCD59}" dt="2021-10-06T05:12:32.770" v="5919" actId="2696"/>
        <pc:sldMkLst>
          <pc:docMk/>
          <pc:sldMk cId="1187926460" sldId="398"/>
        </pc:sldMkLst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23" creationId="{680BB4BE-0D64-7246-B037-26E8D56AF59F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24" creationId="{CB2EC8C2-DBC0-2441-BE48-441D914B8910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26" creationId="{51D26D31-F04E-1646-98A3-C8FD9A418A8A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27" creationId="{C9AE24CE-DA6E-9744-9C9D-5EDF5EF003F7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28" creationId="{49FA4025-B690-5646-BCDE-EE7AC809867E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35" creationId="{8377C364-546B-F84A-9CE7-CD40A5013587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38" creationId="{8DC12B48-6F14-964C-8D3B-39ADB2EE9E66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39" creationId="{BF46B63A-198D-EE40-BD2C-FBE16907BEE4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41" creationId="{8D6880F6-307C-A34E-9E59-0121592B4139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42" creationId="{55C964BC-5AAF-8D41-B468-545FFC3B0B88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43" creationId="{1F43BDBD-F27D-FD49-96A0-C7A15CC28972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54" creationId="{212BECB9-53A7-6547-9B2D-6D0ED5162165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57" creationId="{A5EB0235-6324-D442-B9F4-D2464BF03C1B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61" creationId="{057EBD01-2B07-1644-86D0-3219C0A9CAC3}"/>
          </ac:spMkLst>
        </pc:spChg>
        <pc:spChg chg="del">
          <ac:chgData name="César Soto Valero" userId="dbf73b88-3655-4ab0-98e0-4577e5bb3161" providerId="ADAL" clId="{8ABF1FAA-8F21-6F40-BDB2-84D2E67DCD59}" dt="2021-10-06T05:12:28.674" v="5918" actId="478"/>
          <ac:spMkLst>
            <pc:docMk/>
            <pc:sldMk cId="1187926460" sldId="398"/>
            <ac:spMk id="62" creationId="{A897CCFB-4224-5E47-97BA-090ACCE13A21}"/>
          </ac:spMkLst>
        </pc:spChg>
        <pc:spChg chg="del">
          <ac:chgData name="César Soto Valero" userId="dbf73b88-3655-4ab0-98e0-4577e5bb3161" providerId="ADAL" clId="{8ABF1FAA-8F21-6F40-BDB2-84D2E67DCD59}" dt="2021-10-06T05:12:20.811" v="5917" actId="21"/>
          <ac:spMkLst>
            <pc:docMk/>
            <pc:sldMk cId="1187926460" sldId="398"/>
            <ac:spMk id="63" creationId="{FFA34F10-3258-1D4E-AEF8-217D8A36BFE2}"/>
          </ac:spMkLst>
        </pc:spChg>
        <pc:grpChg chg="del">
          <ac:chgData name="César Soto Valero" userId="dbf73b88-3655-4ab0-98e0-4577e5bb3161" providerId="ADAL" clId="{8ABF1FAA-8F21-6F40-BDB2-84D2E67DCD59}" dt="2021-10-06T05:12:28.674" v="5918" actId="478"/>
          <ac:grpSpMkLst>
            <pc:docMk/>
            <pc:sldMk cId="1187926460" sldId="398"/>
            <ac:grpSpMk id="11" creationId="{1703D488-01EA-174A-8758-DB89F8033520}"/>
          </ac:grpSpMkLst>
        </pc:grpChg>
        <pc:grpChg chg="del">
          <ac:chgData name="César Soto Valero" userId="dbf73b88-3655-4ab0-98e0-4577e5bb3161" providerId="ADAL" clId="{8ABF1FAA-8F21-6F40-BDB2-84D2E67DCD59}" dt="2021-10-06T05:12:28.674" v="5918" actId="478"/>
          <ac:grpSpMkLst>
            <pc:docMk/>
            <pc:sldMk cId="1187926460" sldId="398"/>
            <ac:grpSpMk id="50" creationId="{46F10886-0213-D248-ADE0-E08CD8B0FC30}"/>
          </ac:grpSpMkLst>
        </pc:grpChg>
        <pc:picChg chg="del">
          <ac:chgData name="César Soto Valero" userId="dbf73b88-3655-4ab0-98e0-4577e5bb3161" providerId="ADAL" clId="{8ABF1FAA-8F21-6F40-BDB2-84D2E67DCD59}" dt="2021-10-06T05:12:28.674" v="5918" actId="478"/>
          <ac:picMkLst>
            <pc:docMk/>
            <pc:sldMk cId="1187926460" sldId="398"/>
            <ac:picMk id="53" creationId="{70500C3A-3E34-384E-A965-2BC605C68749}"/>
          </ac:picMkLst>
        </pc:picChg>
        <pc:picChg chg="del">
          <ac:chgData name="César Soto Valero" userId="dbf73b88-3655-4ab0-98e0-4577e5bb3161" providerId="ADAL" clId="{8ABF1FAA-8F21-6F40-BDB2-84D2E67DCD59}" dt="2021-10-06T05:12:28.674" v="5918" actId="478"/>
          <ac:picMkLst>
            <pc:docMk/>
            <pc:sldMk cId="1187926460" sldId="398"/>
            <ac:picMk id="56" creationId="{6CB6740C-FC5A-AD4A-B67F-2E201E6D6D10}"/>
          </ac:picMkLst>
        </pc:picChg>
        <pc:cxnChg chg="del mod">
          <ac:chgData name="César Soto Valero" userId="dbf73b88-3655-4ab0-98e0-4577e5bb3161" providerId="ADAL" clId="{8ABF1FAA-8F21-6F40-BDB2-84D2E67DCD59}" dt="2021-10-06T05:12:28.674" v="5918" actId="478"/>
          <ac:cxnSpMkLst>
            <pc:docMk/>
            <pc:sldMk cId="1187926460" sldId="398"/>
            <ac:cxnSpMk id="44" creationId="{183EF5CC-D8ED-4D4D-83DE-6C00637D063A}"/>
          </ac:cxnSpMkLst>
        </pc:cxnChg>
      </pc:sldChg>
      <pc:sldChg chg="modSp add mod modTransition modNotesTx">
        <pc:chgData name="César Soto Valero" userId="dbf73b88-3655-4ab0-98e0-4577e5bb3161" providerId="ADAL" clId="{8ABF1FAA-8F21-6F40-BDB2-84D2E67DCD59}" dt="2021-10-06T11:08:08.565" v="11121" actId="20577"/>
        <pc:sldMkLst>
          <pc:docMk/>
          <pc:sldMk cId="3192836463" sldId="398"/>
        </pc:sldMkLst>
        <pc:spChg chg="mod">
          <ac:chgData name="César Soto Valero" userId="dbf73b88-3655-4ab0-98e0-4577e5bb3161" providerId="ADAL" clId="{8ABF1FAA-8F21-6F40-BDB2-84D2E67DCD59}" dt="2021-10-06T08:19:31.491" v="10715" actId="20577"/>
          <ac:spMkLst>
            <pc:docMk/>
            <pc:sldMk cId="3192836463" sldId="398"/>
            <ac:spMk id="5" creationId="{58265545-69ED-F846-AF36-E223EBFE2547}"/>
          </ac:spMkLst>
        </pc:spChg>
        <pc:spChg chg="mod">
          <ac:chgData name="César Soto Valero" userId="dbf73b88-3655-4ab0-98e0-4577e5bb3161" providerId="ADAL" clId="{8ABF1FAA-8F21-6F40-BDB2-84D2E67DCD59}" dt="2021-10-06T08:48:52.348" v="10954" actId="14100"/>
          <ac:spMkLst>
            <pc:docMk/>
            <pc:sldMk cId="3192836463" sldId="398"/>
            <ac:spMk id="81" creationId="{0139E938-CA20-9C49-A947-C3CCF870A6C0}"/>
          </ac:spMkLst>
        </pc:spChg>
      </pc:sldChg>
      <pc:sldChg chg="addSp delSp modSp new mod ord modTransition modNotesTx">
        <pc:chgData name="César Soto Valero" userId="dbf73b88-3655-4ab0-98e0-4577e5bb3161" providerId="ADAL" clId="{8ABF1FAA-8F21-6F40-BDB2-84D2E67DCD59}" dt="2021-10-06T08:50:59.860" v="10997"/>
        <pc:sldMkLst>
          <pc:docMk/>
          <pc:sldMk cId="3608123873" sldId="399"/>
        </pc:sldMkLst>
        <pc:spChg chg="del">
          <ac:chgData name="César Soto Valero" userId="dbf73b88-3655-4ab0-98e0-4577e5bb3161" providerId="ADAL" clId="{8ABF1FAA-8F21-6F40-BDB2-84D2E67DCD59}" dt="2021-10-06T05:59:32.313" v="6504" actId="478"/>
          <ac:spMkLst>
            <pc:docMk/>
            <pc:sldMk cId="3608123873" sldId="399"/>
            <ac:spMk id="2" creationId="{7D4528B9-B2E6-FF41-B04E-A352249787C9}"/>
          </ac:spMkLst>
        </pc:spChg>
        <pc:spChg chg="mod">
          <ac:chgData name="César Soto Valero" userId="dbf73b88-3655-4ab0-98e0-4577e5bb3161" providerId="ADAL" clId="{8ABF1FAA-8F21-6F40-BDB2-84D2E67DCD59}" dt="2021-10-06T05:59:00.610" v="6501" actId="6549"/>
          <ac:spMkLst>
            <pc:docMk/>
            <pc:sldMk cId="3608123873" sldId="399"/>
            <ac:spMk id="3" creationId="{8AD6481C-E9C9-514F-9944-6D425517BC78}"/>
          </ac:spMkLst>
        </pc:spChg>
        <pc:spChg chg="add mod">
          <ac:chgData name="César Soto Valero" userId="dbf73b88-3655-4ab0-98e0-4577e5bb3161" providerId="ADAL" clId="{8ABF1FAA-8F21-6F40-BDB2-84D2E67DCD59}" dt="2021-10-06T06:13:53.385" v="6544" actId="14100"/>
          <ac:spMkLst>
            <pc:docMk/>
            <pc:sldMk cId="3608123873" sldId="399"/>
            <ac:spMk id="5" creationId="{5568F596-3DF3-2E43-8AF4-B412DC58C274}"/>
          </ac:spMkLst>
        </pc:spChg>
        <pc:spChg chg="add mod">
          <ac:chgData name="César Soto Valero" userId="dbf73b88-3655-4ab0-98e0-4577e5bb3161" providerId="ADAL" clId="{8ABF1FAA-8F21-6F40-BDB2-84D2E67DCD59}" dt="2021-10-06T06:27:24.911" v="7153" actId="404"/>
          <ac:spMkLst>
            <pc:docMk/>
            <pc:sldMk cId="3608123873" sldId="399"/>
            <ac:spMk id="6" creationId="{7FE11599-E018-C74B-9563-58EC91C45882}"/>
          </ac:spMkLst>
        </pc:spChg>
        <pc:spChg chg="add del mod">
          <ac:chgData name="César Soto Valero" userId="dbf73b88-3655-4ab0-98e0-4577e5bb3161" providerId="ADAL" clId="{8ABF1FAA-8F21-6F40-BDB2-84D2E67DCD59}" dt="2021-10-06T06:27:32.147" v="7155"/>
          <ac:spMkLst>
            <pc:docMk/>
            <pc:sldMk cId="3608123873" sldId="399"/>
            <ac:spMk id="7" creationId="{5753520B-F218-9446-888B-7ADB5ED37619}"/>
          </ac:spMkLst>
        </pc:spChg>
        <pc:spChg chg="add mod">
          <ac:chgData name="César Soto Valero" userId="dbf73b88-3655-4ab0-98e0-4577e5bb3161" providerId="ADAL" clId="{8ABF1FAA-8F21-6F40-BDB2-84D2E67DCD59}" dt="2021-10-06T06:35:53.839" v="7578" actId="1076"/>
          <ac:spMkLst>
            <pc:docMk/>
            <pc:sldMk cId="3608123873" sldId="399"/>
            <ac:spMk id="8" creationId="{AF5A8C96-4071-CA41-95E7-ABB4795FAD81}"/>
          </ac:spMkLst>
        </pc:spChg>
        <pc:spChg chg="add mod">
          <ac:chgData name="César Soto Valero" userId="dbf73b88-3655-4ab0-98e0-4577e5bb3161" providerId="ADAL" clId="{8ABF1FAA-8F21-6F40-BDB2-84D2E67DCD59}" dt="2021-10-06T06:36:06.045" v="7580" actId="1076"/>
          <ac:spMkLst>
            <pc:docMk/>
            <pc:sldMk cId="3608123873" sldId="399"/>
            <ac:spMk id="9" creationId="{11061DE9-1F88-9A43-8DC6-1497DCDD402B}"/>
          </ac:spMkLst>
        </pc:spChg>
        <pc:spChg chg="add mod">
          <ac:chgData name="César Soto Valero" userId="dbf73b88-3655-4ab0-98e0-4577e5bb3161" providerId="ADAL" clId="{8ABF1FAA-8F21-6F40-BDB2-84D2E67DCD59}" dt="2021-10-06T06:39:57.901" v="7586" actId="108"/>
          <ac:spMkLst>
            <pc:docMk/>
            <pc:sldMk cId="3608123873" sldId="399"/>
            <ac:spMk id="10" creationId="{0F35E8E0-206A-BF40-A993-09FB6F7C0DF1}"/>
          </ac:spMkLst>
        </pc:spChg>
        <pc:cxnChg chg="add del">
          <ac:chgData name="César Soto Valero" userId="dbf73b88-3655-4ab0-98e0-4577e5bb3161" providerId="ADAL" clId="{8ABF1FAA-8F21-6F40-BDB2-84D2E67DCD59}" dt="2021-10-06T07:39:53.837" v="9532" actId="21"/>
          <ac:cxnSpMkLst>
            <pc:docMk/>
            <pc:sldMk cId="3608123873" sldId="399"/>
            <ac:cxnSpMk id="12" creationId="{8154DAFB-6E1F-854F-BD04-E830DE5900C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53D8A1-8BCA-2E42-B1E9-3335C8072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6CC70-DCB4-044F-B0B6-565FAE679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CFD2-53D9-F14D-AAC0-094E8CA13F4B}" type="datetimeFigureOut">
              <a:rPr lang="en-SE" smtClean="0"/>
              <a:t>2021-10-05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FD2F-0B93-0D4D-BBEA-E135A71B50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27F1A-B5D0-4A4F-BC65-C00B23BFEE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8B71-195B-A042-B6B4-26C327CEB8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5456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FEF16-B6F1-404F-BECE-03481D4787BB}" type="datetimeFigureOut">
              <a:rPr lang="en-SE" smtClean="0"/>
              <a:t>2021-10-05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D6D9-F68F-304A-B3F2-2111317BDB7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854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Hey!</a:t>
            </a:r>
          </a:p>
          <a:p>
            <a:pPr rtl="0"/>
            <a:r>
              <a:rPr lang="en-GB" dirty="0">
                <a:effectLst/>
              </a:rPr>
              <a:t>I want to discuss a little about the current software production landscape.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341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This SolarWinds incident is an example 2020.</a:t>
            </a:r>
          </a:p>
          <a:p>
            <a:endParaRPr lang="en-SE" dirty="0"/>
          </a:p>
          <a:p>
            <a:r>
              <a:rPr lang="en-SE" dirty="0"/>
              <a:t>A malicious attacker chaged the source code of the deployment infraestructure. </a:t>
            </a:r>
          </a:p>
          <a:p>
            <a:r>
              <a:rPr lang="en-SE" dirty="0"/>
              <a:t>From that point on, the code was tested, signed, and released through the SolarWinds platform.</a:t>
            </a:r>
          </a:p>
          <a:p>
            <a:r>
              <a:rPr lang="en-SE" dirty="0"/>
              <a:t>After infection, the code was dormant for two weeks. After that, it mimicked another known protocol to exfiltrate credentials.</a:t>
            </a:r>
          </a:p>
          <a:p>
            <a:r>
              <a:rPr lang="en-SE" dirty="0"/>
              <a:t>These credentials were used to craft security tokens, which were allowed the attackers to access confidential data.</a:t>
            </a:r>
          </a:p>
          <a:p>
            <a:endParaRPr lang="en-SE" dirty="0"/>
          </a:p>
          <a:p>
            <a:r>
              <a:rPr lang="en-SE" dirty="0"/>
              <a:t>Supply-chain related attacks are perceived as very dangerous and also very hard to detect.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069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Current research on software supply-chains attempts to hardening the whole software production process to protect the clients.</a:t>
            </a:r>
          </a:p>
          <a:p>
            <a:pPr rtl="0"/>
            <a:r>
              <a:rPr lang="en-GB" dirty="0">
                <a:effectLst/>
              </a:rPr>
              <a:t>This includes enforcing security policies, taking care of the dependencies, ensuring code quality, respecting licences and overall managing the CI/CD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75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So, in conclusion.</a:t>
            </a:r>
          </a:p>
          <a:p>
            <a:pPr rtl="0"/>
            <a:r>
              <a:rPr lang="en-GB" dirty="0">
                <a:effectLst/>
              </a:rPr>
              <a:t>Real large-scale software production is complex, both people and infrastructure are involved.</a:t>
            </a:r>
          </a:p>
          <a:p>
            <a:pPr rtl="0"/>
            <a:r>
              <a:rPr lang="en-GB" dirty="0">
                <a:effectLst/>
              </a:rPr>
              <a:t>It is also depends a lot on third-party applications.</a:t>
            </a: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And because of this, the risks of propagating malicious functionality through existing distribution methods: from the dependencies, from the resources an suppliers, and not to forget the hardware infrastructure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249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Every useful software starts with a clear and well defined problem.</a:t>
            </a:r>
          </a:p>
          <a:p>
            <a:pPr rtl="0"/>
            <a:r>
              <a:rPr lang="en-GB" dirty="0">
                <a:effectLst/>
              </a:rPr>
              <a:t>Many people believe (especially entrepreneurs) that finding a relevant problem that is solvable with software is a critical task.</a:t>
            </a:r>
          </a:p>
          <a:p>
            <a:pPr rtl="0"/>
            <a:r>
              <a:rPr lang="en-GB" dirty="0">
                <a:effectLst/>
              </a:rPr>
              <a:t>Because a big part of the further success depends on picking the right problem to solve. </a:t>
            </a:r>
          </a:p>
          <a:p>
            <a:pPr rtl="0"/>
            <a:r>
              <a:rPr lang="en-GB" dirty="0">
                <a:effectLst/>
              </a:rPr>
              <a:t>Two typical problems to solve are people’s time and money.</a:t>
            </a: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Once the problem is properly defined, then is necessary to have a realistic idea on how to solve it, technically speaking.</a:t>
            </a:r>
          </a:p>
          <a:p>
            <a:pPr rtl="0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926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In medium and large organizations, these ideas leads to people who are going to take the decisions.</a:t>
            </a:r>
          </a:p>
          <a:p>
            <a:pPr rtl="0"/>
            <a:r>
              <a:rPr lang="en-GB" dirty="0"/>
              <a:t>And it doesn’t matter what is the problem at hand, it's always a people problem.</a:t>
            </a: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052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These people are usually organized in a hierarchical manner, depending on the organization structure.</a:t>
            </a:r>
          </a:p>
          <a:p>
            <a:pPr rtl="0"/>
            <a:r>
              <a:rPr lang="en-GB" dirty="0">
                <a:effectLst/>
              </a:rPr>
              <a:t>Typically with CTOs, CEOs, stakeholders, and founders at the top.</a:t>
            </a:r>
          </a:p>
          <a:p>
            <a:pPr rtl="0"/>
            <a:r>
              <a:rPr lang="en-GB" dirty="0">
                <a:effectLst/>
              </a:rPr>
              <a:t>Then, project managers, software architects, tech leads,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304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Form this group of people, architects and project managers discuss a high level solution to the given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039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Once they agree on a particular solution, they write a formal document which contains the functional and non-functional requirements of the software system to be built.</a:t>
            </a:r>
          </a:p>
          <a:p>
            <a:pPr rtl="0"/>
            <a:r>
              <a:rPr lang="en-GB" dirty="0">
                <a:effectLst/>
              </a:rPr>
              <a:t>Then, a team of engineers receive this document and the coding 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859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Developers rely on a production environment.</a:t>
            </a:r>
          </a:p>
          <a:p>
            <a:pPr rtl="0"/>
            <a:r>
              <a:rPr lang="en-GB" dirty="0">
                <a:effectLst/>
              </a:rPr>
              <a:t>Developers use version control systems, IDEs and all sorts of productivity apps to write code, define coding conventions, submit tickets, PRs, fetch dependencies from package managers, and so on.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Notice that code and documentation needs to be written.</a:t>
            </a:r>
          </a:p>
          <a:p>
            <a:pPr rtl="0"/>
            <a:r>
              <a:rPr lang="en-GB" dirty="0">
                <a:effectLst/>
              </a:rPr>
              <a:t>This process produces source and configuration scripts.</a:t>
            </a: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These go to some build system which compiles the software, packages dependencies, execute tests, and runs quality assessments.</a:t>
            </a:r>
          </a:p>
          <a:p>
            <a:pPr rtl="0"/>
            <a:r>
              <a:rPr lang="en-GB" dirty="0">
                <a:effectLst/>
              </a:rPr>
              <a:t>The goal is to build the application and produce binary files.</a:t>
            </a:r>
          </a:p>
          <a:p>
            <a:pPr rtl="0"/>
            <a:r>
              <a:rPr lang="en-GB" dirty="0">
                <a:effectLst/>
              </a:rPr>
              <a:t>Note that fetching artifacts from external package managers is necessary.</a:t>
            </a: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Once the binaries are ready, it’s time to deploy the application (typically through the use of some cloud service provider).</a:t>
            </a:r>
          </a:p>
          <a:p>
            <a:pPr rtl="0"/>
            <a:r>
              <a:rPr lang="en-GB" dirty="0">
                <a:effectLst/>
              </a:rPr>
              <a:t>This involves a series of decisions, such as versioning, security audits, infrastructure orchestration, etc.</a:t>
            </a:r>
          </a:p>
          <a:p>
            <a:pPr rtl="0"/>
            <a:endParaRPr lang="en-GB" dirty="0">
              <a:effectLst/>
            </a:endParaRPr>
          </a:p>
          <a:p>
            <a:pPr rtl="0"/>
            <a:r>
              <a:rPr lang="en-GB" dirty="0">
                <a:effectLst/>
              </a:rPr>
              <a:t>The process of integrating code into a mainline code base is called Continuous Integration (CI), while integrating the changes made to the codebase to the customers is called Continuous Delivery (CD).</a:t>
            </a:r>
          </a:p>
          <a:p>
            <a:pPr rtl="0"/>
            <a:endParaRPr lang="en-GB" dirty="0">
              <a:effectLst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as we know, this is not the end of the story.</a:t>
            </a:r>
          </a:p>
          <a:p>
            <a:pPr rtl="0"/>
            <a:endParaRPr lang="en-GB" dirty="0">
              <a:effectLst/>
            </a:endParaRPr>
          </a:p>
          <a:p>
            <a:pPr rtl="0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120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software is deployed and running, what we have is a product that needs to be maintained.</a:t>
            </a:r>
          </a:p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 continuously interact with the software, and usually do feature request or report bugs, or ask for documentation.</a:t>
            </a:r>
          </a:p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(and sometimes bots) need to perform many task in the production environment.</a:t>
            </a:r>
          </a:p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monitoring the performance and resources of the system, add documentation, watch dependencies and vulnerability databases.</a:t>
            </a:r>
          </a:p>
          <a:p>
            <a:pPr rtl="0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84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</a:rPr>
              <a:t>As we observe, this is complex process that involve both people and tools.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This is known as software supply-chain.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supply chain is necessary and presents serious risks.</a:t>
            </a:r>
            <a:endParaRPr lang="en-GB" dirty="0">
              <a:effectLst/>
            </a:endParaRPr>
          </a:p>
          <a:p>
            <a:pPr rtl="0"/>
            <a:endParaRPr lang="en-GB" dirty="0">
              <a:effectLst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Notice that the whole process is software based, so bugs  and issues may exists everywhere (not only in the code written by developers).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end, the product distributed to the customers includes lots of contributions not developed in-house. </a:t>
            </a:r>
          </a:p>
          <a:p>
            <a:pPr rtl="0"/>
            <a:r>
              <a:rPr lang="en-GB" dirty="0">
                <a:effectLst/>
              </a:rPr>
              <a:t>Also, and if an attacker manages to inject malicious code in the CI/CD pipeline, then the whole system gets compromised.</a:t>
            </a:r>
          </a:p>
          <a:p>
            <a:pPr rtl="0"/>
            <a:endParaRPr lang="en-GB" sz="936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And this is actually happening.</a:t>
            </a:r>
          </a:p>
          <a:p>
            <a:pPr rtl="0"/>
            <a:endParaRPr lang="en-GB" sz="936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ED6D9-F68F-304A-B3F2-2111317BDB79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30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394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5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7AE-A144-1445-AE23-AC8E6F211333}" type="datetime1">
              <a:rPr lang="sv-SE" smtClean="0"/>
              <a:t>2021-10-05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cesarsv@kth.se</a:t>
            </a:r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92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1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D9DDE31-6201-9A41-B805-7A89D3EFCD2F}" type="slidenum">
              <a:rPr lang="en-SE" smtClean="0"/>
              <a:pPr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23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093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53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4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82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76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42EA-C955-C542-88EF-064B4F0C3198}" type="datetime1">
              <a:rPr lang="sv-SE" smtClean="0"/>
              <a:t>2021-10-05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cesarsv@kth.se</a:t>
            </a:r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131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583B-DF97-2849-9DBD-93578ECF72A1}" type="datetime1">
              <a:rPr lang="sv-SE" smtClean="0"/>
              <a:t>2021-10-05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cesarsv@kth.se</a:t>
            </a:r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BITSTREAM VERA SANS MONO" panose="020B0609030804020204" pitchFamily="49" charset="0"/>
                <a:ea typeface="Palatino" pitchFamily="2" charset="77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584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endParaRPr lang="en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endParaRPr lang="en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fld id="{591D6909-C27F-084D-9F73-E3F585F5151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3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LINUX BIOLINUM CAPITALS" panose="02000503000000000000" pitchFamily="2" charset="0"/>
          <a:ea typeface="LINUX BIOLINUM CAPITALS" panose="02000503000000000000" pitchFamily="2" charset="0"/>
          <a:cs typeface="LINUX BIOLINUM CAPITALS" panose="02000503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Linux Biolinum" panose="02000503000000000000" pitchFamily="2" charset="0"/>
          <a:ea typeface="Linux Biolinum" panose="02000503000000000000" pitchFamily="2" charset="0"/>
          <a:cs typeface="Linux Biolinum" panose="02000503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inux Biolinum" panose="02000503000000000000" pitchFamily="2" charset="0"/>
          <a:ea typeface="Linux Biolinum" panose="02000503000000000000" pitchFamily="2" charset="0"/>
          <a:cs typeface="Linux Biolinum" panose="02000503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Linux Biolinum" panose="02000503000000000000" pitchFamily="2" charset="0"/>
          <a:ea typeface="Linux Biolinum" panose="02000503000000000000" pitchFamily="2" charset="0"/>
          <a:cs typeface="Linux Biolinum" panose="02000503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Linux Biolinum" panose="02000503000000000000" pitchFamily="2" charset="0"/>
          <a:ea typeface="Linux Biolinum" panose="02000503000000000000" pitchFamily="2" charset="0"/>
          <a:cs typeface="Linux Biolinum" panose="02000503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Linux Biolinum" panose="02000503000000000000" pitchFamily="2" charset="0"/>
          <a:ea typeface="Linux Biolinum" panose="02000503000000000000" pitchFamily="2" charset="0"/>
          <a:cs typeface="Linux Biolinum" panose="02000503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16.sv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32.sv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0.svg"/><Relationship Id="rId19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4.sv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FC73-D8E9-0949-A3B6-D55E6DFA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904" y="1028700"/>
            <a:ext cx="6843196" cy="1439142"/>
          </a:xfrm>
          <a:effectLst>
            <a:outerShdw blurRad="753706" dist="38100" dir="9420000" sx="128000" sy="128000" algn="tl" rotWithShape="0">
              <a:prstClr val="black">
                <a:alpha val="38593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SE" sz="4800" b="1" dirty="0"/>
              <a:t>The Software Production Landscape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DA895A-9F78-8D4E-BF49-3AAA26FA36E5}"/>
              </a:ext>
            </a:extLst>
          </p:cNvPr>
          <p:cNvSpPr txBox="1">
            <a:spLocks/>
          </p:cNvSpPr>
          <p:nvPr/>
        </p:nvSpPr>
        <p:spPr>
          <a:xfrm>
            <a:off x="271978" y="1829792"/>
            <a:ext cx="8437047" cy="1276099"/>
          </a:xfrm>
          <a:prstGeom prst="rect">
            <a:avLst/>
          </a:prstGeom>
          <a:effectLst>
            <a:outerShdw blurRad="753706" dist="38100" dir="9420000" sx="128000" sy="128000" algn="tl" rotWithShape="0">
              <a:prstClr val="black">
                <a:alpha val="38593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SE" sz="2400" i="1" dirty="0">
                <a:latin typeface="Operator Mono Lig Light" panose="02000009000000000000" pitchFamily="49" charset="0"/>
              </a:rPr>
              <a:t>Software Supply-Chain</a:t>
            </a:r>
          </a:p>
        </p:txBody>
      </p:sp>
    </p:spTree>
    <p:extLst>
      <p:ext uri="{BB962C8B-B14F-4D97-AF65-F5344CB8AC3E}">
        <p14:creationId xmlns:p14="http://schemas.microsoft.com/office/powerpoint/2010/main" val="262105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481C-E9C9-514F-9944-6D425517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u="sng" dirty="0"/>
              <a:t>Perspectives on the SolarWinds Incident</a:t>
            </a:r>
            <a:r>
              <a:rPr lang="en-GB" dirty="0"/>
              <a:t>," in IEEE Security &amp; Privacy, March-April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E524-D0A3-C049-A4BF-6FFCAFAF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DE31-6201-9A41-B805-7A89D3EFCD2F}" type="slidenum">
              <a:rPr lang="en-SE" smtClean="0"/>
              <a:pPr/>
              <a:t>9</a:t>
            </a:fld>
            <a:endParaRPr lang="en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8F596-3DF3-2E43-8AF4-B412DC58C274}"/>
              </a:ext>
            </a:extLst>
          </p:cNvPr>
          <p:cNvSpPr txBox="1">
            <a:spLocks/>
          </p:cNvSpPr>
          <p:nvPr/>
        </p:nvSpPr>
        <p:spPr>
          <a:xfrm rot="21439311">
            <a:off x="744200" y="427032"/>
            <a:ext cx="1397532" cy="4250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SE" sz="2400" b="1" dirty="0">
                <a:solidFill>
                  <a:srgbClr val="012639"/>
                </a:solidFill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11599-E018-C74B-9563-58EC91C45882}"/>
              </a:ext>
            </a:extLst>
          </p:cNvPr>
          <p:cNvSpPr txBox="1"/>
          <p:nvPr/>
        </p:nvSpPr>
        <p:spPr>
          <a:xfrm>
            <a:off x="735033" y="2571750"/>
            <a:ext cx="3104408" cy="68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“First and foremost, this is clearly a supply-chain attack” </a:t>
            </a:r>
          </a:p>
          <a:p>
            <a:pPr algn="r">
              <a:lnSpc>
                <a:spcPct val="150000"/>
              </a:lnSpc>
            </a:pPr>
            <a:r>
              <a:rPr lang="en-GB" sz="105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-- Atul Prakash</a:t>
            </a:r>
            <a:endParaRPr lang="en-GB" sz="1200" i="1" dirty="0">
              <a:solidFill>
                <a:schemeClr val="bg1"/>
              </a:solidFill>
              <a:latin typeface="Operator Mono Lig Light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A8C96-4071-CA41-95E7-ABB4795FAD81}"/>
              </a:ext>
            </a:extLst>
          </p:cNvPr>
          <p:cNvSpPr txBox="1"/>
          <p:nvPr/>
        </p:nvSpPr>
        <p:spPr>
          <a:xfrm>
            <a:off x="4280188" y="2326570"/>
            <a:ext cx="3513859" cy="86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“Projects often incorporate code and libraries from many sources with unknown provenance…” </a:t>
            </a:r>
          </a:p>
          <a:p>
            <a:pPr algn="r">
              <a:lnSpc>
                <a:spcPct val="150000"/>
              </a:lnSpc>
            </a:pPr>
            <a:r>
              <a:rPr lang="en-GB" sz="105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-- Hamed </a:t>
            </a:r>
            <a:r>
              <a:rPr lang="en-GB" sz="1050" i="1" dirty="0" err="1">
                <a:solidFill>
                  <a:schemeClr val="bg1"/>
                </a:solidFill>
                <a:latin typeface="Operator Mono Lig Light" panose="02000009000000000000" pitchFamily="49" charset="0"/>
              </a:rPr>
              <a:t>Okhravi</a:t>
            </a:r>
            <a:endParaRPr lang="en-GB" sz="1200" i="1" dirty="0">
              <a:solidFill>
                <a:schemeClr val="bg1"/>
              </a:solidFill>
              <a:latin typeface="Operator Mono Lig Light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61DE9-1F88-9A43-8DC6-1497DCDD402B}"/>
              </a:ext>
            </a:extLst>
          </p:cNvPr>
          <p:cNvSpPr txBox="1"/>
          <p:nvPr/>
        </p:nvSpPr>
        <p:spPr>
          <a:xfrm>
            <a:off x="729096" y="3888459"/>
            <a:ext cx="3513859" cy="86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“We don’t know what we are installing, and even the people who sell it to us have no clear idea” </a:t>
            </a:r>
          </a:p>
          <a:p>
            <a:pPr algn="r">
              <a:lnSpc>
                <a:spcPct val="150000"/>
              </a:lnSpc>
            </a:pPr>
            <a:r>
              <a:rPr lang="en-GB" sz="105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-- Fabio </a:t>
            </a:r>
            <a:r>
              <a:rPr lang="en-GB" sz="1050" i="1" dirty="0" err="1">
                <a:solidFill>
                  <a:schemeClr val="bg1"/>
                </a:solidFill>
                <a:latin typeface="Operator Mono Lig Light" panose="02000009000000000000" pitchFamily="49" charset="0"/>
              </a:rPr>
              <a:t>Massacci</a:t>
            </a:r>
            <a:endParaRPr lang="en-GB" sz="1200" i="1" dirty="0">
              <a:solidFill>
                <a:schemeClr val="bg1"/>
              </a:solidFill>
              <a:latin typeface="Operator Mono Lig Light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5E8E0-206A-BF40-A993-09FB6F7C0DF1}"/>
              </a:ext>
            </a:extLst>
          </p:cNvPr>
          <p:cNvSpPr txBox="1"/>
          <p:nvPr/>
        </p:nvSpPr>
        <p:spPr>
          <a:xfrm>
            <a:off x="4775489" y="3631063"/>
            <a:ext cx="3917372" cy="948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“Governments have been somewhat ineffectual in handling supply-chain issues ” </a:t>
            </a:r>
          </a:p>
          <a:p>
            <a:pPr algn="r">
              <a:lnSpc>
                <a:spcPct val="150000"/>
              </a:lnSpc>
            </a:pPr>
            <a:r>
              <a:rPr lang="en-GB" sz="105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-- James Bret Michael</a:t>
            </a:r>
            <a:br>
              <a:rPr lang="en-GB" sz="1050" dirty="0"/>
            </a:br>
            <a:endParaRPr lang="en-GB" sz="1200" i="1" dirty="0">
              <a:solidFill>
                <a:schemeClr val="bg1"/>
              </a:solidFill>
              <a:latin typeface="Operator Mono Lig Ligh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10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994" y="418318"/>
            <a:ext cx="1770469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Mitigation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1FF02F-BC8F-FB45-819A-262DD1E8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E" sz="2400" dirty="0"/>
              <a:t>Hardening the software supply-chain</a:t>
            </a:r>
            <a:endParaRPr lang="en-SE" sz="2400" u="sng" dirty="0"/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Authentication and security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Dependency management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Code quality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2000" dirty="0"/>
              <a:t>Licences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2000" dirty="0"/>
              <a:t>CI/CD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3AFD80-DC1A-8343-97AB-791D498A9616}"/>
              </a:ext>
            </a:extLst>
          </p:cNvPr>
          <p:cNvGrpSpPr/>
          <p:nvPr/>
        </p:nvGrpSpPr>
        <p:grpSpPr>
          <a:xfrm>
            <a:off x="5971558" y="2888527"/>
            <a:ext cx="1650174" cy="1295534"/>
            <a:chOff x="7106536" y="597238"/>
            <a:chExt cx="439802" cy="345284"/>
          </a:xfrm>
        </p:grpSpPr>
        <p:sp>
          <p:nvSpPr>
            <p:cNvPr id="7" name="Curved Left Arrow 6">
              <a:extLst>
                <a:ext uri="{FF2B5EF4-FFF2-40B4-BE49-F238E27FC236}">
                  <a16:creationId xmlns:a16="http://schemas.microsoft.com/office/drawing/2014/main" id="{3EB70A51-294F-AC48-AB67-4BFA697737DA}"/>
                </a:ext>
              </a:extLst>
            </p:cNvPr>
            <p:cNvSpPr/>
            <p:nvPr/>
          </p:nvSpPr>
          <p:spPr>
            <a:xfrm>
              <a:off x="7341927" y="619371"/>
              <a:ext cx="204411" cy="323151"/>
            </a:xfrm>
            <a:prstGeom prst="curved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91D4FBE2-3236-9740-A82A-548D70A3A1AF}"/>
                </a:ext>
              </a:extLst>
            </p:cNvPr>
            <p:cNvSpPr/>
            <p:nvPr/>
          </p:nvSpPr>
          <p:spPr>
            <a:xfrm rot="11133244">
              <a:off x="7106536" y="597238"/>
              <a:ext cx="204411" cy="323151"/>
            </a:xfrm>
            <a:prstGeom prst="curved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11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4051" y="420699"/>
            <a:ext cx="1668614" cy="4250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265545-69ED-F846-AF36-E223EBFE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E" sz="2400" dirty="0"/>
              <a:t>Large scale software production is a </a:t>
            </a:r>
            <a:r>
              <a:rPr lang="en-SE" sz="2400" u="sng" dirty="0"/>
              <a:t>complex process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Both people and infrastructure are involved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2000" dirty="0"/>
              <a:t>Very dependent on third-party applications</a:t>
            </a:r>
          </a:p>
          <a:p>
            <a:pPr marL="171450" lvl="1">
              <a:lnSpc>
                <a:spcPct val="120000"/>
              </a:lnSpc>
              <a:spcBef>
                <a:spcPts val="750"/>
              </a:spcBef>
            </a:pPr>
            <a:r>
              <a:rPr lang="en-SE" sz="2400" dirty="0"/>
              <a:t>There are </a:t>
            </a:r>
            <a:r>
              <a:rPr lang="en-SE" sz="2400" u="sng" dirty="0"/>
              <a:t>many risks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From dependencies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From service suppliers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SE" sz="2000" dirty="0"/>
              <a:t>From hardware ifraestructure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9283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1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314" y="389138"/>
            <a:ext cx="3019508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Problem Definition</a:t>
            </a:r>
          </a:p>
        </p:txBody>
      </p:sp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1D972B29-A354-B840-8107-A90B8407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308" y="2150066"/>
            <a:ext cx="1391994" cy="1391994"/>
          </a:xfrm>
          <a:prstGeom prst="rect">
            <a:avLst/>
          </a:prstGeom>
        </p:spPr>
      </p:pic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65BD23F1-B675-2A4A-B45C-0855B8466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8452" y="2092509"/>
            <a:ext cx="1431274" cy="1431274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C2FB6932-5839-814E-9B8D-3E45EBCD61AF}"/>
              </a:ext>
            </a:extLst>
          </p:cNvPr>
          <p:cNvSpPr/>
          <p:nvPr/>
        </p:nvSpPr>
        <p:spPr>
          <a:xfrm>
            <a:off x="3482780" y="2654300"/>
            <a:ext cx="1391994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809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2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376" y="391826"/>
            <a:ext cx="2904443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People in The Loop</a:t>
            </a:r>
          </a:p>
        </p:txBody>
      </p:sp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1D972B29-A354-B840-8107-A90B8407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1908" y="2103939"/>
            <a:ext cx="1391994" cy="1391994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C2FB6932-5839-814E-9B8D-3E45EBCD61AF}"/>
              </a:ext>
            </a:extLst>
          </p:cNvPr>
          <p:cNvSpPr/>
          <p:nvPr/>
        </p:nvSpPr>
        <p:spPr>
          <a:xfrm>
            <a:off x="3482780" y="2654300"/>
            <a:ext cx="1391994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7" name="!!People">
            <a:extLst>
              <a:ext uri="{FF2B5EF4-FFF2-40B4-BE49-F238E27FC236}">
                <a16:creationId xmlns:a16="http://schemas.microsoft.com/office/drawing/2014/main" id="{48A9748D-EDBA-6042-BEEB-2BF6E11A8F23}"/>
              </a:ext>
            </a:extLst>
          </p:cNvPr>
          <p:cNvGrpSpPr/>
          <p:nvPr/>
        </p:nvGrpSpPr>
        <p:grpSpPr>
          <a:xfrm>
            <a:off x="5268819" y="1885536"/>
            <a:ext cx="914400" cy="2120073"/>
            <a:chOff x="5236934" y="1860964"/>
            <a:chExt cx="914400" cy="2120073"/>
          </a:xfrm>
        </p:grpSpPr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2E376C7-943C-AE46-AD12-ACD10BA5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6934" y="24638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Group">
              <a:extLst>
                <a:ext uri="{FF2B5EF4-FFF2-40B4-BE49-F238E27FC236}">
                  <a16:creationId xmlns:a16="http://schemas.microsoft.com/office/drawing/2014/main" id="{E11715CA-D8A1-534A-A80B-7D51B02C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6934" y="3066637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Group">
              <a:extLst>
                <a:ext uri="{FF2B5EF4-FFF2-40B4-BE49-F238E27FC236}">
                  <a16:creationId xmlns:a16="http://schemas.microsoft.com/office/drawing/2014/main" id="{CA0010F6-085D-5646-9065-FDD929F1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6934" y="186096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56E9CB-6D2C-7A47-84EE-E36F0CAA1733}"/>
              </a:ext>
            </a:extLst>
          </p:cNvPr>
          <p:cNvSpPr txBox="1"/>
          <p:nvPr/>
        </p:nvSpPr>
        <p:spPr>
          <a:xfrm>
            <a:off x="2724150" y="4394776"/>
            <a:ext cx="5600700" cy="53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“No matter what they tell you, It's a people problem” </a:t>
            </a:r>
          </a:p>
          <a:p>
            <a:pPr algn="r">
              <a:lnSpc>
                <a:spcPct val="150000"/>
              </a:lnSpc>
            </a:pPr>
            <a:r>
              <a:rPr lang="en-GB" sz="1100" i="1" dirty="0">
                <a:solidFill>
                  <a:schemeClr val="bg1"/>
                </a:solidFill>
                <a:latin typeface="Operator Mono Lig Light" panose="02000009000000000000" pitchFamily="49" charset="0"/>
              </a:rPr>
              <a:t>-- Jeff Atwood</a:t>
            </a:r>
            <a:endParaRPr lang="en-GB" sz="1400" i="1" dirty="0">
              <a:solidFill>
                <a:schemeClr val="bg1"/>
              </a:solidFill>
              <a:latin typeface="Operator Mono Lig Ligh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3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370" y="391550"/>
            <a:ext cx="2916239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People in The Loop</a:t>
            </a:r>
          </a:p>
        </p:txBody>
      </p:sp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1D972B29-A354-B840-8107-A90B8407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1908" y="2103939"/>
            <a:ext cx="1391994" cy="1391994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C2FB6932-5839-814E-9B8D-3E45EBCD61AF}"/>
              </a:ext>
            </a:extLst>
          </p:cNvPr>
          <p:cNvSpPr/>
          <p:nvPr/>
        </p:nvSpPr>
        <p:spPr>
          <a:xfrm>
            <a:off x="3482780" y="2654300"/>
            <a:ext cx="1391994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1" name="!!People">
            <a:extLst>
              <a:ext uri="{FF2B5EF4-FFF2-40B4-BE49-F238E27FC236}">
                <a16:creationId xmlns:a16="http://schemas.microsoft.com/office/drawing/2014/main" id="{EC107D75-1047-5847-AE79-9229DE05CA94}"/>
              </a:ext>
            </a:extLst>
          </p:cNvPr>
          <p:cNvGrpSpPr/>
          <p:nvPr/>
        </p:nvGrpSpPr>
        <p:grpSpPr>
          <a:xfrm>
            <a:off x="4981276" y="1690891"/>
            <a:ext cx="2057400" cy="2258807"/>
            <a:chOff x="5147697" y="1227306"/>
            <a:chExt cx="2566408" cy="2817643"/>
          </a:xfrm>
        </p:grpSpPr>
        <p:pic>
          <p:nvPicPr>
            <p:cNvPr id="12" name="!!" descr="Group of people">
              <a:extLst>
                <a:ext uri="{FF2B5EF4-FFF2-40B4-BE49-F238E27FC236}">
                  <a16:creationId xmlns:a16="http://schemas.microsoft.com/office/drawing/2014/main" id="{EBE3F8F3-F707-F041-97C7-45FEBCFA9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65701" y="2120486"/>
              <a:ext cx="1905000" cy="1905000"/>
            </a:xfrm>
            <a:prstGeom prst="rect">
              <a:avLst/>
            </a:prstGeom>
          </p:spPr>
        </p:pic>
        <p:sp>
          <p:nvSpPr>
            <p:cNvPr id="13" name="Ok">
              <a:extLst>
                <a:ext uri="{FF2B5EF4-FFF2-40B4-BE49-F238E27FC236}">
                  <a16:creationId xmlns:a16="http://schemas.microsoft.com/office/drawing/2014/main" id="{76C9396F-2653-CB4F-AB38-37AB65D4FDE6}"/>
                </a:ext>
              </a:extLst>
            </p:cNvPr>
            <p:cNvSpPr/>
            <p:nvPr/>
          </p:nvSpPr>
          <p:spPr>
            <a:xfrm>
              <a:off x="5147697" y="1227306"/>
              <a:ext cx="2566408" cy="281764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4" name="Graphic 13" descr="Man">
              <a:extLst>
                <a:ext uri="{FF2B5EF4-FFF2-40B4-BE49-F238E27FC236}">
                  <a16:creationId xmlns:a16="http://schemas.microsoft.com/office/drawing/2014/main" id="{378DE518-D53E-1E43-89EF-5CFB4F21E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4203" y="1541658"/>
              <a:ext cx="578828" cy="578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461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4</a:t>
            </a:fld>
            <a:endParaRPr lang="en-SE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745D6E2-1D09-0643-B48C-5672992DB6ED}"/>
              </a:ext>
            </a:extLst>
          </p:cNvPr>
          <p:cNvSpPr/>
          <p:nvPr/>
        </p:nvSpPr>
        <p:spPr>
          <a:xfrm>
            <a:off x="4239267" y="2623840"/>
            <a:ext cx="1391994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63C75-E32C-F047-BBFB-8903DC2F1089}"/>
              </a:ext>
            </a:extLst>
          </p:cNvPr>
          <p:cNvGrpSpPr/>
          <p:nvPr/>
        </p:nvGrpSpPr>
        <p:grpSpPr>
          <a:xfrm>
            <a:off x="6074196" y="2055515"/>
            <a:ext cx="1345357" cy="1543109"/>
            <a:chOff x="6074196" y="2055515"/>
            <a:chExt cx="1345357" cy="1543109"/>
          </a:xfrm>
        </p:grpSpPr>
        <p:pic>
          <p:nvPicPr>
            <p:cNvPr id="15" name="Graphic 14" descr="Group of men">
              <a:extLst>
                <a:ext uri="{FF2B5EF4-FFF2-40B4-BE49-F238E27FC236}">
                  <a16:creationId xmlns:a16="http://schemas.microsoft.com/office/drawing/2014/main" id="{3C24BA1A-2F97-DA4B-A590-2E6E2493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4900" y="2055515"/>
              <a:ext cx="1123950" cy="11239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864CC8-137E-7743-B203-B4F3C855613E}"/>
                </a:ext>
              </a:extLst>
            </p:cNvPr>
            <p:cNvSpPr txBox="1"/>
            <p:nvPr/>
          </p:nvSpPr>
          <p:spPr>
            <a:xfrm>
              <a:off x="6074196" y="3198514"/>
              <a:ext cx="1345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solidFill>
                    <a:schemeClr val="bg1"/>
                  </a:solidFill>
                  <a:latin typeface="Operator Mono Lig Light" panose="02000009000000000000" pitchFamily="49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Architects &amp;</a:t>
              </a:r>
            </a:p>
            <a:p>
              <a:pPr algn="ctr"/>
              <a:r>
                <a:rPr lang="en-SE" sz="1000" dirty="0">
                  <a:solidFill>
                    <a:schemeClr val="bg1"/>
                  </a:solidFill>
                  <a:latin typeface="Operator Mono Lig Light" panose="02000009000000000000" pitchFamily="49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Project Managers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C84394C-80F3-D141-8BF4-825C3E76983C}"/>
              </a:ext>
            </a:extLst>
          </p:cNvPr>
          <p:cNvSpPr txBox="1">
            <a:spLocks/>
          </p:cNvSpPr>
          <p:nvPr/>
        </p:nvSpPr>
        <p:spPr>
          <a:xfrm rot="21439311">
            <a:off x="743370" y="391550"/>
            <a:ext cx="2916239" cy="4250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SE" sz="2400" b="1">
                <a:solidFill>
                  <a:srgbClr val="012639"/>
                </a:solidFill>
              </a:rPr>
              <a:t>People in The Loop</a:t>
            </a:r>
            <a:endParaRPr lang="en-SE" sz="2400" b="1" dirty="0">
              <a:solidFill>
                <a:srgbClr val="012639"/>
              </a:solidFill>
            </a:endParaRPr>
          </a:p>
        </p:txBody>
      </p:sp>
      <p:pic>
        <p:nvPicPr>
          <p:cNvPr id="26" name="!!" descr="Group of people">
            <a:extLst>
              <a:ext uri="{FF2B5EF4-FFF2-40B4-BE49-F238E27FC236}">
                <a16:creationId xmlns:a16="http://schemas.microsoft.com/office/drawing/2014/main" id="{B628D815-8BB5-7E4D-9292-13D5434A7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6219" y="2235473"/>
            <a:ext cx="1527172" cy="1527173"/>
          </a:xfrm>
          <a:prstGeom prst="rect">
            <a:avLst/>
          </a:prstGeom>
        </p:spPr>
      </p:pic>
      <p:sp>
        <p:nvSpPr>
          <p:cNvPr id="27" name="Ok">
            <a:extLst>
              <a:ext uri="{FF2B5EF4-FFF2-40B4-BE49-F238E27FC236}">
                <a16:creationId xmlns:a16="http://schemas.microsoft.com/office/drawing/2014/main" id="{C097C1BD-CAEF-D64B-A7C0-61B69A956F44}"/>
              </a:ext>
            </a:extLst>
          </p:cNvPr>
          <p:cNvSpPr/>
          <p:nvPr/>
        </p:nvSpPr>
        <p:spPr>
          <a:xfrm>
            <a:off x="2051286" y="1519441"/>
            <a:ext cx="2057400" cy="22588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72D9EE27-584C-2941-97F3-7451962B0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0150" y="1771446"/>
            <a:ext cx="464026" cy="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2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5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280" y="387716"/>
            <a:ext cx="3080379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Problem &amp; Solution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63C75-E32C-F047-BBFB-8903DC2F1089}"/>
              </a:ext>
            </a:extLst>
          </p:cNvPr>
          <p:cNvGrpSpPr/>
          <p:nvPr/>
        </p:nvGrpSpPr>
        <p:grpSpPr>
          <a:xfrm>
            <a:off x="1350459" y="2054925"/>
            <a:ext cx="1345357" cy="1543109"/>
            <a:chOff x="6074196" y="2055515"/>
            <a:chExt cx="1345357" cy="1543109"/>
          </a:xfrm>
        </p:grpSpPr>
        <p:pic>
          <p:nvPicPr>
            <p:cNvPr id="15" name="Graphic 14" descr="Group of men">
              <a:extLst>
                <a:ext uri="{FF2B5EF4-FFF2-40B4-BE49-F238E27FC236}">
                  <a16:creationId xmlns:a16="http://schemas.microsoft.com/office/drawing/2014/main" id="{3C24BA1A-2F97-DA4B-A590-2E6E2493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4900" y="2055515"/>
              <a:ext cx="1123950" cy="11239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864CC8-137E-7743-B203-B4F3C855613E}"/>
                </a:ext>
              </a:extLst>
            </p:cNvPr>
            <p:cNvSpPr txBox="1"/>
            <p:nvPr/>
          </p:nvSpPr>
          <p:spPr>
            <a:xfrm>
              <a:off x="6074196" y="3198514"/>
              <a:ext cx="1345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000" dirty="0">
                  <a:solidFill>
                    <a:schemeClr val="bg1"/>
                  </a:solidFill>
                  <a:latin typeface="Operator Mono Lig Light" panose="02000009000000000000" pitchFamily="49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Architects &amp;</a:t>
              </a:r>
            </a:p>
            <a:p>
              <a:pPr algn="ctr"/>
              <a:r>
                <a:rPr lang="en-SE" sz="1000" dirty="0">
                  <a:solidFill>
                    <a:schemeClr val="bg1"/>
                  </a:solidFill>
                  <a:latin typeface="Operator Mono Lig Light" panose="02000009000000000000" pitchFamily="49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Project Managers</a:t>
              </a:r>
            </a:p>
          </p:txBody>
        </p:sp>
      </p:grpSp>
      <p:pic>
        <p:nvPicPr>
          <p:cNvPr id="17" name="Graphic 16" descr="Checklist">
            <a:extLst>
              <a:ext uri="{FF2B5EF4-FFF2-40B4-BE49-F238E27FC236}">
                <a16:creationId xmlns:a16="http://schemas.microsoft.com/office/drawing/2014/main" id="{37309C6B-91A7-E347-BB2E-94171BB8E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6996" y="2009848"/>
            <a:ext cx="1476301" cy="1476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1171ED-D547-B24B-B03E-731688DD3257}"/>
              </a:ext>
            </a:extLst>
          </p:cNvPr>
          <p:cNvSpPr txBox="1"/>
          <p:nvPr/>
        </p:nvSpPr>
        <p:spPr>
          <a:xfrm>
            <a:off x="3820092" y="3486149"/>
            <a:ext cx="1250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0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Functional &amp;</a:t>
            </a:r>
          </a:p>
          <a:p>
            <a:pPr algn="ctr"/>
            <a:r>
              <a:rPr lang="en-SE" sz="10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Non-Functional</a:t>
            </a:r>
          </a:p>
          <a:p>
            <a:pPr algn="ctr"/>
            <a:r>
              <a:rPr lang="en-SE" sz="10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Requirements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B42ACE6-CB85-B246-AFC1-29CEEEC8F944}"/>
              </a:ext>
            </a:extLst>
          </p:cNvPr>
          <p:cNvSpPr/>
          <p:nvPr/>
        </p:nvSpPr>
        <p:spPr>
          <a:xfrm>
            <a:off x="5183297" y="2602360"/>
            <a:ext cx="894688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230E929-385F-EB4F-BFA9-0299FE0ECDA6}"/>
              </a:ext>
            </a:extLst>
          </p:cNvPr>
          <p:cNvSpPr/>
          <p:nvPr/>
        </p:nvSpPr>
        <p:spPr>
          <a:xfrm>
            <a:off x="2808914" y="2602361"/>
            <a:ext cx="894688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6C7CF-53DF-9344-8D24-4C8B8BF73D5D}"/>
              </a:ext>
            </a:extLst>
          </p:cNvPr>
          <p:cNvGrpSpPr/>
          <p:nvPr/>
        </p:nvGrpSpPr>
        <p:grpSpPr>
          <a:xfrm>
            <a:off x="6212689" y="2056188"/>
            <a:ext cx="1476301" cy="1168057"/>
            <a:chOff x="158435" y="2307892"/>
            <a:chExt cx="932910" cy="738123"/>
          </a:xfrm>
        </p:grpSpPr>
        <p:pic>
          <p:nvPicPr>
            <p:cNvPr id="22" name="Graphic 21" descr="Programmer">
              <a:extLst>
                <a:ext uri="{FF2B5EF4-FFF2-40B4-BE49-F238E27FC236}">
                  <a16:creationId xmlns:a16="http://schemas.microsoft.com/office/drawing/2014/main" id="{8D7E5DB8-CCCB-0540-9A56-19C49DC0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1523" y="2307892"/>
              <a:ext cx="492082" cy="492082"/>
            </a:xfrm>
            <a:prstGeom prst="rect">
              <a:avLst/>
            </a:prstGeom>
          </p:spPr>
        </p:pic>
        <p:pic>
          <p:nvPicPr>
            <p:cNvPr id="23" name="Graphic 22" descr="Programmer">
              <a:extLst>
                <a:ext uri="{FF2B5EF4-FFF2-40B4-BE49-F238E27FC236}">
                  <a16:creationId xmlns:a16="http://schemas.microsoft.com/office/drawing/2014/main" id="{18684724-61CF-FB47-A3A5-D6F44140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8435" y="2553933"/>
              <a:ext cx="492082" cy="492082"/>
            </a:xfrm>
            <a:prstGeom prst="rect">
              <a:avLst/>
            </a:prstGeom>
          </p:spPr>
        </p:pic>
        <p:pic>
          <p:nvPicPr>
            <p:cNvPr id="24" name="Graphic 23" descr="Programmer">
              <a:extLst>
                <a:ext uri="{FF2B5EF4-FFF2-40B4-BE49-F238E27FC236}">
                  <a16:creationId xmlns:a16="http://schemas.microsoft.com/office/drawing/2014/main" id="{C00251D1-8EA7-7A47-8878-133051803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9263" y="2548617"/>
              <a:ext cx="492082" cy="49208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9517C37-52CC-CC49-A459-B5D6E0DC365B}"/>
              </a:ext>
            </a:extLst>
          </p:cNvPr>
          <p:cNvSpPr txBox="1"/>
          <p:nvPr/>
        </p:nvSpPr>
        <p:spPr>
          <a:xfrm>
            <a:off x="6237607" y="3292014"/>
            <a:ext cx="134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0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35509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6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280" y="387716"/>
            <a:ext cx="3080379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Problem &amp; Solution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6C7CF-53DF-9344-8D24-4C8B8BF73D5D}"/>
              </a:ext>
            </a:extLst>
          </p:cNvPr>
          <p:cNvGrpSpPr/>
          <p:nvPr/>
        </p:nvGrpSpPr>
        <p:grpSpPr>
          <a:xfrm>
            <a:off x="65588" y="2975460"/>
            <a:ext cx="903239" cy="714647"/>
            <a:chOff x="158435" y="2307892"/>
            <a:chExt cx="932910" cy="738123"/>
          </a:xfrm>
        </p:grpSpPr>
        <p:pic>
          <p:nvPicPr>
            <p:cNvPr id="22" name="Graphic 21" descr="Programmer">
              <a:extLst>
                <a:ext uri="{FF2B5EF4-FFF2-40B4-BE49-F238E27FC236}">
                  <a16:creationId xmlns:a16="http://schemas.microsoft.com/office/drawing/2014/main" id="{8D7E5DB8-CCCB-0540-9A56-19C49DC0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523" y="2307892"/>
              <a:ext cx="492082" cy="492082"/>
            </a:xfrm>
            <a:prstGeom prst="rect">
              <a:avLst/>
            </a:prstGeom>
          </p:spPr>
        </p:pic>
        <p:pic>
          <p:nvPicPr>
            <p:cNvPr id="23" name="Graphic 22" descr="Programmer">
              <a:extLst>
                <a:ext uri="{FF2B5EF4-FFF2-40B4-BE49-F238E27FC236}">
                  <a16:creationId xmlns:a16="http://schemas.microsoft.com/office/drawing/2014/main" id="{18684724-61CF-FB47-A3A5-D6F44140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435" y="2553933"/>
              <a:ext cx="492082" cy="492082"/>
            </a:xfrm>
            <a:prstGeom prst="rect">
              <a:avLst/>
            </a:prstGeom>
          </p:spPr>
        </p:pic>
        <p:pic>
          <p:nvPicPr>
            <p:cNvPr id="24" name="Graphic 23" descr="Programmer">
              <a:extLst>
                <a:ext uri="{FF2B5EF4-FFF2-40B4-BE49-F238E27FC236}">
                  <a16:creationId xmlns:a16="http://schemas.microsoft.com/office/drawing/2014/main" id="{C00251D1-8EA7-7A47-8878-133051803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263" y="2548617"/>
              <a:ext cx="492082" cy="49208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9517C37-52CC-CC49-A459-B5D6E0DC365B}"/>
              </a:ext>
            </a:extLst>
          </p:cNvPr>
          <p:cNvSpPr txBox="1"/>
          <p:nvPr/>
        </p:nvSpPr>
        <p:spPr>
          <a:xfrm>
            <a:off x="-152883" y="2780605"/>
            <a:ext cx="134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0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Developers</a:t>
            </a:r>
          </a:p>
        </p:txBody>
      </p:sp>
      <p:sp>
        <p:nvSpPr>
          <p:cNvPr id="26" name="ee">
            <a:extLst>
              <a:ext uri="{FF2B5EF4-FFF2-40B4-BE49-F238E27FC236}">
                <a16:creationId xmlns:a16="http://schemas.microsoft.com/office/drawing/2014/main" id="{2240D776-FA40-7E4D-986A-2C75E5FE9A37}"/>
              </a:ext>
            </a:extLst>
          </p:cNvPr>
          <p:cNvSpPr/>
          <p:nvPr/>
        </p:nvSpPr>
        <p:spPr>
          <a:xfrm>
            <a:off x="6134762" y="3332784"/>
            <a:ext cx="894688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xx">
            <a:extLst>
              <a:ext uri="{FF2B5EF4-FFF2-40B4-BE49-F238E27FC236}">
                <a16:creationId xmlns:a16="http://schemas.microsoft.com/office/drawing/2014/main" id="{BED80852-BAB7-834A-9603-12A3CE09E42B}"/>
              </a:ext>
            </a:extLst>
          </p:cNvPr>
          <p:cNvSpPr/>
          <p:nvPr/>
        </p:nvSpPr>
        <p:spPr>
          <a:xfrm>
            <a:off x="3399695" y="3336002"/>
            <a:ext cx="894688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C936D0-FB23-FF47-981D-318FBEC844B9}"/>
              </a:ext>
            </a:extLst>
          </p:cNvPr>
          <p:cNvSpPr txBox="1">
            <a:spLocks/>
          </p:cNvSpPr>
          <p:nvPr/>
        </p:nvSpPr>
        <p:spPr>
          <a:xfrm rot="21439311">
            <a:off x="743034" y="377224"/>
            <a:ext cx="3529455" cy="4250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SE" sz="2400" b="1">
                <a:solidFill>
                  <a:srgbClr val="012639"/>
                </a:solidFill>
              </a:rPr>
              <a:t>Production Environment</a:t>
            </a:r>
            <a:endParaRPr lang="en-SE" sz="2400" b="1" dirty="0">
              <a:solidFill>
                <a:srgbClr val="012639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A34886-6AAA-B048-8154-196532193AA6}"/>
              </a:ext>
            </a:extLst>
          </p:cNvPr>
          <p:cNvSpPr/>
          <p:nvPr/>
        </p:nvSpPr>
        <p:spPr>
          <a:xfrm>
            <a:off x="1496834" y="3534084"/>
            <a:ext cx="160244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Write code &amp; docs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B90EA-B697-1E4F-B0D0-18CD1B20AFF4}"/>
              </a:ext>
            </a:extLst>
          </p:cNvPr>
          <p:cNvSpPr/>
          <p:nvPr/>
        </p:nvSpPr>
        <p:spPr>
          <a:xfrm>
            <a:off x="1514032" y="2956377"/>
            <a:ext cx="1602443" cy="391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Tickets, PRs, decision making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D7A3B7A-B78C-9540-8B61-5BDA98BF5BD4}"/>
              </a:ext>
            </a:extLst>
          </p:cNvPr>
          <p:cNvSpPr/>
          <p:nvPr/>
        </p:nvSpPr>
        <p:spPr>
          <a:xfrm>
            <a:off x="1379323" y="1823727"/>
            <a:ext cx="1911911" cy="27696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79745-8690-1E42-B8E3-B20AD4CC76FE}"/>
              </a:ext>
            </a:extLst>
          </p:cNvPr>
          <p:cNvSpPr txBox="1"/>
          <p:nvPr/>
        </p:nvSpPr>
        <p:spPr>
          <a:xfrm>
            <a:off x="1903673" y="1903533"/>
            <a:ext cx="138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VCS, IDEs, Chats, Mailing lists, 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C30318-A8D2-D641-889D-9EEE31BC5090}"/>
              </a:ext>
            </a:extLst>
          </p:cNvPr>
          <p:cNvSpPr/>
          <p:nvPr/>
        </p:nvSpPr>
        <p:spPr>
          <a:xfrm>
            <a:off x="4558767" y="2504219"/>
            <a:ext cx="1296563" cy="248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Compile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91021-96A6-8147-9112-E1079EE7BBE6}"/>
              </a:ext>
            </a:extLst>
          </p:cNvPr>
          <p:cNvSpPr/>
          <p:nvPr/>
        </p:nvSpPr>
        <p:spPr>
          <a:xfrm>
            <a:off x="4558767" y="4019676"/>
            <a:ext cx="1296563" cy="394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Package dependencies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81016F-33D2-1544-8FA0-6A21B9D4231E}"/>
              </a:ext>
            </a:extLst>
          </p:cNvPr>
          <p:cNvSpPr/>
          <p:nvPr/>
        </p:nvSpPr>
        <p:spPr>
          <a:xfrm>
            <a:off x="4407987" y="1740477"/>
            <a:ext cx="1602443" cy="290425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FA9E9F-4C36-5F49-8F4B-3A828ED19097}"/>
              </a:ext>
            </a:extLst>
          </p:cNvPr>
          <p:cNvSpPr txBox="1"/>
          <p:nvPr/>
        </p:nvSpPr>
        <p:spPr>
          <a:xfrm>
            <a:off x="4558768" y="1862751"/>
            <a:ext cx="152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Build</a:t>
            </a:r>
          </a:p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59313F-41DE-5A4A-A858-2126623EE83F}"/>
              </a:ext>
            </a:extLst>
          </p:cNvPr>
          <p:cNvSpPr/>
          <p:nvPr/>
        </p:nvSpPr>
        <p:spPr>
          <a:xfrm>
            <a:off x="4558766" y="3012409"/>
            <a:ext cx="1296563" cy="248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Test</a:t>
            </a:r>
          </a:p>
        </p:txBody>
      </p:sp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E9574FCD-0156-954F-B701-389CC1837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241" y="1862751"/>
            <a:ext cx="457200" cy="45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8C97D53-B41D-7D4C-8E12-87A278B7D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10" y="3310339"/>
            <a:ext cx="318234" cy="318234"/>
          </a:xfrm>
          <a:prstGeom prst="rect">
            <a:avLst/>
          </a:prstGeom>
          <a:solidFill>
            <a:schemeClr val="bg1"/>
          </a:solidFill>
          <a:ln w="57150">
            <a:solidFill>
              <a:srgbClr val="012639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27D931C-DBDB-8A44-9A20-C9EEA300315A}"/>
              </a:ext>
            </a:extLst>
          </p:cNvPr>
          <p:cNvSpPr txBox="1"/>
          <p:nvPr/>
        </p:nvSpPr>
        <p:spPr>
          <a:xfrm>
            <a:off x="6205657" y="3075878"/>
            <a:ext cx="73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8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Binaries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D15A607-D213-A042-9CE7-83BF7BCE1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673063" y="3330741"/>
            <a:ext cx="301797" cy="301797"/>
          </a:xfrm>
          <a:prstGeom prst="rect">
            <a:avLst/>
          </a:prstGeom>
          <a:solidFill>
            <a:schemeClr val="bg1"/>
          </a:solidFill>
          <a:ln w="57150">
            <a:solidFill>
              <a:srgbClr val="012639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D201BD-060B-CD4C-9993-5CE827A7D154}"/>
              </a:ext>
            </a:extLst>
          </p:cNvPr>
          <p:cNvSpPr txBox="1"/>
          <p:nvPr/>
        </p:nvSpPr>
        <p:spPr>
          <a:xfrm>
            <a:off x="3514091" y="2863345"/>
            <a:ext cx="61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8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Sources &amp;</a:t>
            </a:r>
          </a:p>
          <a:p>
            <a:pPr algn="ctr"/>
            <a:r>
              <a:rPr lang="en-SE" sz="8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Scripts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965B2-F101-E14B-A1E8-8A221B959424}"/>
              </a:ext>
            </a:extLst>
          </p:cNvPr>
          <p:cNvSpPr/>
          <p:nvPr/>
        </p:nvSpPr>
        <p:spPr>
          <a:xfrm>
            <a:off x="1533131" y="2504219"/>
            <a:ext cx="160244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Coding conventions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E59340-ADA5-AF48-80E8-4FC97E75160A}"/>
              </a:ext>
            </a:extLst>
          </p:cNvPr>
          <p:cNvSpPr/>
          <p:nvPr/>
        </p:nvSpPr>
        <p:spPr>
          <a:xfrm>
            <a:off x="7311047" y="2436585"/>
            <a:ext cx="129656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Release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FC0DE4-DE50-E444-9A56-946814115102}"/>
              </a:ext>
            </a:extLst>
          </p:cNvPr>
          <p:cNvSpPr/>
          <p:nvPr/>
        </p:nvSpPr>
        <p:spPr>
          <a:xfrm>
            <a:off x="7311047" y="2939239"/>
            <a:ext cx="1296563" cy="40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Orchestrate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5DC6BC5-0B6D-8242-BA04-BB80181911D7}"/>
              </a:ext>
            </a:extLst>
          </p:cNvPr>
          <p:cNvSpPr/>
          <p:nvPr/>
        </p:nvSpPr>
        <p:spPr>
          <a:xfrm>
            <a:off x="7160266" y="1681286"/>
            <a:ext cx="1602443" cy="291204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C72C4B-414F-284F-BE07-B411E82804A6}"/>
              </a:ext>
            </a:extLst>
          </p:cNvPr>
          <p:cNvSpPr txBox="1"/>
          <p:nvPr/>
        </p:nvSpPr>
        <p:spPr>
          <a:xfrm>
            <a:off x="7437177" y="1901386"/>
            <a:ext cx="152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Deployment</a:t>
            </a:r>
          </a:p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Platform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29F021-C374-894A-9489-A2D0409F70E2}"/>
              </a:ext>
            </a:extLst>
          </p:cNvPr>
          <p:cNvSpPr/>
          <p:nvPr/>
        </p:nvSpPr>
        <p:spPr>
          <a:xfrm>
            <a:off x="7311047" y="3572963"/>
            <a:ext cx="129656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Versioning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DEFD9A-6C50-3643-ADBE-9778730EFDBF}"/>
              </a:ext>
            </a:extLst>
          </p:cNvPr>
          <p:cNvSpPr/>
          <p:nvPr/>
        </p:nvSpPr>
        <p:spPr>
          <a:xfrm>
            <a:off x="7308528" y="4102705"/>
            <a:ext cx="129656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Security audits</a:t>
            </a:r>
          </a:p>
        </p:txBody>
      </p:sp>
      <p:pic>
        <p:nvPicPr>
          <p:cNvPr id="50" name="Graphic 49" descr="Rocket">
            <a:extLst>
              <a:ext uri="{FF2B5EF4-FFF2-40B4-BE49-F238E27FC236}">
                <a16:creationId xmlns:a16="http://schemas.microsoft.com/office/drawing/2014/main" id="{10A98098-E112-6440-9166-8680C2B82C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0035" y="1854541"/>
            <a:ext cx="420353" cy="420353"/>
          </a:xfrm>
          <a:prstGeom prst="rect">
            <a:avLst/>
          </a:prstGeom>
        </p:spPr>
      </p:pic>
      <p:pic>
        <p:nvPicPr>
          <p:cNvPr id="51" name="Graphic 50" descr="Tools">
            <a:extLst>
              <a:ext uri="{FF2B5EF4-FFF2-40B4-BE49-F238E27FC236}">
                <a16:creationId xmlns:a16="http://schemas.microsoft.com/office/drawing/2014/main" id="{6BD5AF8C-3C22-9E49-8206-CB1BCB1027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5590" y="1944936"/>
            <a:ext cx="363663" cy="36366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27C42E3-1812-BB4A-976D-9612DF625F32}"/>
              </a:ext>
            </a:extLst>
          </p:cNvPr>
          <p:cNvSpPr/>
          <p:nvPr/>
        </p:nvSpPr>
        <p:spPr>
          <a:xfrm>
            <a:off x="4558768" y="3511486"/>
            <a:ext cx="1296563" cy="248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Assess quality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C7C059A-664C-8E45-BDDB-96939BEE8A49}"/>
              </a:ext>
            </a:extLst>
          </p:cNvPr>
          <p:cNvSpPr/>
          <p:nvPr/>
        </p:nvSpPr>
        <p:spPr>
          <a:xfrm rot="16200000">
            <a:off x="3572291" y="4781"/>
            <a:ext cx="291271" cy="2851152"/>
          </a:xfrm>
          <a:prstGeom prst="rightBrace">
            <a:avLst>
              <a:gd name="adj1" fmla="val 8333"/>
              <a:gd name="adj2" fmla="val 4948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994FE1-5AC2-1B4E-98A8-23362DEC6BA3}"/>
              </a:ext>
            </a:extLst>
          </p:cNvPr>
          <p:cNvSpPr txBox="1"/>
          <p:nvPr/>
        </p:nvSpPr>
        <p:spPr>
          <a:xfrm>
            <a:off x="3453821" y="909893"/>
            <a:ext cx="4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CI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49E0BC0D-58E5-1C4E-862A-91AAD39A80A5}"/>
              </a:ext>
            </a:extLst>
          </p:cNvPr>
          <p:cNvSpPr/>
          <p:nvPr/>
        </p:nvSpPr>
        <p:spPr>
          <a:xfrm>
            <a:off x="973447" y="3265480"/>
            <a:ext cx="301797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3D7264-B02E-1844-B6E8-D1DC360CC761}"/>
              </a:ext>
            </a:extLst>
          </p:cNvPr>
          <p:cNvGrpSpPr/>
          <p:nvPr/>
        </p:nvGrpSpPr>
        <p:grpSpPr>
          <a:xfrm>
            <a:off x="4854535" y="738891"/>
            <a:ext cx="669125" cy="525323"/>
            <a:chOff x="7106536" y="597238"/>
            <a:chExt cx="439802" cy="345284"/>
          </a:xfrm>
        </p:grpSpPr>
        <p:sp>
          <p:nvSpPr>
            <p:cNvPr id="3" name="Curved Left Arrow 2">
              <a:extLst>
                <a:ext uri="{FF2B5EF4-FFF2-40B4-BE49-F238E27FC236}">
                  <a16:creationId xmlns:a16="http://schemas.microsoft.com/office/drawing/2014/main" id="{DF83C11F-1824-E440-8355-1C6D8607144A}"/>
                </a:ext>
              </a:extLst>
            </p:cNvPr>
            <p:cNvSpPr/>
            <p:nvPr/>
          </p:nvSpPr>
          <p:spPr>
            <a:xfrm>
              <a:off x="7341927" y="619371"/>
              <a:ext cx="204411" cy="323151"/>
            </a:xfrm>
            <a:prstGeom prst="curved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58" name="Curved Left Arrow 57">
              <a:extLst>
                <a:ext uri="{FF2B5EF4-FFF2-40B4-BE49-F238E27FC236}">
                  <a16:creationId xmlns:a16="http://schemas.microsoft.com/office/drawing/2014/main" id="{5A2C28D9-E948-8246-B0FE-FE32D9A5B17D}"/>
                </a:ext>
              </a:extLst>
            </p:cNvPr>
            <p:cNvSpPr/>
            <p:nvPr/>
          </p:nvSpPr>
          <p:spPr>
            <a:xfrm rot="11133244">
              <a:off x="7106536" y="597238"/>
              <a:ext cx="204411" cy="323151"/>
            </a:xfrm>
            <a:prstGeom prst="curved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</p:grp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653D565-EF8C-D440-8E13-75744E0E1B9D}"/>
              </a:ext>
            </a:extLst>
          </p:cNvPr>
          <p:cNvSpPr/>
          <p:nvPr/>
        </p:nvSpPr>
        <p:spPr>
          <a:xfrm rot="16200000">
            <a:off x="6586861" y="13149"/>
            <a:ext cx="291271" cy="2851152"/>
          </a:xfrm>
          <a:prstGeom prst="rightBrace">
            <a:avLst>
              <a:gd name="adj1" fmla="val 8333"/>
              <a:gd name="adj2" fmla="val 4948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C99AE1-6EBF-C545-870F-0BC96FB994A9}"/>
              </a:ext>
            </a:extLst>
          </p:cNvPr>
          <p:cNvSpPr txBox="1"/>
          <p:nvPr/>
        </p:nvSpPr>
        <p:spPr>
          <a:xfrm>
            <a:off x="6435161" y="918261"/>
            <a:ext cx="56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663E82-0C2C-134B-B6D2-21286332078C}"/>
              </a:ext>
            </a:extLst>
          </p:cNvPr>
          <p:cNvSpPr/>
          <p:nvPr/>
        </p:nvSpPr>
        <p:spPr>
          <a:xfrm>
            <a:off x="1488285" y="4018956"/>
            <a:ext cx="1585245" cy="291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Fetch dependencies</a:t>
            </a:r>
          </a:p>
        </p:txBody>
      </p:sp>
    </p:spTree>
    <p:extLst>
      <p:ext uri="{BB962C8B-B14F-4D97-AF65-F5344CB8AC3E}">
        <p14:creationId xmlns:p14="http://schemas.microsoft.com/office/powerpoint/2010/main" val="3091391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40" grpId="0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2" grpId="0" animBg="1"/>
      <p:bldP spid="53" grpId="0" animBg="1"/>
      <p:bldP spid="54" grpId="0"/>
      <p:bldP spid="63" grpId="0" animBg="1"/>
      <p:bldP spid="64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7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3002" y="375822"/>
            <a:ext cx="3589493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Maintenance &amp; Support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3D488-01EA-174A-8758-DB89F8033520}"/>
              </a:ext>
            </a:extLst>
          </p:cNvPr>
          <p:cNvGrpSpPr/>
          <p:nvPr/>
        </p:nvGrpSpPr>
        <p:grpSpPr>
          <a:xfrm>
            <a:off x="5916871" y="3371841"/>
            <a:ext cx="1155705" cy="914400"/>
            <a:chOff x="158435" y="2307892"/>
            <a:chExt cx="932910" cy="738123"/>
          </a:xfrm>
        </p:grpSpPr>
        <p:pic>
          <p:nvPicPr>
            <p:cNvPr id="12" name="Graphic 11" descr="Programmer">
              <a:extLst>
                <a:ext uri="{FF2B5EF4-FFF2-40B4-BE49-F238E27FC236}">
                  <a16:creationId xmlns:a16="http://schemas.microsoft.com/office/drawing/2014/main" id="{35DA2E87-0FAE-6B4B-BA1C-64943C8A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523" y="2307892"/>
              <a:ext cx="492082" cy="492082"/>
            </a:xfrm>
            <a:prstGeom prst="rect">
              <a:avLst/>
            </a:prstGeom>
          </p:spPr>
        </p:pic>
        <p:pic>
          <p:nvPicPr>
            <p:cNvPr id="13" name="Graphic 12" descr="Programmer">
              <a:extLst>
                <a:ext uri="{FF2B5EF4-FFF2-40B4-BE49-F238E27FC236}">
                  <a16:creationId xmlns:a16="http://schemas.microsoft.com/office/drawing/2014/main" id="{05A7FC7E-5943-444A-ABC3-CDEE7DAD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435" y="2553933"/>
              <a:ext cx="492082" cy="492082"/>
            </a:xfrm>
            <a:prstGeom prst="rect">
              <a:avLst/>
            </a:prstGeom>
          </p:spPr>
        </p:pic>
        <p:pic>
          <p:nvPicPr>
            <p:cNvPr id="14" name="Graphic 13" descr="Programmer">
              <a:extLst>
                <a:ext uri="{FF2B5EF4-FFF2-40B4-BE49-F238E27FC236}">
                  <a16:creationId xmlns:a16="http://schemas.microsoft.com/office/drawing/2014/main" id="{BCC22FB4-4204-224C-8407-53B2717E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263" y="2548617"/>
              <a:ext cx="492082" cy="492082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BB4BE-0D64-7246-B037-26E8D56AF59F}"/>
              </a:ext>
            </a:extLst>
          </p:cNvPr>
          <p:cNvSpPr/>
          <p:nvPr/>
        </p:nvSpPr>
        <p:spPr>
          <a:xfrm>
            <a:off x="3233775" y="1994114"/>
            <a:ext cx="1296563" cy="2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Bugfixes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EC8C2-DBC0-2441-BE48-441D914B8910}"/>
              </a:ext>
            </a:extLst>
          </p:cNvPr>
          <p:cNvSpPr/>
          <p:nvPr/>
        </p:nvSpPr>
        <p:spPr>
          <a:xfrm>
            <a:off x="3233775" y="2496768"/>
            <a:ext cx="1296563" cy="40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Monitor performance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E9517F-A8C6-484A-87C2-AB8767C7B25D}"/>
              </a:ext>
            </a:extLst>
          </p:cNvPr>
          <p:cNvSpPr/>
          <p:nvPr/>
        </p:nvSpPr>
        <p:spPr>
          <a:xfrm>
            <a:off x="3007944" y="1238813"/>
            <a:ext cx="1750994" cy="37078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26D31-F04E-1646-98A3-C8FD9A418A8A}"/>
              </a:ext>
            </a:extLst>
          </p:cNvPr>
          <p:cNvSpPr txBox="1"/>
          <p:nvPr/>
        </p:nvSpPr>
        <p:spPr>
          <a:xfrm>
            <a:off x="3644901" y="1410884"/>
            <a:ext cx="1114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Production</a:t>
            </a:r>
          </a:p>
          <a:p>
            <a:pPr algn="ctr"/>
            <a:r>
              <a:rPr lang="en-SE" sz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AE24CE-DA6E-9744-9C9D-5EDF5EF003F7}"/>
              </a:ext>
            </a:extLst>
          </p:cNvPr>
          <p:cNvSpPr/>
          <p:nvPr/>
        </p:nvSpPr>
        <p:spPr>
          <a:xfrm>
            <a:off x="3233775" y="3130491"/>
            <a:ext cx="1296563" cy="38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Handle</a:t>
            </a:r>
          </a:p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resources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FA4025-B690-5646-BCDE-EE7AC809867E}"/>
              </a:ext>
            </a:extLst>
          </p:cNvPr>
          <p:cNvSpPr/>
          <p:nvPr/>
        </p:nvSpPr>
        <p:spPr>
          <a:xfrm>
            <a:off x="3233773" y="3713010"/>
            <a:ext cx="1296563" cy="40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 documentation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8377C364-546B-F84A-9CE7-CD40A5013587}"/>
              </a:ext>
            </a:extLst>
          </p:cNvPr>
          <p:cNvSpPr/>
          <p:nvPr/>
        </p:nvSpPr>
        <p:spPr>
          <a:xfrm rot="20730991">
            <a:off x="5012379" y="1739727"/>
            <a:ext cx="761530" cy="27384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7" name="Graphic 36" descr="Customer review RTL">
            <a:extLst>
              <a:ext uri="{FF2B5EF4-FFF2-40B4-BE49-F238E27FC236}">
                <a16:creationId xmlns:a16="http://schemas.microsoft.com/office/drawing/2014/main" id="{F0D32003-CAC6-714D-B11B-8569EE33F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2419" y="1238814"/>
            <a:ext cx="914400" cy="914400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F46B63A-198D-EE40-BD2C-FBE16907BEE4}"/>
              </a:ext>
            </a:extLst>
          </p:cNvPr>
          <p:cNvSpPr/>
          <p:nvPr/>
        </p:nvSpPr>
        <p:spPr>
          <a:xfrm rot="1203806">
            <a:off x="4984260" y="3687623"/>
            <a:ext cx="761530" cy="273844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Curved Left Arrow 37">
            <a:extLst>
              <a:ext uri="{FF2B5EF4-FFF2-40B4-BE49-F238E27FC236}">
                <a16:creationId xmlns:a16="http://schemas.microsoft.com/office/drawing/2014/main" id="{8DC12B48-6F14-964C-8D3B-39ADB2EE9E66}"/>
              </a:ext>
            </a:extLst>
          </p:cNvPr>
          <p:cNvSpPr/>
          <p:nvPr/>
        </p:nvSpPr>
        <p:spPr>
          <a:xfrm>
            <a:off x="7262213" y="1679941"/>
            <a:ext cx="762000" cy="2448982"/>
          </a:xfrm>
          <a:prstGeom prst="curved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880F6-307C-A34E-9E59-0121592B4139}"/>
              </a:ext>
            </a:extLst>
          </p:cNvPr>
          <p:cNvSpPr txBox="1"/>
          <p:nvPr/>
        </p:nvSpPr>
        <p:spPr>
          <a:xfrm>
            <a:off x="7325224" y="2578516"/>
            <a:ext cx="1397978" cy="646331"/>
          </a:xfrm>
          <a:prstGeom prst="rect">
            <a:avLst/>
          </a:prstGeom>
          <a:solidFill>
            <a:srgbClr val="012639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E" sz="9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Feature</a:t>
            </a:r>
          </a:p>
          <a:p>
            <a:pPr algn="ctr"/>
            <a:r>
              <a:rPr lang="en-SE" sz="9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requests, bug reports, asking for documentation, …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C964BC-5AAF-8D41-B468-545FFC3B0B88}"/>
              </a:ext>
            </a:extLst>
          </p:cNvPr>
          <p:cNvSpPr/>
          <p:nvPr/>
        </p:nvSpPr>
        <p:spPr>
          <a:xfrm>
            <a:off x="3233773" y="4313795"/>
            <a:ext cx="1296563" cy="40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Update dependencies</a:t>
            </a:r>
          </a:p>
        </p:txBody>
      </p:sp>
      <p:pic>
        <p:nvPicPr>
          <p:cNvPr id="53" name="Graphic 52" descr="Gears">
            <a:extLst>
              <a:ext uri="{FF2B5EF4-FFF2-40B4-BE49-F238E27FC236}">
                <a16:creationId xmlns:a16="http://schemas.microsoft.com/office/drawing/2014/main" id="{70500C3A-3E34-384E-A965-2BC605C68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779" y="2492996"/>
            <a:ext cx="712537" cy="71253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12BECB9-53A7-6547-9B2D-6D0ED5162165}"/>
              </a:ext>
            </a:extLst>
          </p:cNvPr>
          <p:cNvSpPr txBox="1"/>
          <p:nvPr/>
        </p:nvSpPr>
        <p:spPr>
          <a:xfrm>
            <a:off x="937383" y="2096658"/>
            <a:ext cx="15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r>
              <a:rPr lang="en-SE" dirty="0"/>
              <a:t>Running </a:t>
            </a:r>
          </a:p>
          <a:p>
            <a:r>
              <a:rPr lang="en-SE" dirty="0"/>
              <a:t>Application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A5EB0235-6324-D442-B9F4-D2464BF03C1B}"/>
              </a:ext>
            </a:extLst>
          </p:cNvPr>
          <p:cNvSpPr/>
          <p:nvPr/>
        </p:nvSpPr>
        <p:spPr>
          <a:xfrm>
            <a:off x="2151863" y="2654923"/>
            <a:ext cx="423367" cy="291273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6" name="Graphic 55" descr="Cloud Computing">
            <a:extLst>
              <a:ext uri="{FF2B5EF4-FFF2-40B4-BE49-F238E27FC236}">
                <a16:creationId xmlns:a16="http://schemas.microsoft.com/office/drawing/2014/main" id="{6CB6740C-FC5A-AD4A-B67F-2E201E6D6D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9506" y="1332507"/>
            <a:ext cx="560886" cy="56088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8435AB5-EF9F-FC4A-878B-A77030B4689F}"/>
              </a:ext>
            </a:extLst>
          </p:cNvPr>
          <p:cNvSpPr txBox="1"/>
          <p:nvPr/>
        </p:nvSpPr>
        <p:spPr>
          <a:xfrm>
            <a:off x="6148036" y="2116958"/>
            <a:ext cx="619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8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Clients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EF835D-9ECE-F144-9AA7-3595242634EE}"/>
              </a:ext>
            </a:extLst>
          </p:cNvPr>
          <p:cNvSpPr txBox="1"/>
          <p:nvPr/>
        </p:nvSpPr>
        <p:spPr>
          <a:xfrm>
            <a:off x="6107742" y="4313795"/>
            <a:ext cx="76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800" dirty="0">
                <a:solidFill>
                  <a:schemeClr val="bg1"/>
                </a:solidFill>
                <a:latin typeface="Operator Mono Lig Light" panose="02000009000000000000" pitchFamily="49" charset="0"/>
                <a:ea typeface="Linux Biolinum" panose="02000503000000000000" pitchFamily="2" charset="0"/>
                <a:cs typeface="Linux Biolinum" panose="02000503000000000000" pitchFamily="2" charset="0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2730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5" grpId="0" animBg="1"/>
      <p:bldP spid="39" grpId="0" animBg="1"/>
      <p:bldP spid="38" grpId="0" animBg="1"/>
      <p:bldP spid="41" grpId="0" animBg="1"/>
      <p:bldP spid="42" grpId="0" animBg="1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5B05-563D-A541-9B45-04DC2CB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6909-C27F-084D-9F73-E3F585F51510}" type="slidenum">
              <a:rPr lang="en-SE" smtClean="0"/>
              <a:pPr/>
              <a:t>8</a:t>
            </a:fld>
            <a:endParaRPr lang="en-SE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0139E938-CA20-9C49-A947-C3CCF87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39311">
            <a:off x="744445" y="437510"/>
            <a:ext cx="949026" cy="4250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E" sz="2400" b="1" dirty="0">
                <a:solidFill>
                  <a:srgbClr val="012639"/>
                </a:solidFill>
              </a:rPr>
              <a:t>Risks</a:t>
            </a:r>
          </a:p>
        </p:txBody>
      </p:sp>
      <p:pic>
        <p:nvPicPr>
          <p:cNvPr id="7" name="Graphic 6" descr="Lightbulb and gear">
            <a:extLst>
              <a:ext uri="{FF2B5EF4-FFF2-40B4-BE49-F238E27FC236}">
                <a16:creationId xmlns:a16="http://schemas.microsoft.com/office/drawing/2014/main" id="{5C08C695-F3C9-C748-9D11-A05CF4BE7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858" y="1356753"/>
            <a:ext cx="544860" cy="54486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BFFFFFCA-6C02-7947-8C9A-42B839B91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052" y="1406072"/>
            <a:ext cx="560235" cy="56023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F6968E9-D00A-284A-B536-69EF6BD3CBB9}"/>
              </a:ext>
            </a:extLst>
          </p:cNvPr>
          <p:cNvSpPr/>
          <p:nvPr/>
        </p:nvSpPr>
        <p:spPr>
          <a:xfrm>
            <a:off x="1311080" y="1629183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8B2E7FC-99A2-8743-8F74-689AF0D205D5}"/>
              </a:ext>
            </a:extLst>
          </p:cNvPr>
          <p:cNvSpPr/>
          <p:nvPr/>
        </p:nvSpPr>
        <p:spPr>
          <a:xfrm>
            <a:off x="2624976" y="1629182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B1DD6-6613-6A4C-A5F4-5F7965B6267D}"/>
              </a:ext>
            </a:extLst>
          </p:cNvPr>
          <p:cNvGrpSpPr/>
          <p:nvPr/>
        </p:nvGrpSpPr>
        <p:grpSpPr>
          <a:xfrm>
            <a:off x="3270092" y="1300025"/>
            <a:ext cx="564493" cy="619753"/>
            <a:chOff x="5147697" y="1227306"/>
            <a:chExt cx="2566408" cy="2817643"/>
          </a:xfrm>
        </p:grpSpPr>
        <p:pic>
          <p:nvPicPr>
            <p:cNvPr id="12" name="Graphic 11" descr="Group of people">
              <a:extLst>
                <a:ext uri="{FF2B5EF4-FFF2-40B4-BE49-F238E27FC236}">
                  <a16:creationId xmlns:a16="http://schemas.microsoft.com/office/drawing/2014/main" id="{07AFA793-4B61-5F41-9E0F-95CBC23E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65701" y="2120486"/>
              <a:ext cx="1905000" cy="1905000"/>
            </a:xfrm>
            <a:prstGeom prst="rect">
              <a:avLst/>
            </a:prstGeom>
          </p:spPr>
        </p:pic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25DD49-3F7A-E042-8042-034DC905EB33}"/>
                </a:ext>
              </a:extLst>
            </p:cNvPr>
            <p:cNvSpPr/>
            <p:nvPr/>
          </p:nvSpPr>
          <p:spPr>
            <a:xfrm>
              <a:off x="5147697" y="1227306"/>
              <a:ext cx="2566408" cy="281764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4" name="Graphic 13" descr="Man">
              <a:extLst>
                <a:ext uri="{FF2B5EF4-FFF2-40B4-BE49-F238E27FC236}">
                  <a16:creationId xmlns:a16="http://schemas.microsoft.com/office/drawing/2014/main" id="{14B053C1-20A8-434F-9B83-9BA98517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44203" y="1541658"/>
              <a:ext cx="578828" cy="578828"/>
            </a:xfrm>
            <a:prstGeom prst="rect">
              <a:avLst/>
            </a:prstGeom>
          </p:spPr>
        </p:pic>
      </p:grpSp>
      <p:pic>
        <p:nvPicPr>
          <p:cNvPr id="16" name="Graphic 15" descr="Group of men">
            <a:extLst>
              <a:ext uri="{FF2B5EF4-FFF2-40B4-BE49-F238E27FC236}">
                <a16:creationId xmlns:a16="http://schemas.microsoft.com/office/drawing/2014/main" id="{72F600A6-2A95-2B4B-BA2B-51649C67BE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53204" y="1417981"/>
            <a:ext cx="530093" cy="530093"/>
          </a:xfrm>
          <a:prstGeom prst="rect">
            <a:avLst/>
          </a:prstGeom>
        </p:spPr>
      </p:pic>
      <p:pic>
        <p:nvPicPr>
          <p:cNvPr id="18" name="Graphic 17" descr="Checklist">
            <a:extLst>
              <a:ext uri="{FF2B5EF4-FFF2-40B4-BE49-F238E27FC236}">
                <a16:creationId xmlns:a16="http://schemas.microsoft.com/office/drawing/2014/main" id="{1B5771CE-6F45-1B4D-BAC8-B5CA111426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64552" y="1356026"/>
            <a:ext cx="677147" cy="67714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44CCFE2-021A-7D4A-B1B5-05B1855EA099}"/>
              </a:ext>
            </a:extLst>
          </p:cNvPr>
          <p:cNvGrpSpPr/>
          <p:nvPr/>
        </p:nvGrpSpPr>
        <p:grpSpPr>
          <a:xfrm>
            <a:off x="7259299" y="1375722"/>
            <a:ext cx="696273" cy="590585"/>
            <a:chOff x="158435" y="2307892"/>
            <a:chExt cx="932910" cy="738123"/>
          </a:xfrm>
        </p:grpSpPr>
        <p:pic>
          <p:nvPicPr>
            <p:cNvPr id="23" name="Graphic 22" descr="Programmer">
              <a:extLst>
                <a:ext uri="{FF2B5EF4-FFF2-40B4-BE49-F238E27FC236}">
                  <a16:creationId xmlns:a16="http://schemas.microsoft.com/office/drawing/2014/main" id="{446ED864-8FE2-6943-BD99-2F80BD27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1523" y="2307892"/>
              <a:ext cx="492082" cy="492082"/>
            </a:xfrm>
            <a:prstGeom prst="rect">
              <a:avLst/>
            </a:prstGeom>
          </p:spPr>
        </p:pic>
        <p:pic>
          <p:nvPicPr>
            <p:cNvPr id="24" name="Graphic 23" descr="Programmer">
              <a:extLst>
                <a:ext uri="{FF2B5EF4-FFF2-40B4-BE49-F238E27FC236}">
                  <a16:creationId xmlns:a16="http://schemas.microsoft.com/office/drawing/2014/main" id="{99A22709-29F9-6440-A8BF-FB885D0D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435" y="2553933"/>
              <a:ext cx="492082" cy="492082"/>
            </a:xfrm>
            <a:prstGeom prst="rect">
              <a:avLst/>
            </a:prstGeom>
          </p:spPr>
        </p:pic>
        <p:pic>
          <p:nvPicPr>
            <p:cNvPr id="25" name="Graphic 24" descr="Programmer">
              <a:extLst>
                <a:ext uri="{FF2B5EF4-FFF2-40B4-BE49-F238E27FC236}">
                  <a16:creationId xmlns:a16="http://schemas.microsoft.com/office/drawing/2014/main" id="{6E48C256-BE05-CF4F-87D3-3C271FCE0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9263" y="2548617"/>
              <a:ext cx="492082" cy="492082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75797D4-C8BA-D749-950D-36E155FCED8D}"/>
              </a:ext>
            </a:extLst>
          </p:cNvPr>
          <p:cNvSpPr/>
          <p:nvPr/>
        </p:nvSpPr>
        <p:spPr>
          <a:xfrm>
            <a:off x="3999664" y="1609901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29FD9B1-B9D9-6944-923E-BB1868F55827}"/>
              </a:ext>
            </a:extLst>
          </p:cNvPr>
          <p:cNvSpPr/>
          <p:nvPr/>
        </p:nvSpPr>
        <p:spPr>
          <a:xfrm>
            <a:off x="5260091" y="1609901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771EFB2-D184-1644-8FA7-5A585A19FE56}"/>
              </a:ext>
            </a:extLst>
          </p:cNvPr>
          <p:cNvSpPr/>
          <p:nvPr/>
        </p:nvSpPr>
        <p:spPr>
          <a:xfrm>
            <a:off x="6572752" y="1629182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4525C3-157E-F54D-AF87-C919ABC277FA}"/>
              </a:ext>
            </a:extLst>
          </p:cNvPr>
          <p:cNvGrpSpPr/>
          <p:nvPr/>
        </p:nvGrpSpPr>
        <p:grpSpPr>
          <a:xfrm>
            <a:off x="3038029" y="2822432"/>
            <a:ext cx="1525163" cy="496076"/>
            <a:chOff x="3658134" y="2902805"/>
            <a:chExt cx="1525163" cy="49607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D72E6-9365-8F4A-8716-FD9B5E2DE354}"/>
                </a:ext>
              </a:extLst>
            </p:cNvPr>
            <p:cNvSpPr txBox="1"/>
            <p:nvPr/>
          </p:nvSpPr>
          <p:spPr>
            <a:xfrm>
              <a:off x="3658134" y="2937216"/>
              <a:ext cx="1525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Build</a:t>
              </a:r>
            </a:p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Engine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DBDC05-7D9E-D345-BF9C-33F9C4E93F23}"/>
                </a:ext>
              </a:extLst>
            </p:cNvPr>
            <p:cNvGrpSpPr/>
            <p:nvPr/>
          </p:nvGrpSpPr>
          <p:grpSpPr>
            <a:xfrm>
              <a:off x="3730606" y="2902805"/>
              <a:ext cx="1047869" cy="491612"/>
              <a:chOff x="3994031" y="3106504"/>
              <a:chExt cx="1047869" cy="491612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D7BB179-ED1C-B847-9B6D-119990607153}"/>
                  </a:ext>
                </a:extLst>
              </p:cNvPr>
              <p:cNvSpPr/>
              <p:nvPr/>
            </p:nvSpPr>
            <p:spPr>
              <a:xfrm>
                <a:off x="3994031" y="3106504"/>
                <a:ext cx="1047869" cy="49161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pic>
            <p:nvPicPr>
              <p:cNvPr id="35" name="Graphic 34" descr="Single gear">
                <a:extLst>
                  <a:ext uri="{FF2B5EF4-FFF2-40B4-BE49-F238E27FC236}">
                    <a16:creationId xmlns:a16="http://schemas.microsoft.com/office/drawing/2014/main" id="{EC8CE0A5-4DA0-2940-A9A1-051E174B4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994032" y="3140915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7AB50C-3C81-AA45-934B-359F5354F0A6}"/>
              </a:ext>
            </a:extLst>
          </p:cNvPr>
          <p:cNvGrpSpPr/>
          <p:nvPr/>
        </p:nvGrpSpPr>
        <p:grpSpPr>
          <a:xfrm>
            <a:off x="4968275" y="2836209"/>
            <a:ext cx="1676681" cy="534712"/>
            <a:chOff x="6648450" y="3106503"/>
            <a:chExt cx="1676681" cy="53471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B08768B-6212-004A-AF5C-83442BAAA3B8}"/>
                </a:ext>
              </a:extLst>
            </p:cNvPr>
            <p:cNvSpPr/>
            <p:nvPr/>
          </p:nvSpPr>
          <p:spPr>
            <a:xfrm>
              <a:off x="6648450" y="3106503"/>
              <a:ext cx="1422400" cy="53009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D78E8B-8630-E44B-95BB-6341E4DA1366}"/>
                </a:ext>
              </a:extLst>
            </p:cNvPr>
            <p:cNvSpPr txBox="1"/>
            <p:nvPr/>
          </p:nvSpPr>
          <p:spPr>
            <a:xfrm>
              <a:off x="6799968" y="3179550"/>
              <a:ext cx="1525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Deployment</a:t>
              </a:r>
            </a:p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Platform</a:t>
              </a:r>
            </a:p>
          </p:txBody>
        </p:sp>
        <p:pic>
          <p:nvPicPr>
            <p:cNvPr id="38" name="Graphic 37" descr="Rocket">
              <a:extLst>
                <a:ext uri="{FF2B5EF4-FFF2-40B4-BE49-F238E27FC236}">
                  <a16:creationId xmlns:a16="http://schemas.microsoft.com/office/drawing/2014/main" id="{F92A35ED-8596-8448-BC87-A0982E10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12826" y="3132705"/>
              <a:ext cx="420353" cy="42035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DD5E60-D1B8-4F4E-9C20-38035D29CF7C}"/>
              </a:ext>
            </a:extLst>
          </p:cNvPr>
          <p:cNvGrpSpPr/>
          <p:nvPr/>
        </p:nvGrpSpPr>
        <p:grpSpPr>
          <a:xfrm>
            <a:off x="488204" y="2799311"/>
            <a:ext cx="1787879" cy="527358"/>
            <a:chOff x="1891284" y="3070758"/>
            <a:chExt cx="1787879" cy="52735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31EEFD4-7F37-2848-BDA6-943ABE5B45F9}"/>
                </a:ext>
              </a:extLst>
            </p:cNvPr>
            <p:cNvSpPr/>
            <p:nvPr/>
          </p:nvSpPr>
          <p:spPr>
            <a:xfrm>
              <a:off x="1891284" y="3070758"/>
              <a:ext cx="1787879" cy="52735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1A0E29-3024-EC47-8825-78B5E5DB38E6}"/>
                </a:ext>
              </a:extLst>
            </p:cNvPr>
            <p:cNvSpPr txBox="1"/>
            <p:nvPr/>
          </p:nvSpPr>
          <p:spPr>
            <a:xfrm>
              <a:off x="2291602" y="3116280"/>
              <a:ext cx="1384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VCS, IDEs, Chats, Mailing lists, …</a:t>
              </a:r>
            </a:p>
          </p:txBody>
        </p:sp>
        <p:pic>
          <p:nvPicPr>
            <p:cNvPr id="39" name="Graphic 38" descr="Tools">
              <a:extLst>
                <a:ext uri="{FF2B5EF4-FFF2-40B4-BE49-F238E27FC236}">
                  <a16:creationId xmlns:a16="http://schemas.microsoft.com/office/drawing/2014/main" id="{DE4948A6-A9A9-564B-BE7D-C84D0B154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973519" y="3157683"/>
              <a:ext cx="363663" cy="363663"/>
            </a:xfrm>
            <a:prstGeom prst="rect">
              <a:avLst/>
            </a:prstGeom>
          </p:spPr>
        </p:pic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CB4F065-270D-FF4D-8E55-86A279C1878F}"/>
              </a:ext>
            </a:extLst>
          </p:cNvPr>
          <p:cNvSpPr/>
          <p:nvPr/>
        </p:nvSpPr>
        <p:spPr>
          <a:xfrm>
            <a:off x="2423117" y="3033632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82E34C3-E65F-4545-B13C-7D6943275483}"/>
              </a:ext>
            </a:extLst>
          </p:cNvPr>
          <p:cNvSpPr/>
          <p:nvPr/>
        </p:nvSpPr>
        <p:spPr>
          <a:xfrm>
            <a:off x="4332064" y="3005984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0DF91E-766C-064A-9C6F-8EC18AC57B0E}"/>
              </a:ext>
            </a:extLst>
          </p:cNvPr>
          <p:cNvGrpSpPr/>
          <p:nvPr/>
        </p:nvGrpSpPr>
        <p:grpSpPr>
          <a:xfrm>
            <a:off x="7244682" y="2724415"/>
            <a:ext cx="1563665" cy="677147"/>
            <a:chOff x="7642514" y="1078917"/>
            <a:chExt cx="1563665" cy="67714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B6D8376-DFAF-114A-9DEF-B5E9F14A4C21}"/>
                </a:ext>
              </a:extLst>
            </p:cNvPr>
            <p:cNvSpPr/>
            <p:nvPr/>
          </p:nvSpPr>
          <p:spPr>
            <a:xfrm>
              <a:off x="7642514" y="1078917"/>
              <a:ext cx="1465118" cy="67714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60439-3F9F-F143-9044-0A6876120919}"/>
                </a:ext>
              </a:extLst>
            </p:cNvPr>
            <p:cNvSpPr txBox="1"/>
            <p:nvPr/>
          </p:nvSpPr>
          <p:spPr>
            <a:xfrm>
              <a:off x="8092141" y="1195388"/>
              <a:ext cx="1114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Production</a:t>
              </a:r>
            </a:p>
            <a:p>
              <a:pPr algn="ctr"/>
              <a:r>
                <a:rPr lang="en-SE" sz="12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Environment</a:t>
              </a:r>
            </a:p>
          </p:txBody>
        </p:sp>
        <p:pic>
          <p:nvPicPr>
            <p:cNvPr id="48" name="Graphic 47" descr="Cloud Computing">
              <a:extLst>
                <a:ext uri="{FF2B5EF4-FFF2-40B4-BE49-F238E27FC236}">
                  <a16:creationId xmlns:a16="http://schemas.microsoft.com/office/drawing/2014/main" id="{DF8D1A3A-BC90-5840-A75C-8C9E05F14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706746" y="1117011"/>
              <a:ext cx="560886" cy="560886"/>
            </a:xfrm>
            <a:prstGeom prst="rect">
              <a:avLst/>
            </a:prstGeom>
          </p:spPr>
        </p:pic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5BF3AB1-D7DF-CD4E-8FA3-9B337BFBC3B7}"/>
              </a:ext>
            </a:extLst>
          </p:cNvPr>
          <p:cNvCxnSpPr>
            <a:cxnSpLocks/>
            <a:stCxn id="25" idx="2"/>
            <a:endCxn id="31" idx="1"/>
          </p:cNvCxnSpPr>
          <p:nvPr/>
        </p:nvCxnSpPr>
        <p:spPr>
          <a:xfrm rot="5400000">
            <a:off x="3579605" y="-1129347"/>
            <a:ext cx="1100937" cy="7283737"/>
          </a:xfrm>
          <a:prstGeom prst="bentConnector4">
            <a:avLst>
              <a:gd name="adj1" fmla="val 27643"/>
              <a:gd name="adj2" fmla="val 10406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19A9B717-C2A7-0240-95B9-254CBE8A3695}"/>
              </a:ext>
            </a:extLst>
          </p:cNvPr>
          <p:cNvSpPr/>
          <p:nvPr/>
        </p:nvSpPr>
        <p:spPr>
          <a:xfrm>
            <a:off x="6572752" y="3014712"/>
            <a:ext cx="544859" cy="114011"/>
          </a:xfrm>
          <a:prstGeom prst="rightArrow">
            <a:avLst>
              <a:gd name="adj1" fmla="val 50000"/>
              <a:gd name="adj2" fmla="val 516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8" name="Graphic 57" descr="Ladybug">
            <a:extLst>
              <a:ext uri="{FF2B5EF4-FFF2-40B4-BE49-F238E27FC236}">
                <a16:creationId xmlns:a16="http://schemas.microsoft.com/office/drawing/2014/main" id="{02A7A040-0246-7845-9769-552EFE220EF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915" y="2332199"/>
            <a:ext cx="824820" cy="824820"/>
          </a:xfrm>
          <a:prstGeom prst="rect">
            <a:avLst/>
          </a:prstGeom>
        </p:spPr>
      </p:pic>
      <p:pic>
        <p:nvPicPr>
          <p:cNvPr id="59" name="Graphic 58" descr="Ladybug">
            <a:extLst>
              <a:ext uri="{FF2B5EF4-FFF2-40B4-BE49-F238E27FC236}">
                <a16:creationId xmlns:a16="http://schemas.microsoft.com/office/drawing/2014/main" id="{948DB028-2464-744C-A439-01FA0FDF571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53745" y="2348104"/>
            <a:ext cx="824820" cy="824820"/>
          </a:xfrm>
          <a:prstGeom prst="rect">
            <a:avLst/>
          </a:prstGeom>
        </p:spPr>
      </p:pic>
      <p:pic>
        <p:nvPicPr>
          <p:cNvPr id="60" name="Graphic 59" descr="Ladybug">
            <a:extLst>
              <a:ext uri="{FF2B5EF4-FFF2-40B4-BE49-F238E27FC236}">
                <a16:creationId xmlns:a16="http://schemas.microsoft.com/office/drawing/2014/main" id="{D4590610-0401-4642-B34D-4CB7CAE92B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36177" y="2325526"/>
            <a:ext cx="824820" cy="824820"/>
          </a:xfrm>
          <a:prstGeom prst="rect">
            <a:avLst/>
          </a:prstGeom>
        </p:spPr>
      </p:pic>
      <p:pic>
        <p:nvPicPr>
          <p:cNvPr id="61" name="Graphic 60" descr="Ladybug">
            <a:extLst>
              <a:ext uri="{FF2B5EF4-FFF2-40B4-BE49-F238E27FC236}">
                <a16:creationId xmlns:a16="http://schemas.microsoft.com/office/drawing/2014/main" id="{D2BF2DB7-CCA1-254C-9471-4CF3ABEA6F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01742" y="2333238"/>
            <a:ext cx="824820" cy="824820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D51F7F-FD54-C446-BEB1-F061D90ACF9A}"/>
              </a:ext>
            </a:extLst>
          </p:cNvPr>
          <p:cNvSpPr/>
          <p:nvPr/>
        </p:nvSpPr>
        <p:spPr>
          <a:xfrm>
            <a:off x="488204" y="3708943"/>
            <a:ext cx="8221596" cy="264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dirty="0">
                <a:solidFill>
                  <a:srgbClr val="012639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Third-party software (package managers, tools, services, …)</a:t>
            </a:r>
            <a:endParaRPr lang="en-SE" sz="1100" dirty="0">
              <a:solidFill>
                <a:srgbClr val="012639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91195A-48BF-AE49-9F97-018B621CD15A}"/>
              </a:ext>
            </a:extLst>
          </p:cNvPr>
          <p:cNvGrpSpPr/>
          <p:nvPr/>
        </p:nvGrpSpPr>
        <p:grpSpPr>
          <a:xfrm>
            <a:off x="4150634" y="4272014"/>
            <a:ext cx="979698" cy="871485"/>
            <a:chOff x="5812596" y="499700"/>
            <a:chExt cx="723180" cy="6433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F609EE-59CA-7C42-BFD8-5A8C3AA6B5DE}"/>
                </a:ext>
              </a:extLst>
            </p:cNvPr>
            <p:cNvSpPr/>
            <p:nvPr/>
          </p:nvSpPr>
          <p:spPr>
            <a:xfrm>
              <a:off x="5812596" y="499700"/>
              <a:ext cx="723180" cy="643299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400B95B-6CD0-DE4E-98D7-84D3BB4DB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812596" y="506287"/>
              <a:ext cx="723180" cy="636713"/>
            </a:xfrm>
            <a:prstGeom prst="rect">
              <a:avLst/>
            </a:prstGeom>
          </p:spPr>
        </p:pic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ABD7AB9-1BA1-AD42-894E-F49E7F475D27}"/>
              </a:ext>
            </a:extLst>
          </p:cNvPr>
          <p:cNvSpPr/>
          <p:nvPr/>
        </p:nvSpPr>
        <p:spPr>
          <a:xfrm rot="12723689">
            <a:off x="1691940" y="3711746"/>
            <a:ext cx="2747790" cy="235522"/>
          </a:xfrm>
          <a:prstGeom prst="rightArrow">
            <a:avLst>
              <a:gd name="adj1" fmla="val 50000"/>
              <a:gd name="adj2" fmla="val 51613"/>
            </a:avLst>
          </a:prstGeom>
          <a:solidFill>
            <a:srgbClr val="FF0000"/>
          </a:solidFill>
          <a:ln w="7585" cap="flat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DC1CCB0-0934-B14D-97D0-E86C03C14C07}"/>
              </a:ext>
            </a:extLst>
          </p:cNvPr>
          <p:cNvSpPr/>
          <p:nvPr/>
        </p:nvSpPr>
        <p:spPr>
          <a:xfrm rot="14470255">
            <a:off x="3386623" y="3660858"/>
            <a:ext cx="1463810" cy="200851"/>
          </a:xfrm>
          <a:prstGeom prst="rightArrow">
            <a:avLst>
              <a:gd name="adj1" fmla="val 50000"/>
              <a:gd name="adj2" fmla="val 51613"/>
            </a:avLst>
          </a:prstGeom>
          <a:solidFill>
            <a:srgbClr val="FF0000"/>
          </a:solidFill>
          <a:ln w="7585" cap="flat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40577E4-CA2C-2D42-AEC6-3BAEEF46EA1B}"/>
              </a:ext>
            </a:extLst>
          </p:cNvPr>
          <p:cNvSpPr/>
          <p:nvPr/>
        </p:nvSpPr>
        <p:spPr>
          <a:xfrm rot="18422770">
            <a:off x="4463397" y="3693654"/>
            <a:ext cx="1522739" cy="200851"/>
          </a:xfrm>
          <a:prstGeom prst="rightArrow">
            <a:avLst>
              <a:gd name="adj1" fmla="val 50000"/>
              <a:gd name="adj2" fmla="val 51613"/>
            </a:avLst>
          </a:prstGeom>
          <a:solidFill>
            <a:srgbClr val="FF0000"/>
          </a:solidFill>
          <a:ln w="7585" cap="flat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F24389B6-E13F-1648-A498-97682A2C8589}"/>
              </a:ext>
            </a:extLst>
          </p:cNvPr>
          <p:cNvSpPr/>
          <p:nvPr/>
        </p:nvSpPr>
        <p:spPr>
          <a:xfrm rot="19822960">
            <a:off x="4789278" y="3745374"/>
            <a:ext cx="2747790" cy="235522"/>
          </a:xfrm>
          <a:prstGeom prst="rightArrow">
            <a:avLst>
              <a:gd name="adj1" fmla="val 50000"/>
              <a:gd name="adj2" fmla="val 51613"/>
            </a:avLst>
          </a:prstGeom>
          <a:solidFill>
            <a:srgbClr val="FF0000"/>
          </a:solidFill>
          <a:ln w="7585" cap="flat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0AB8768-11C6-154E-8D7F-70764091BDA8}"/>
              </a:ext>
            </a:extLst>
          </p:cNvPr>
          <p:cNvCxnSpPr>
            <a:cxnSpLocks/>
            <a:stCxn id="47" idx="3"/>
            <a:endCxn id="25" idx="3"/>
          </p:cNvCxnSpPr>
          <p:nvPr/>
        </p:nvCxnSpPr>
        <p:spPr>
          <a:xfrm flipH="1" flipV="1">
            <a:off x="7955572" y="1765192"/>
            <a:ext cx="852775" cy="1306527"/>
          </a:xfrm>
          <a:prstGeom prst="bentConnector3">
            <a:avLst>
              <a:gd name="adj1" fmla="val -1584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009367-E411-924A-BA68-0D65A8EF90B9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382143" y="3326669"/>
            <a:ext cx="1" cy="37757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BBEFB8-FF24-4046-BC66-A4C6C8F919A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34436" y="3314044"/>
            <a:ext cx="5738" cy="382274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B1AF93-34C3-E54F-9BED-FE901D36D690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665659" y="3329635"/>
            <a:ext cx="35502" cy="37460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5712E84-0A78-2146-B874-CE545A9ED62A}"/>
              </a:ext>
            </a:extLst>
          </p:cNvPr>
          <p:cNvCxnSpPr>
            <a:cxnSpLocks/>
          </p:cNvCxnSpPr>
          <p:nvPr/>
        </p:nvCxnSpPr>
        <p:spPr>
          <a:xfrm>
            <a:off x="7771940" y="3401562"/>
            <a:ext cx="0" cy="29475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1B4185D9-0D3E-7048-AD97-FA9C568BFE02}"/>
              </a:ext>
            </a:extLst>
          </p:cNvPr>
          <p:cNvSpPr txBox="1">
            <a:spLocks/>
          </p:cNvSpPr>
          <p:nvPr/>
        </p:nvSpPr>
        <p:spPr>
          <a:xfrm>
            <a:off x="421959" y="-258386"/>
            <a:ext cx="8437047" cy="1276099"/>
          </a:xfrm>
          <a:prstGeom prst="rect">
            <a:avLst/>
          </a:prstGeom>
          <a:effectLst>
            <a:outerShdw blurRad="753706" dist="38100" dir="9420000" sx="128000" sy="128000" algn="tl" rotWithShape="0">
              <a:prstClr val="black">
                <a:alpha val="38593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SE" sz="1200" i="1" u="sng" dirty="0">
                <a:latin typeface="Operator Mono Lig Light" panose="02000009000000000000" pitchFamily="49" charset="0"/>
              </a:rPr>
              <a:t>The Software Supply-Chain</a:t>
            </a:r>
          </a:p>
        </p:txBody>
      </p:sp>
    </p:spTree>
    <p:extLst>
      <p:ext uri="{BB962C8B-B14F-4D97-AF65-F5344CB8AC3E}">
        <p14:creationId xmlns:p14="http://schemas.microsoft.com/office/powerpoint/2010/main" val="16215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7" grpId="0" animBg="1"/>
      <p:bldP spid="29" grpId="0" animBg="1"/>
      <p:bldP spid="30" grpId="0" animBg="1"/>
      <p:bldP spid="43" grpId="0" animBg="1"/>
      <p:bldP spid="57" grpId="0" animBg="1"/>
      <p:bldP spid="62" grpId="0" animBg="1"/>
      <p:bldP spid="66" grpId="0" animBg="1"/>
      <p:bldP spid="67" grpId="0" animBg="1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5D8690-51A9-344D-8EAB-B782D803C4A5}">
  <we:reference id="wa104381411" version="1.0.0.0" store="en-GB" storeType="OMEX"/>
  <we:alternateReferences>
    <we:reference id="WA104381411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34288</TotalTime>
  <Words>1156</Words>
  <Application>Microsoft Macintosh PowerPoint</Application>
  <PresentationFormat>On-screen Show (16:9)</PresentationFormat>
  <Paragraphs>174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BITSTREAM VERA SANS MONO</vt:lpstr>
      <vt:lpstr>Calibri</vt:lpstr>
      <vt:lpstr>Linux Biolinum</vt:lpstr>
      <vt:lpstr>LINUX BIOLINUM CAPITALS</vt:lpstr>
      <vt:lpstr>Operator Mono Lig Light</vt:lpstr>
      <vt:lpstr>Wingdings</vt:lpstr>
      <vt:lpstr>Office Theme</vt:lpstr>
      <vt:lpstr>The Software Production Landscape</vt:lpstr>
      <vt:lpstr>Problem Definition</vt:lpstr>
      <vt:lpstr>People in The Loop</vt:lpstr>
      <vt:lpstr>People in The Loop</vt:lpstr>
      <vt:lpstr>PowerPoint Presentation</vt:lpstr>
      <vt:lpstr>Problem &amp; Solution</vt:lpstr>
      <vt:lpstr>Problem &amp; Solution</vt:lpstr>
      <vt:lpstr>Maintenance &amp; Support</vt:lpstr>
      <vt:lpstr>Risks</vt:lpstr>
      <vt:lpstr>PowerPoint Presentation</vt:lpstr>
      <vt:lpstr>Mitigation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Soto Valero</dc:creator>
  <cp:lastModifiedBy>César Soto Valero</cp:lastModifiedBy>
  <cp:revision>281</cp:revision>
  <dcterms:created xsi:type="dcterms:W3CDTF">2020-12-25T21:47:44Z</dcterms:created>
  <dcterms:modified xsi:type="dcterms:W3CDTF">2021-10-06T11:18:59Z</dcterms:modified>
</cp:coreProperties>
</file>