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3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4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96" r:id="rId4"/>
    <p:sldMasterId id="2147483852" r:id="rId5"/>
    <p:sldMasterId id="2147483988" r:id="rId6"/>
    <p:sldMasterId id="2147484051" r:id="rId7"/>
    <p:sldMasterId id="2147484091" r:id="rId8"/>
    <p:sldMasterId id="2147484159" r:id="rId9"/>
  </p:sldMasterIdLst>
  <p:notesMasterIdLst>
    <p:notesMasterId r:id="rId12"/>
  </p:notesMasterIdLst>
  <p:handoutMasterIdLst>
    <p:handoutMasterId r:id="rId13"/>
  </p:handoutMasterIdLst>
  <p:sldIdLst>
    <p:sldId id="2147483196" r:id="rId10"/>
    <p:sldId id="2147483197" r:id="rId11"/>
  </p:sldIdLst>
  <p:sldSz cx="12192000" cy="6858000"/>
  <p:notesSz cx="6858000" cy="9872663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defjäll, Stephanie" initials="HS" lastIdx="1" clrIdx="0">
    <p:extLst>
      <p:ext uri="{19B8F6BF-5375-455C-9EA6-DF929625EA0E}">
        <p15:presenceInfo xmlns:p15="http://schemas.microsoft.com/office/powerpoint/2012/main" userId="S::Stephanie.Hidefjall@seb.se::c744bb6b-d20b-4535-a1c7-75b0c2e0540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0269"/>
    <a:srgbClr val="4F2C99"/>
    <a:srgbClr val="3F2587"/>
    <a:srgbClr val="673AB6"/>
    <a:srgbClr val="B7F1FF"/>
    <a:srgbClr val="49CFF9"/>
    <a:srgbClr val="D81A1A"/>
    <a:srgbClr val="000000"/>
    <a:srgbClr val="FFFFFF"/>
    <a:srgbClr val="FFB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641B55-5C47-4058-BF8A-A6546E93D561}" v="211" dt="2024-04-10T13:27:01.456"/>
    <p1510:client id="{A869A80A-1B14-2B80-E39D-DC3CE2F0A708}" v="2" dt="2024-04-10T13:09:05.648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94662"/>
  </p:normalViewPr>
  <p:slideViewPr>
    <p:cSldViewPr snapToGrid="0">
      <p:cViewPr varScale="1">
        <p:scale>
          <a:sx n="153" d="100"/>
          <a:sy n="153" d="100"/>
        </p:scale>
        <p:origin x="8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1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1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7476B65-45CE-4E5B-B496-C7407D889F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>
              <a:latin typeface="SEB SansSerif" panose="00000500000000000000" pitchFamily="2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9AE38-FFCC-481F-9396-176778E031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15EDC-99F6-4CC3-A1E3-408DF7A49522}" type="datetimeFigureOut">
              <a:rPr lang="en-GB" smtClean="0">
                <a:latin typeface="SEB SansSerif" panose="00000500000000000000" pitchFamily="2" charset="0"/>
              </a:rPr>
              <a:t>10/05/2024</a:t>
            </a:fld>
            <a:endParaRPr lang="en-GB">
              <a:latin typeface="SEB SansSerif" panose="00000500000000000000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EB7BD4-7BD1-4CB9-88EC-D3F1CC017C2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971800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>
              <a:latin typeface="SEB SansSerif" panose="00000500000000000000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84D92A-2F75-45F2-A5B3-3B3B7AC874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9377317"/>
            <a:ext cx="2971800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10C35-2E2B-4DBC-8953-606AB009AF97}" type="slidenum">
              <a:rPr lang="en-GB" smtClean="0">
                <a:latin typeface="SEB SansSerif" panose="00000500000000000000" pitchFamily="2" charset="0"/>
              </a:rPr>
              <a:t>‹#›</a:t>
            </a:fld>
            <a:endParaRPr lang="en-GB">
              <a:latin typeface="SEB SansSerif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8719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SEB SansSerif" pitchFamily="2" charset="77"/>
              </a:defRPr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SEB SansSerif" pitchFamily="2" charset="77"/>
              </a:defRPr>
            </a:lvl1pPr>
          </a:lstStyle>
          <a:p>
            <a:fld id="{C6787B29-D92F-1D4A-9886-10A83F6AEE10}" type="datetimeFigureOut">
              <a:rPr lang="sv-SE" smtClean="0"/>
              <a:pPr/>
              <a:t>2024-05-10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468313" y="1233488"/>
            <a:ext cx="5921375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751219"/>
            <a:ext cx="5486400" cy="3887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68288" lvl="0" indent="-26828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sv-SE"/>
              <a:t>Klicka här för att ändra format på bakgrundstexten</a:t>
            </a:r>
          </a:p>
          <a:p>
            <a:pPr marL="536575" lvl="1" indent="-26828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sv-SE"/>
              <a:t>Nivå två</a:t>
            </a:r>
          </a:p>
          <a:p>
            <a:pPr marL="804863" lvl="2" indent="-26828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sv-SE"/>
              <a:t>Nivå tre</a:t>
            </a:r>
          </a:p>
          <a:p>
            <a:pPr marL="1073150" lvl="3" indent="-26828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sv-SE"/>
              <a:t>Nivå fyra</a:t>
            </a:r>
          </a:p>
          <a:p>
            <a:pPr marL="1341438" lvl="4" indent="-26828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71800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SEB SansSerif" pitchFamily="2" charset="77"/>
              </a:defRPr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9377317"/>
            <a:ext cx="2971800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SEB SansSerif" pitchFamily="2" charset="77"/>
              </a:defRPr>
            </a:lvl1pPr>
          </a:lstStyle>
          <a:p>
            <a:fld id="{3A0E988E-4660-9E4F-8D84-03B8023477C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769286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sv-SE" sz="1200" b="0" i="0" kern="1200" dirty="0">
        <a:solidFill>
          <a:schemeClr val="tx1"/>
        </a:solidFill>
        <a:latin typeface="SEB SansSerif" pitchFamily="2" charset="77"/>
        <a:ea typeface="+mn-ea"/>
        <a:cs typeface="+mn-cs"/>
      </a:defRPr>
    </a:lvl1pPr>
    <a:lvl2pPr marL="457200" algn="l" defTabSz="914400" rtl="0" eaLnBrk="1" latinLnBrk="0" hangingPunct="1">
      <a:defRPr lang="sv-SE" sz="1200" b="0" i="0" kern="1200" dirty="0">
        <a:solidFill>
          <a:schemeClr val="tx1"/>
        </a:solidFill>
        <a:latin typeface="SEB SansSerif" pitchFamily="2" charset="77"/>
        <a:ea typeface="+mn-ea"/>
        <a:cs typeface="+mn-cs"/>
      </a:defRPr>
    </a:lvl2pPr>
    <a:lvl3pPr marL="914400" algn="l" defTabSz="914400" rtl="0" eaLnBrk="1" latinLnBrk="0" hangingPunct="1">
      <a:defRPr lang="sv-SE" sz="1200" b="0" i="0" kern="1200" dirty="0">
        <a:solidFill>
          <a:schemeClr val="tx1"/>
        </a:solidFill>
        <a:latin typeface="SEB SansSerif" pitchFamily="2" charset="77"/>
        <a:ea typeface="+mn-ea"/>
        <a:cs typeface="+mn-cs"/>
      </a:defRPr>
    </a:lvl3pPr>
    <a:lvl4pPr marL="1371600" algn="l" defTabSz="914400" rtl="0" eaLnBrk="1" latinLnBrk="0" hangingPunct="1">
      <a:defRPr lang="sv-SE" sz="1200" b="0" i="0" kern="1200" dirty="0">
        <a:solidFill>
          <a:schemeClr val="tx1"/>
        </a:solidFill>
        <a:latin typeface="SEB SansSerif" pitchFamily="2" charset="77"/>
        <a:ea typeface="+mn-ea"/>
        <a:cs typeface="+mn-cs"/>
      </a:defRPr>
    </a:lvl4pPr>
    <a:lvl5pPr marL="1828800" algn="l" defTabSz="914400" rtl="0" eaLnBrk="1" latinLnBrk="0" hangingPunct="1">
      <a:defRPr lang="sv-SE" sz="1200" b="0" i="0" kern="1200" dirty="0">
        <a:solidFill>
          <a:schemeClr val="tx1"/>
        </a:solidFill>
        <a:latin typeface="SEB SansSerif" pitchFamily="2" charset="7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0E988E-4660-9E4F-8D84-03B8023477CD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58552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6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5AFF2-DD5C-4926-A72C-82CD066B1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2" y="2155507"/>
            <a:ext cx="9144000" cy="1800001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GB" sz="5500"/>
            </a:lvl1pPr>
          </a:lstStyle>
          <a:p>
            <a:pPr lvl="0">
              <a:lnSpc>
                <a:spcPts val="5800"/>
              </a:lnSpc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59BCB3-964B-4243-ABAF-0547CCA1D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2" y="4081237"/>
            <a:ext cx="9144000" cy="385445"/>
          </a:xfrm>
        </p:spPr>
        <p:txBody>
          <a:bodyPr vert="horz" lIns="0" tIns="0" rIns="0" bIns="0" rtlCol="0" anchor="t" anchorCtr="0"/>
          <a:lstStyle>
            <a:lvl1pPr marL="0" indent="0">
              <a:buNone/>
              <a:defRPr lang="en-GB" sz="2000">
                <a:latin typeface="SEB SansSerif Light" pitchFamily="2" charset="77"/>
              </a:defRPr>
            </a:lvl1pPr>
          </a:lstStyle>
          <a:p>
            <a:pPr marL="0"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7" name="Text Placeholder 31">
            <a:extLst>
              <a:ext uri="{FF2B5EF4-FFF2-40B4-BE49-F238E27FC236}">
                <a16:creationId xmlns:a16="http://schemas.microsoft.com/office/drawing/2014/main" id="{70B71739-0CBE-41E2-9DDA-98A513B5BB6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1338560" y="-1"/>
            <a:ext cx="851853" cy="850234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8290DD0-A1FD-4467-81FD-F8FC2BE017D8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59F3B072-CCFD-4A69-A0A9-F06ED6DEA152}" type="datetime1">
              <a:rPr lang="en-GB" smtClean="0"/>
              <a:t>10/05/2024</a:t>
            </a:fld>
            <a:endParaRPr lang="en-GB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0230B1D-3AA0-48E3-9977-57E204D70F8D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Lorem ipsum dolor sit amet, consectetur adipiscing elit, sed do eiusmod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CF3CF81-CEB6-400A-AA45-6D7D235C112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845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4B0B87-31EA-400C-86B6-18F5B8E41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3B072-CCFD-4A69-A0A9-F06ED6DEA152}" type="datetime1">
              <a:rPr lang="en-GB" smtClean="0"/>
              <a:t>10/05/2024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A6F66-7462-4896-905C-F6B23C737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/>
              <a:t>Lorem ipsum dolor sit amet, consectetur adipiscing elit, sed do eiusmod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29526-7E43-40F8-9523-6D276C17A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84188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ext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4DC5D5C-00A4-4451-A797-4DB2E54091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62313" y="1825625"/>
            <a:ext cx="5627688" cy="4195763"/>
          </a:xfrm>
        </p:spPr>
        <p:txBody>
          <a:bodyPr vert="horz" lIns="0" tIns="45720" rIns="91440" bIns="45720" rtlCol="0">
            <a:normAutofit/>
          </a:bodyPr>
          <a:lstStyle>
            <a:lvl1pPr>
              <a:defRPr lang="en-GB" sz="2000" dirty="0"/>
            </a:lvl1pPr>
            <a:lvl2pPr>
              <a:spcBef>
                <a:spcPts val="1200"/>
              </a:spcBef>
              <a:defRPr lang="en-GB" sz="2000" dirty="0"/>
            </a:lvl2pPr>
            <a:lvl3pPr>
              <a:spcBef>
                <a:spcPts val="1200"/>
              </a:spcBef>
              <a:defRPr lang="en-GB" sz="2000" dirty="0"/>
            </a:lvl3pPr>
            <a:lvl4pPr>
              <a:spcBef>
                <a:spcPts val="1200"/>
              </a:spcBef>
              <a:defRPr lang="en-GB" sz="2000" dirty="0"/>
            </a:lvl4pPr>
            <a:lvl5pPr>
              <a:spcBef>
                <a:spcPts val="1200"/>
              </a:spcBef>
              <a:defRPr lang="en-GB" sz="20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Platshållare för innehåll 2">
            <a:extLst>
              <a:ext uri="{FF2B5EF4-FFF2-40B4-BE49-F238E27FC236}">
                <a16:creationId xmlns:a16="http://schemas.microsoft.com/office/drawing/2014/main" id="{12A250D3-C5E6-4E76-BE9E-9FDBBE41D3C7}"/>
              </a:ext>
            </a:extLst>
          </p:cNvPr>
          <p:cNvSpPr>
            <a:spLocks noGrp="1"/>
          </p:cNvSpPr>
          <p:nvPr>
            <p:ph idx="38" hasCustomPrompt="1"/>
          </p:nvPr>
        </p:nvSpPr>
        <p:spPr>
          <a:xfrm>
            <a:off x="550862" y="2081887"/>
            <a:ext cx="2711451" cy="3678113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1200" spc="-10" baseline="0" dirty="0">
                <a:latin typeface="SEB SansSerif" pitchFamily="2" charset="77"/>
              </a:defRPr>
            </a:lvl1pPr>
          </a:lstStyle>
          <a:p>
            <a:pPr marL="0" marR="0" lvl="0" indent="0" defTabSz="900000" fontAlgn="auto">
              <a:lnSpc>
                <a:spcPts val="15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None/>
              <a:tabLst/>
            </a:pPr>
            <a:r>
              <a:rPr lang="en-GB" err="1"/>
              <a:t>Klicka</a:t>
            </a:r>
            <a:r>
              <a:rPr lang="en-GB"/>
              <a:t> </a:t>
            </a:r>
            <a:r>
              <a:rPr lang="en-GB" err="1"/>
              <a:t>här</a:t>
            </a:r>
            <a:r>
              <a:rPr lang="en-GB"/>
              <a:t> </a:t>
            </a:r>
            <a:r>
              <a:rPr lang="en-GB" err="1"/>
              <a:t>för</a:t>
            </a:r>
            <a:r>
              <a:rPr lang="en-GB"/>
              <a:t> </a:t>
            </a:r>
            <a:r>
              <a:rPr lang="en-GB" err="1"/>
              <a:t>att</a:t>
            </a:r>
            <a:r>
              <a:rPr lang="en-GB"/>
              <a:t> </a:t>
            </a:r>
            <a:r>
              <a:rPr lang="en-GB" err="1"/>
              <a:t>ändra</a:t>
            </a:r>
            <a:r>
              <a:rPr lang="en-GB"/>
              <a:t> format </a:t>
            </a:r>
            <a:r>
              <a:rPr lang="en-GB" err="1"/>
              <a:t>på</a:t>
            </a:r>
            <a:r>
              <a:rPr lang="en-GB"/>
              <a:t> </a:t>
            </a:r>
            <a:r>
              <a:rPr lang="en-GB" err="1"/>
              <a:t>bakgrundstexten</a:t>
            </a:r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EA68859-2DA6-44CF-AC09-F108C1208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276D01-FA8D-4ADB-A28F-7B81E51E26E4}"/>
              </a:ext>
            </a:extLst>
          </p:cNvPr>
          <p:cNvSpPr>
            <a:spLocks noGrp="1"/>
          </p:cNvSpPr>
          <p:nvPr>
            <p:ph type="dt" sz="half" idx="39"/>
          </p:nvPr>
        </p:nvSpPr>
        <p:spPr/>
        <p:txBody>
          <a:bodyPr/>
          <a:lstStyle/>
          <a:p>
            <a:fld id="{59F3B072-CCFD-4A69-A0A9-F06ED6DEA152}" type="datetime1">
              <a:rPr lang="en-GB" smtClean="0"/>
              <a:t>10/05/2024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ACDD69-9BC4-412D-8C41-F09A8C0E17E5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sv-SE"/>
              <a:t>Lorem ipsum dolor sit amet, consectetur adipiscing elit, sed do eiusmod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DE6F2-D9C3-44B2-99CF-97022DBFFCBD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85948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Large Fo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innehåll 2">
            <a:extLst>
              <a:ext uri="{FF2B5EF4-FFF2-40B4-BE49-F238E27FC236}">
                <a16:creationId xmlns:a16="http://schemas.microsoft.com/office/drawing/2014/main" id="{CE2E4602-03DD-0B4C-B65F-5892A5991FD5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550862" y="2080800"/>
            <a:ext cx="11090276" cy="3930081"/>
          </a:xfrm>
        </p:spPr>
        <p:txBody>
          <a:bodyPr lIns="0" tIns="0" rIns="0" bIns="0">
            <a:noAutofit/>
          </a:bodyPr>
          <a:lstStyle>
            <a:lvl1pPr marL="0" indent="0" defTabSz="900000">
              <a:lnSpc>
                <a:spcPts val="4700"/>
              </a:lnSpc>
              <a:spcBef>
                <a:spcPts val="2000"/>
              </a:spcBef>
              <a:buFont typeface="Arial" panose="020B0604020202020204" pitchFamily="34" charset="0"/>
              <a:buNone/>
              <a:defRPr sz="4400" b="0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0" i="0">
                <a:latin typeface="SEB SansSerif" pitchFamily="2" charset="77"/>
              </a:defRPr>
            </a:lvl2pPr>
            <a:lvl3pPr marL="914400" indent="0">
              <a:buNone/>
              <a:defRPr sz="2000" b="0" i="0">
                <a:latin typeface="SEB SansSerif" pitchFamily="2" charset="77"/>
              </a:defRPr>
            </a:lvl3pPr>
            <a:lvl4pPr marL="1371600" indent="0">
              <a:buNone/>
              <a:defRPr sz="2000" b="0" i="0">
                <a:latin typeface="SEB SansSerif" pitchFamily="2" charset="77"/>
              </a:defRPr>
            </a:lvl4pPr>
            <a:lvl5pPr marL="1828800" indent="0">
              <a:buNone/>
              <a:defRPr sz="2000" b="0" i="0">
                <a:latin typeface="SEB SansSerif" pitchFamily="2" charset="77"/>
              </a:defRPr>
            </a:lvl5pPr>
          </a:lstStyle>
          <a:p>
            <a:pPr lvl="0"/>
            <a:r>
              <a:rPr lang="en-GB" err="1"/>
              <a:t>Klicka</a:t>
            </a:r>
            <a:r>
              <a:rPr lang="en-GB"/>
              <a:t> </a:t>
            </a:r>
            <a:r>
              <a:rPr lang="en-GB" err="1"/>
              <a:t>här</a:t>
            </a:r>
            <a:r>
              <a:rPr lang="en-GB"/>
              <a:t> </a:t>
            </a:r>
            <a:r>
              <a:rPr lang="en-GB" err="1"/>
              <a:t>för</a:t>
            </a:r>
            <a:r>
              <a:rPr lang="en-GB"/>
              <a:t> </a:t>
            </a:r>
            <a:r>
              <a:rPr lang="en-GB" err="1"/>
              <a:t>att</a:t>
            </a:r>
            <a:r>
              <a:rPr lang="en-GB"/>
              <a:t> </a:t>
            </a:r>
            <a:r>
              <a:rPr lang="en-GB" err="1"/>
              <a:t>ändra</a:t>
            </a:r>
            <a:r>
              <a:rPr lang="en-GB"/>
              <a:t> format </a:t>
            </a:r>
            <a:r>
              <a:rPr lang="en-GB" err="1"/>
              <a:t>på</a:t>
            </a:r>
            <a:r>
              <a:rPr lang="en-GB"/>
              <a:t> </a:t>
            </a:r>
            <a:r>
              <a:rPr lang="en-GB" err="1"/>
              <a:t>bakgrundstexten</a:t>
            </a:r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CFBE0D1-38FC-4DF7-83D0-0E8E48D1A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181B78-2203-4BF8-A5B9-5322BFF33AC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F3B072-CCFD-4A69-A0A9-F06ED6DEA152}" type="datetime1">
              <a:rPr lang="en-GB" smtClean="0"/>
              <a:t>10/05/2024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BBEA46F-BEFB-483A-BDDC-B5AB0F59864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sv-SE"/>
              <a:t>Lorem ipsum dolor sit amet, consectetur adipiscing elit, sed do eiusmod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D0F184-5A54-4C40-8DF5-3CD2526C5CD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8065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333">
          <p15:clr>
            <a:srgbClr val="FBAE40"/>
          </p15:clr>
        </p15:guide>
        <p15:guide id="3" pos="347">
          <p15:clr>
            <a:srgbClr val="FBAE40"/>
          </p15:clr>
        </p15:guide>
        <p15:guide id="4" pos="3500">
          <p15:clr>
            <a:srgbClr val="FBAE40"/>
          </p15:clr>
        </p15:guide>
      </p15:sldGuideLst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, Title and Small Texblock, Image BG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D6EE23DB-B512-334A-982E-F25F609F4D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7" name="Platshållare för text 3">
            <a:extLst>
              <a:ext uri="{FF2B5EF4-FFF2-40B4-BE49-F238E27FC236}">
                <a16:creationId xmlns:a16="http://schemas.microsoft.com/office/drawing/2014/main" id="{34D30D36-22C4-214B-9194-58D09BD8F14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0863" y="1371600"/>
            <a:ext cx="4259262" cy="100488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1500"/>
              </a:lnSpc>
              <a:buNone/>
              <a:defRPr sz="1200" spc="-10" baseline="0">
                <a:solidFill>
                  <a:srgbClr val="FFFFFF"/>
                </a:solidFill>
              </a:defRPr>
            </a:lvl1pPr>
            <a:lvl2pPr marL="457200" indent="0">
              <a:lnSpc>
                <a:spcPts val="1500"/>
              </a:lnSpc>
              <a:buNone/>
              <a:defRPr sz="1200"/>
            </a:lvl2pPr>
            <a:lvl3pPr marL="914400" indent="0">
              <a:lnSpc>
                <a:spcPts val="1500"/>
              </a:lnSpc>
              <a:buNone/>
              <a:defRPr sz="1200"/>
            </a:lvl3pPr>
            <a:lvl4pPr marL="1371600" indent="0">
              <a:lnSpc>
                <a:spcPts val="1500"/>
              </a:lnSpc>
              <a:buNone/>
              <a:defRPr sz="1200"/>
            </a:lvl4pPr>
            <a:lvl5pPr marL="1828800" indent="0">
              <a:lnSpc>
                <a:spcPts val="1500"/>
              </a:lnSpc>
              <a:buNone/>
              <a:defRPr sz="1200"/>
            </a:lvl5pPr>
          </a:lstStyle>
          <a:p>
            <a:pPr lvl="0"/>
            <a:r>
              <a:rPr lang="en-GB" err="1"/>
              <a:t>Klicka</a:t>
            </a:r>
            <a:r>
              <a:rPr lang="en-GB"/>
              <a:t> </a:t>
            </a:r>
            <a:r>
              <a:rPr lang="en-GB" err="1"/>
              <a:t>här</a:t>
            </a:r>
            <a:r>
              <a:rPr lang="en-GB"/>
              <a:t> </a:t>
            </a:r>
            <a:r>
              <a:rPr lang="en-GB" err="1"/>
              <a:t>för</a:t>
            </a:r>
            <a:r>
              <a:rPr lang="en-GB"/>
              <a:t> </a:t>
            </a:r>
            <a:r>
              <a:rPr lang="en-GB" err="1"/>
              <a:t>att</a:t>
            </a:r>
            <a:r>
              <a:rPr lang="en-GB"/>
              <a:t> </a:t>
            </a:r>
            <a:r>
              <a:rPr lang="en-GB" err="1"/>
              <a:t>ändra</a:t>
            </a:r>
            <a:r>
              <a:rPr lang="en-GB"/>
              <a:t> format </a:t>
            </a:r>
            <a:r>
              <a:rPr lang="en-GB" err="1"/>
              <a:t>på</a:t>
            </a:r>
            <a:r>
              <a:rPr lang="en-GB"/>
              <a:t> </a:t>
            </a:r>
            <a:r>
              <a:rPr lang="en-GB" err="1"/>
              <a:t>bakgrundstexten</a:t>
            </a:r>
            <a:endParaRPr lang="en-GB"/>
          </a:p>
        </p:txBody>
      </p:sp>
      <p:sp>
        <p:nvSpPr>
          <p:cNvPr id="9" name="Platshållare för text 4">
            <a:extLst>
              <a:ext uri="{FF2B5EF4-FFF2-40B4-BE49-F238E27FC236}">
                <a16:creationId xmlns:a16="http://schemas.microsoft.com/office/drawing/2014/main" id="{6C47C2F3-DEB4-4004-AAB2-E63CA2E794F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352213" y="6334125"/>
            <a:ext cx="403225" cy="176213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AFBFF-842E-4F3E-AFAB-11F2230BF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C9CAC-3EE0-4F14-82FD-44C02D1CC164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F3B072-CCFD-4A69-A0A9-F06ED6DEA152}" type="datetime1">
              <a:rPr lang="en-GB" smtClean="0"/>
              <a:pPr/>
              <a:t>10/05/2024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D34C8-9161-4AD6-8FD0-9212EA628E65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vert="horz" lIns="0" tIns="0" rIns="0" bIns="0" rtlCol="0" anchor="t"/>
          <a:lstStyle>
            <a:lvl1pPr>
              <a:defRPr lang="en-GB" smtClean="0">
                <a:solidFill>
                  <a:schemeClr val="bg1"/>
                </a:solidFill>
              </a:defRPr>
            </a:lvl1pPr>
          </a:lstStyle>
          <a:p>
            <a:pPr algn="ctr"/>
            <a:r>
              <a:rPr lang="sv-SE"/>
              <a:t>Lorem ipsum dolor sit amet, consectetur adipiscing elit, sed do eiusmod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B664C-4AC3-464B-9B17-94D2C7F7D92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2289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, Small Title, grey BG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403CE6-6AE8-4AE2-920B-0B28C3BD68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AFBFF-842E-4F3E-AFAB-11F2230BF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Platshållare för text 4">
            <a:extLst>
              <a:ext uri="{FF2B5EF4-FFF2-40B4-BE49-F238E27FC236}">
                <a16:creationId xmlns:a16="http://schemas.microsoft.com/office/drawing/2014/main" id="{9943D076-5DE1-4210-866D-2DD4CC30895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352213" y="6334125"/>
            <a:ext cx="403225" cy="176213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pPr lvl="0"/>
            <a:r>
              <a:rPr lang="sv-SE"/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D4E611-960F-4850-81BC-EAB341EFA03D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F3B072-CCFD-4A69-A0A9-F06ED6DEA152}" type="datetime1">
              <a:rPr lang="en-GB" smtClean="0"/>
              <a:pPr/>
              <a:t>10/05/2024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685A7-1211-4F49-8E55-3F26934811BB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vert="horz" lIns="0" tIns="0" rIns="0" bIns="0" rtlCol="0" anchor="t"/>
          <a:lstStyle>
            <a:lvl1pPr>
              <a:defRPr lang="en-GB" smtClean="0">
                <a:solidFill>
                  <a:schemeClr val="bg1"/>
                </a:solidFill>
              </a:defRPr>
            </a:lvl1pPr>
          </a:lstStyle>
          <a:p>
            <a:pPr algn="ctr"/>
            <a:r>
              <a:rPr lang="sv-SE"/>
              <a:t>Lorem ipsum dolor sit amet, consectetur adipiscing elit, sed do eiusmod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1C6AA-5DC5-4445-8FC6-DA7FB663AEC7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44568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, Title, Image BG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D6EE23DB-B512-334A-982E-F25F609F4D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9" name="Rubrik 1">
            <a:extLst>
              <a:ext uri="{FF2B5EF4-FFF2-40B4-BE49-F238E27FC236}">
                <a16:creationId xmlns:a16="http://schemas.microsoft.com/office/drawing/2014/main" id="{4AEFE8A6-A709-0D40-AF0E-282CEA0C45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2948090"/>
            <a:ext cx="5545137" cy="8457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5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5500" b="0" i="0" kern="3000" spc="-180" baseline="0" dirty="0">
                <a:solidFill>
                  <a:schemeClr val="bg1"/>
                </a:solidFill>
                <a:latin typeface="SEB SansSerif Light" pitchFamily="2" charset="77"/>
                <a:ea typeface="+mj-ea"/>
                <a:cs typeface="+mj-cs"/>
              </a:defRPr>
            </a:lvl1pPr>
          </a:lstStyle>
          <a:p>
            <a:r>
              <a:rPr lang="en-GB"/>
              <a:t>New Topic/Divider slide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24621994-1F71-416B-BB9F-1471BABCEA1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352213" y="6334125"/>
            <a:ext cx="403225" cy="176213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C7BCE2-16B3-4566-B843-9C3F960AA768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F3B072-CCFD-4A69-A0A9-F06ED6DEA152}" type="datetime1">
              <a:rPr lang="en-GB" smtClean="0"/>
              <a:pPr/>
              <a:t>10/05/2024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EEFF6A-EA79-44A9-BD1D-4E332B9D4B47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vert="horz" lIns="0" tIns="0" rIns="0" bIns="0" rtlCol="0" anchor="t"/>
          <a:lstStyle>
            <a:lvl1pPr>
              <a:defRPr lang="en-GB" smtClean="0">
                <a:solidFill>
                  <a:schemeClr val="bg1"/>
                </a:solidFill>
              </a:defRPr>
            </a:lvl1pPr>
          </a:lstStyle>
          <a:p>
            <a:pPr algn="ctr"/>
            <a:r>
              <a:rPr lang="sv-SE"/>
              <a:t>Lorem ipsum dolor sit amet, consectetur adipiscing elit, sed do eiusmod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BE78F-6128-4E32-90B4-436268C269F6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53806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, Title, Grey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0AD3D93-8C4B-4A6B-92D0-85659369F4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err="1"/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C8D290E0-9E35-FA42-BD0E-0647F10175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52591" y="6333685"/>
            <a:ext cx="402444" cy="177033"/>
          </a:xfrm>
          <a:prstGeom prst="rect">
            <a:avLst/>
          </a:prstGeom>
        </p:spPr>
      </p:pic>
      <p:sp>
        <p:nvSpPr>
          <p:cNvPr id="5" name="Rubrik 1">
            <a:extLst>
              <a:ext uri="{FF2B5EF4-FFF2-40B4-BE49-F238E27FC236}">
                <a16:creationId xmlns:a16="http://schemas.microsoft.com/office/drawing/2014/main" id="{E353FF7E-C31B-CF40-AD02-CA7FD109D8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8800" y="3006146"/>
            <a:ext cx="7937928" cy="84570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5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5500" b="0" i="0" kern="3000" spc="-180" baseline="0" dirty="0">
                <a:solidFill>
                  <a:schemeClr val="tx1"/>
                </a:solidFill>
                <a:latin typeface="SEB SansSerif Light" pitchFamily="2" charset="77"/>
                <a:ea typeface="+mj-ea"/>
                <a:cs typeface="+mj-cs"/>
              </a:defRPr>
            </a:lvl1pPr>
          </a:lstStyle>
          <a:p>
            <a:r>
              <a:rPr lang="en-GB"/>
              <a:t>New Topic/Divider slide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8AAACB-3462-44AE-AC89-A82E8B15C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3B072-CCFD-4A69-A0A9-F06ED6DEA152}" type="datetime1">
              <a:rPr lang="en-GB" smtClean="0"/>
              <a:t>10/05/2024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FA32EA-7938-430E-82FE-158744AE7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sv-SE"/>
              <a:t>Lorem ipsum dolor sit amet, consectetur adipiscing elit, sed do eiusmod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E22FE-D465-418F-A5E3-70B5E647B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211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 in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2192001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03938" y="341087"/>
            <a:ext cx="1144736" cy="381600"/>
          </a:xfrm>
        </p:spPr>
        <p:txBody>
          <a:bodyPr vert="horz" lIns="0" tIns="0" rIns="0" bIns="0" rtlCol="0" anchor="t" anchorCtr="0"/>
          <a:lstStyle>
            <a:lvl1pPr>
              <a:defRPr lang="en-GB" sz="1600" smtClean="0">
                <a:solidFill>
                  <a:schemeClr val="tx1"/>
                </a:solidFill>
              </a:defRPr>
            </a:lvl1pPr>
          </a:lstStyle>
          <a:p>
            <a:fld id="{89FA598A-1584-4B2B-BCEB-E976E05BAC54}" type="datetime1">
              <a:rPr lang="en-GB" smtClean="0"/>
              <a:t>10/05/2024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14673" y="6092226"/>
            <a:ext cx="3550025" cy="381600"/>
          </a:xfrm>
          <a:noFill/>
          <a:ln>
            <a:noFill/>
          </a:ln>
        </p:spPr>
        <p:txBody>
          <a:bodyPr vert="horz" lIns="0" tIns="0" rIns="0" bIns="0" rtlCol="0" anchor="b" anchorCtr="0"/>
          <a:lstStyle>
            <a:lvl1pPr>
              <a:defRPr lang="en-GB" sz="1600" smtClean="0">
                <a:solidFill>
                  <a:schemeClr val="tx1"/>
                </a:solidFill>
              </a:defRPr>
            </a:lvl1pPr>
          </a:lstStyle>
          <a:p>
            <a:r>
              <a:rPr lang="en-GB"/>
              <a:t>SEB Confidential/3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600"/>
            </a:lvl1pPr>
          </a:lstStyle>
          <a:p>
            <a:fld id="{F809B13A-3730-413D-9F0B-C01FC49F235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69938" y="1520826"/>
            <a:ext cx="10300690" cy="761386"/>
          </a:xfrm>
        </p:spPr>
        <p:txBody>
          <a:bodyPr tIns="0" anchor="ctr" anchorCtr="0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69936" y="2295692"/>
            <a:ext cx="11450540" cy="744365"/>
          </a:xfrm>
        </p:spPr>
        <p:txBody>
          <a:bodyPr anchor="ctr" anchorCtr="0"/>
          <a:lstStyle>
            <a:lvl1pPr marL="0" indent="0" algn="l">
              <a:buNone/>
              <a:defRPr sz="6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1" name="Text Placeholder 31"/>
          <p:cNvSpPr>
            <a:spLocks noGrp="1"/>
          </p:cNvSpPr>
          <p:nvPr>
            <p:ph type="body" sz="quarter" idx="30" hasCustomPrompt="1"/>
          </p:nvPr>
        </p:nvSpPr>
        <p:spPr>
          <a:xfrm>
            <a:off x="10670977" y="-1"/>
            <a:ext cx="1521024" cy="1520826"/>
          </a:xfrm>
          <a:blipFill>
            <a:blip r:embed="rId2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851548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3"/>
          <p:cNvSpPr>
            <a:spLocks noGrp="1"/>
          </p:cNvSpPr>
          <p:nvPr>
            <p:ph type="body" sz="quarter" idx="34" hasCustomPrompt="1"/>
          </p:nvPr>
        </p:nvSpPr>
        <p:spPr>
          <a:xfrm>
            <a:off x="1" y="0"/>
            <a:ext cx="12192000" cy="6858000"/>
          </a:xfrm>
          <a:solidFill>
            <a:srgbClr val="0092E1"/>
          </a:solidFill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622300" indent="0">
              <a:buNone/>
              <a:defRPr/>
            </a:lvl3pPr>
            <a:lvl4pPr marL="990600" indent="0">
              <a:buNone/>
              <a:defRPr/>
            </a:lvl4pPr>
            <a:lvl5pPr marL="1346200" indent="0">
              <a:buNone/>
              <a:defRPr/>
            </a:lvl5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938" y="1520826"/>
            <a:ext cx="10300690" cy="761386"/>
          </a:xfrm>
        </p:spPr>
        <p:txBody>
          <a:bodyPr tIns="0" anchor="ctr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936" y="2295692"/>
            <a:ext cx="11450540" cy="744365"/>
          </a:xfrm>
        </p:spPr>
        <p:txBody>
          <a:bodyPr anchor="ctr" anchorCtr="0"/>
          <a:lstStyle>
            <a:lvl1pPr marL="0" indent="0" algn="l">
              <a:buNone/>
              <a:defRPr sz="6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14673" y="357253"/>
            <a:ext cx="1144736" cy="381600"/>
          </a:xfrm>
        </p:spPr>
        <p:txBody>
          <a:bodyPr anchor="t" anchorCtr="0"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84D11243-20DD-41A9-9E2F-83DB98C54A61}" type="datetime1">
              <a:rPr lang="en-GB" smtClean="0"/>
              <a:t>10/05/2024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14673" y="6092226"/>
            <a:ext cx="3550025" cy="381600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GB"/>
              <a:t>SEB Confidential/3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F809B13A-3730-413D-9F0B-C01FC49F235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 Placeholder 31"/>
          <p:cNvSpPr>
            <a:spLocks noGrp="1"/>
          </p:cNvSpPr>
          <p:nvPr>
            <p:ph type="body" sz="quarter" idx="30" hasCustomPrompt="1"/>
          </p:nvPr>
        </p:nvSpPr>
        <p:spPr>
          <a:xfrm>
            <a:off x="10670977" y="-1"/>
            <a:ext cx="1521024" cy="1520826"/>
          </a:xfrm>
          <a:blipFill>
            <a:blip r:embed="rId2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0656201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cubic 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1" y="0"/>
            <a:ext cx="12192001" cy="6858000"/>
            <a:chOff x="-1" y="0"/>
            <a:chExt cx="12190414" cy="6858000"/>
          </a:xfrm>
        </p:grpSpPr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89394" y="1"/>
              <a:ext cx="8765976" cy="2532063"/>
            </a:xfrm>
            <a:custGeom>
              <a:avLst/>
              <a:gdLst/>
              <a:ahLst/>
              <a:cxnLst/>
              <a:rect l="l" t="t" r="r" b="b"/>
              <a:pathLst>
                <a:path w="8765976" h="2532063">
                  <a:moveTo>
                    <a:pt x="0" y="0"/>
                  </a:moveTo>
                  <a:lnTo>
                    <a:pt x="8765976" y="0"/>
                  </a:lnTo>
                  <a:lnTo>
                    <a:pt x="4381019" y="25320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11" name="Rectangle 17"/>
            <p:cNvSpPr/>
            <p:nvPr/>
          </p:nvSpPr>
          <p:spPr>
            <a:xfrm>
              <a:off x="4567238" y="0"/>
              <a:ext cx="7623175" cy="6858000"/>
            </a:xfrm>
            <a:custGeom>
              <a:avLst/>
              <a:gdLst/>
              <a:ahLst/>
              <a:cxnLst/>
              <a:rect l="l" t="t" r="r" b="b"/>
              <a:pathLst>
                <a:path w="7621459" h="6858000">
                  <a:moveTo>
                    <a:pt x="4320435" y="0"/>
                  </a:moveTo>
                  <a:lnTo>
                    <a:pt x="7621459" y="0"/>
                  </a:lnTo>
                  <a:lnTo>
                    <a:pt x="7621459" y="6858000"/>
                  </a:lnTo>
                  <a:lnTo>
                    <a:pt x="0" y="6858000"/>
                  </a:lnTo>
                  <a:lnTo>
                    <a:pt x="1460" y="2493962"/>
                  </a:lnTo>
                  <a:close/>
                </a:path>
              </a:pathLst>
            </a:custGeom>
            <a:solidFill>
              <a:srgbClr val="0092E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err="1">
                <a:solidFill>
                  <a:schemeClr val="tx1"/>
                </a:solidFill>
              </a:endParaRPr>
            </a:p>
          </p:txBody>
        </p:sp>
        <p:sp>
          <p:nvSpPr>
            <p:cNvPr id="12" name="Rectangle 18"/>
            <p:cNvSpPr/>
            <p:nvPr/>
          </p:nvSpPr>
          <p:spPr>
            <a:xfrm>
              <a:off x="-1" y="0"/>
              <a:ext cx="4572383" cy="6858000"/>
            </a:xfrm>
            <a:custGeom>
              <a:avLst/>
              <a:gdLst/>
              <a:ahLst/>
              <a:cxnLst/>
              <a:rect l="l" t="t" r="r" b="b"/>
              <a:pathLst>
                <a:path w="4570413" h="6858000">
                  <a:moveTo>
                    <a:pt x="0" y="0"/>
                  </a:moveTo>
                  <a:lnTo>
                    <a:pt x="255317" y="0"/>
                  </a:lnTo>
                  <a:lnTo>
                    <a:pt x="4570413" y="2493963"/>
                  </a:lnTo>
                  <a:lnTo>
                    <a:pt x="4568953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6EB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err="1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938" y="1520826"/>
            <a:ext cx="10300690" cy="761386"/>
          </a:xfrm>
        </p:spPr>
        <p:txBody>
          <a:bodyPr tIns="0" anchor="ctr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936" y="2295692"/>
            <a:ext cx="11450540" cy="744365"/>
          </a:xfrm>
        </p:spPr>
        <p:txBody>
          <a:bodyPr anchor="ctr" anchorCtr="0"/>
          <a:lstStyle>
            <a:lvl1pPr marL="0" indent="0" algn="l">
              <a:buNone/>
              <a:defRPr sz="6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14673" y="357253"/>
            <a:ext cx="1144736" cy="381600"/>
          </a:xfrm>
        </p:spPr>
        <p:txBody>
          <a:bodyPr anchor="t" anchorCtr="0"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9C72FAA-17A7-4DAC-9B96-A519C296261B}" type="datetime1">
              <a:rPr lang="en-GB" smtClean="0"/>
              <a:t>10/05/2024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14673" y="6092226"/>
            <a:ext cx="3550025" cy="381600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GB"/>
              <a:t>SEB Confidential/3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F809B13A-3730-413D-9F0B-C01FC49F235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 Placeholder 31"/>
          <p:cNvSpPr>
            <a:spLocks noGrp="1"/>
          </p:cNvSpPr>
          <p:nvPr>
            <p:ph type="body" sz="quarter" idx="30" hasCustomPrompt="1"/>
          </p:nvPr>
        </p:nvSpPr>
        <p:spPr>
          <a:xfrm>
            <a:off x="10670977" y="-1"/>
            <a:ext cx="1521024" cy="1520826"/>
          </a:xfrm>
          <a:blipFill>
            <a:blip r:embed="rId2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928174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cubic backgroun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-1" y="1"/>
            <a:ext cx="12192001" cy="6858001"/>
            <a:chOff x="-1" y="0"/>
            <a:chExt cx="12190414" cy="6858001"/>
          </a:xfrm>
        </p:grpSpPr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8971123" y="0"/>
              <a:ext cx="3219290" cy="3788972"/>
            </a:xfrm>
            <a:custGeom>
              <a:avLst/>
              <a:gdLst>
                <a:gd name="connsiteX0" fmla="*/ 846 w 3221194"/>
                <a:gd name="connsiteY0" fmla="*/ 0 h 3767952"/>
                <a:gd name="connsiteX1" fmla="*/ 3221194 w 3221194"/>
                <a:gd name="connsiteY1" fmla="*/ 0 h 3767952"/>
                <a:gd name="connsiteX2" fmla="*/ 3221194 w 3221194"/>
                <a:gd name="connsiteY2" fmla="*/ 3767952 h 3767952"/>
                <a:gd name="connsiteX3" fmla="*/ 0 w 3221194"/>
                <a:gd name="connsiteY3" fmla="*/ 1903438 h 3767952"/>
                <a:gd name="connsiteX4" fmla="*/ 846 w 3221194"/>
                <a:gd name="connsiteY4" fmla="*/ 0 h 3767952"/>
                <a:gd name="connsiteX0" fmla="*/ 5 w 3220353"/>
                <a:gd name="connsiteY0" fmla="*/ 0 h 3767952"/>
                <a:gd name="connsiteX1" fmla="*/ 3220353 w 3220353"/>
                <a:gd name="connsiteY1" fmla="*/ 0 h 3767952"/>
                <a:gd name="connsiteX2" fmla="*/ 3220353 w 3220353"/>
                <a:gd name="connsiteY2" fmla="*/ 3767952 h 3767952"/>
                <a:gd name="connsiteX3" fmla="*/ 13488 w 3220353"/>
                <a:gd name="connsiteY3" fmla="*/ 1903438 h 3767952"/>
                <a:gd name="connsiteX4" fmla="*/ 5 w 3220353"/>
                <a:gd name="connsiteY4" fmla="*/ 0 h 3767952"/>
                <a:gd name="connsiteX0" fmla="*/ 846 w 3221194"/>
                <a:gd name="connsiteY0" fmla="*/ 0 h 3767952"/>
                <a:gd name="connsiteX1" fmla="*/ 3221194 w 3221194"/>
                <a:gd name="connsiteY1" fmla="*/ 0 h 3767952"/>
                <a:gd name="connsiteX2" fmla="*/ 3221194 w 3221194"/>
                <a:gd name="connsiteY2" fmla="*/ 3767952 h 3767952"/>
                <a:gd name="connsiteX3" fmla="*/ 0 w 3221194"/>
                <a:gd name="connsiteY3" fmla="*/ 1896334 h 3767952"/>
                <a:gd name="connsiteX4" fmla="*/ 846 w 3221194"/>
                <a:gd name="connsiteY4" fmla="*/ 0 h 3767952"/>
                <a:gd name="connsiteX0" fmla="*/ 846 w 3221194"/>
                <a:gd name="connsiteY0" fmla="*/ 0 h 3767952"/>
                <a:gd name="connsiteX1" fmla="*/ 3221194 w 3221194"/>
                <a:gd name="connsiteY1" fmla="*/ 0 h 3767952"/>
                <a:gd name="connsiteX2" fmla="*/ 3221194 w 3221194"/>
                <a:gd name="connsiteY2" fmla="*/ 3767952 h 3767952"/>
                <a:gd name="connsiteX3" fmla="*/ 0 w 3221194"/>
                <a:gd name="connsiteY3" fmla="*/ 1903438 h 3767952"/>
                <a:gd name="connsiteX4" fmla="*/ 846 w 3221194"/>
                <a:gd name="connsiteY4" fmla="*/ 0 h 376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1194" h="3767952">
                  <a:moveTo>
                    <a:pt x="846" y="0"/>
                  </a:moveTo>
                  <a:lnTo>
                    <a:pt x="3221194" y="0"/>
                  </a:lnTo>
                  <a:lnTo>
                    <a:pt x="3221194" y="3767952"/>
                  </a:lnTo>
                  <a:lnTo>
                    <a:pt x="0" y="1903438"/>
                  </a:lnTo>
                  <a:cubicBezTo>
                    <a:pt x="282" y="1267380"/>
                    <a:pt x="564" y="636058"/>
                    <a:pt x="846" y="0"/>
                  </a:cubicBezTo>
                  <a:close/>
                </a:path>
              </a:pathLst>
            </a:custGeom>
            <a:solidFill>
              <a:srgbClr val="673A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-1" y="0"/>
              <a:ext cx="12190414" cy="6858001"/>
              <a:chOff x="-1" y="0"/>
              <a:chExt cx="12190414" cy="6858001"/>
            </a:xfrm>
          </p:grpSpPr>
          <p:sp>
            <p:nvSpPr>
              <p:cNvPr id="20" name="Rectangle 33"/>
              <p:cNvSpPr/>
              <p:nvPr/>
            </p:nvSpPr>
            <p:spPr>
              <a:xfrm>
                <a:off x="-1" y="0"/>
                <a:ext cx="8978744" cy="6858000"/>
              </a:xfrm>
              <a:custGeom>
                <a:avLst/>
                <a:gdLst/>
                <a:ahLst/>
                <a:cxnLst/>
                <a:rect l="l" t="t" r="r" b="b"/>
                <a:pathLst>
                  <a:path w="8970065" h="6858000">
                    <a:moveTo>
                      <a:pt x="0" y="0"/>
                    </a:moveTo>
                    <a:lnTo>
                      <a:pt x="8970065" y="0"/>
                    </a:lnTo>
                    <a:lnTo>
                      <a:pt x="8969219" y="1908175"/>
                    </a:lnTo>
                    <a:lnTo>
                      <a:pt x="392355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4F2C99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40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34"/>
              <p:cNvSpPr/>
              <p:nvPr/>
            </p:nvSpPr>
            <p:spPr>
              <a:xfrm>
                <a:off x="369889" y="1903413"/>
                <a:ext cx="11820524" cy="4954588"/>
              </a:xfrm>
              <a:custGeom>
                <a:avLst/>
                <a:gdLst>
                  <a:gd name="connsiteX0" fmla="*/ 8586387 w 11798058"/>
                  <a:gd name="connsiteY0" fmla="*/ 0 h 4945063"/>
                  <a:gd name="connsiteX1" fmla="*/ 11798058 w 11798058"/>
                  <a:gd name="connsiteY1" fmla="*/ 1855017 h 4945063"/>
                  <a:gd name="connsiteX2" fmla="*/ 11798058 w 11798058"/>
                  <a:gd name="connsiteY2" fmla="*/ 4945063 h 4945063"/>
                  <a:gd name="connsiteX3" fmla="*/ 0 w 11798058"/>
                  <a:gd name="connsiteY3" fmla="*/ 4945063 h 4945063"/>
                  <a:gd name="connsiteX4" fmla="*/ 8586387 w 11798058"/>
                  <a:gd name="connsiteY4" fmla="*/ 0 h 4945063"/>
                  <a:gd name="connsiteX0" fmla="*/ 8581623 w 11798058"/>
                  <a:gd name="connsiteY0" fmla="*/ 0 h 4954588"/>
                  <a:gd name="connsiteX1" fmla="*/ 11798058 w 11798058"/>
                  <a:gd name="connsiteY1" fmla="*/ 1864542 h 4954588"/>
                  <a:gd name="connsiteX2" fmla="*/ 11798058 w 11798058"/>
                  <a:gd name="connsiteY2" fmla="*/ 4954588 h 4954588"/>
                  <a:gd name="connsiteX3" fmla="*/ 0 w 11798058"/>
                  <a:gd name="connsiteY3" fmla="*/ 4954588 h 4954588"/>
                  <a:gd name="connsiteX4" fmla="*/ 8581623 w 11798058"/>
                  <a:gd name="connsiteY4" fmla="*/ 0 h 4954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98058" h="4954588">
                    <a:moveTo>
                      <a:pt x="8581623" y="0"/>
                    </a:moveTo>
                    <a:lnTo>
                      <a:pt x="11798058" y="1864542"/>
                    </a:lnTo>
                    <a:lnTo>
                      <a:pt x="11798058" y="4954588"/>
                    </a:lnTo>
                    <a:lnTo>
                      <a:pt x="0" y="4954588"/>
                    </a:lnTo>
                    <a:lnTo>
                      <a:pt x="8581623" y="0"/>
                    </a:lnTo>
                    <a:close/>
                  </a:path>
                </a:pathLst>
              </a:custGeom>
              <a:solidFill>
                <a:srgbClr val="341F6F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400" err="1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938" y="1520826"/>
            <a:ext cx="10300690" cy="761386"/>
          </a:xfrm>
        </p:spPr>
        <p:txBody>
          <a:bodyPr tIns="0" anchor="ctr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936" y="2295692"/>
            <a:ext cx="11450540" cy="744365"/>
          </a:xfrm>
        </p:spPr>
        <p:txBody>
          <a:bodyPr anchor="ctr" anchorCtr="0"/>
          <a:lstStyle>
            <a:lvl1pPr marL="0" indent="0" algn="l">
              <a:buNone/>
              <a:defRPr sz="6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14673" y="357253"/>
            <a:ext cx="1144736" cy="381600"/>
          </a:xfrm>
        </p:spPr>
        <p:txBody>
          <a:bodyPr anchor="t" anchorCtr="0"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4735DF1C-8873-43B1-A725-918EE04E2827}" type="datetime1">
              <a:rPr lang="en-GB" smtClean="0"/>
              <a:t>10/05/2024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14673" y="6092226"/>
            <a:ext cx="3550025" cy="381600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GB"/>
              <a:t>SEB Confidential/3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F809B13A-3730-413D-9F0B-C01FC49F235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 Placeholder 31"/>
          <p:cNvSpPr>
            <a:spLocks noGrp="1"/>
          </p:cNvSpPr>
          <p:nvPr>
            <p:ph type="body" sz="quarter" idx="30" hasCustomPrompt="1"/>
          </p:nvPr>
        </p:nvSpPr>
        <p:spPr>
          <a:xfrm>
            <a:off x="10670977" y="-1"/>
            <a:ext cx="1521024" cy="1520826"/>
          </a:xfrm>
          <a:blipFill>
            <a:blip r:embed="rId2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940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slide Small font WHITE Log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 3">
            <a:extLst>
              <a:ext uri="{FF2B5EF4-FFF2-40B4-BE49-F238E27FC236}">
                <a16:creationId xmlns:a16="http://schemas.microsoft.com/office/drawing/2014/main" id="{DB1CDB23-1942-2048-A270-0217F34EAAF1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096000" y="0"/>
            <a:ext cx="6096000" cy="685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E0E0D896-1807-490D-B262-E0DB205D6483}"/>
              </a:ext>
            </a:extLst>
          </p:cNvPr>
          <p:cNvSpPr>
            <a:spLocks noGrp="1"/>
          </p:cNvSpPr>
          <p:nvPr>
            <p:ph sz="quarter" idx="48"/>
          </p:nvPr>
        </p:nvSpPr>
        <p:spPr>
          <a:xfrm>
            <a:off x="550863" y="2280630"/>
            <a:ext cx="5005387" cy="322737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smtClean="0">
                <a:latin typeface="+mn-lt"/>
              </a:defRPr>
            </a:lvl1pPr>
            <a:lvl2pPr>
              <a:defRPr lang="en-US" sz="1200" smtClean="0">
                <a:latin typeface="+mn-lt"/>
              </a:defRPr>
            </a:lvl2pPr>
            <a:lvl3pPr>
              <a:defRPr lang="en-US" sz="1200" smtClean="0">
                <a:latin typeface="+mn-lt"/>
              </a:defRPr>
            </a:lvl3pPr>
            <a:lvl4pPr>
              <a:defRPr lang="en-US" sz="1200" smtClean="0">
                <a:latin typeface="+mn-lt"/>
              </a:defRPr>
            </a:lvl4pPr>
            <a:lvl5pPr>
              <a:defRPr lang="en-GB" sz="12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0" name="Platshållare för text 4">
            <a:extLst>
              <a:ext uri="{FF2B5EF4-FFF2-40B4-BE49-F238E27FC236}">
                <a16:creationId xmlns:a16="http://schemas.microsoft.com/office/drawing/2014/main" id="{5EE9D81C-75FF-471F-9F29-D08400D5B0B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352213" y="6334125"/>
            <a:ext cx="403225" cy="176213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68F8AA-90F0-486B-8900-F8699B0B2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774000"/>
            <a:ext cx="5545138" cy="10516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ED59BF-6836-47FA-A191-CCF11F599AAC}"/>
              </a:ext>
            </a:extLst>
          </p:cNvPr>
          <p:cNvSpPr>
            <a:spLocks noGrp="1"/>
          </p:cNvSpPr>
          <p:nvPr>
            <p:ph type="dt" sz="half" idx="49"/>
          </p:nvPr>
        </p:nvSpPr>
        <p:spPr/>
        <p:txBody>
          <a:bodyPr/>
          <a:lstStyle/>
          <a:p>
            <a:fld id="{59F3B072-CCFD-4A69-A0A9-F06ED6DEA152}" type="datetime1">
              <a:rPr lang="en-GB" smtClean="0"/>
              <a:t>10/05/2024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35741-9C08-4F61-8E62-68FABCCC09D2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sv-SE"/>
              <a:t>Lorem ipsum dolor sit amet, consectetur adipiscing elit, sed do eiusmod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89F8B-9B16-4422-8BE8-8F1D651E3D72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7074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333">
          <p15:clr>
            <a:srgbClr val="FBAE40"/>
          </p15:clr>
        </p15:guide>
        <p15:guide id="3" pos="347">
          <p15:clr>
            <a:srgbClr val="FBAE40"/>
          </p15:clr>
        </p15:guide>
        <p15:guide id="4" pos="3500">
          <p15:clr>
            <a:srgbClr val="FBAE40"/>
          </p15:clr>
        </p15:guide>
      </p15:sldGuideLst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cubic backgrou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1" y="0"/>
            <a:ext cx="12192001" cy="6858000"/>
            <a:chOff x="-1" y="0"/>
            <a:chExt cx="12190414" cy="6858000"/>
          </a:xfrm>
        </p:grpSpPr>
        <p:sp>
          <p:nvSpPr>
            <p:cNvPr id="15" name="Freeform 8"/>
            <p:cNvSpPr>
              <a:spLocks/>
            </p:cNvSpPr>
            <p:nvPr/>
          </p:nvSpPr>
          <p:spPr bwMode="auto">
            <a:xfrm>
              <a:off x="5228638" y="4713287"/>
              <a:ext cx="6961775" cy="2144713"/>
            </a:xfrm>
            <a:custGeom>
              <a:avLst/>
              <a:gdLst/>
              <a:ahLst/>
              <a:cxnLst/>
              <a:rect l="l" t="t" r="r" b="b"/>
              <a:pathLst>
                <a:path w="6961775" h="2144713">
                  <a:moveTo>
                    <a:pt x="1238838" y="0"/>
                  </a:moveTo>
                  <a:lnTo>
                    <a:pt x="6961775" y="0"/>
                  </a:lnTo>
                  <a:lnTo>
                    <a:pt x="6961775" y="2144713"/>
                  </a:lnTo>
                  <a:lnTo>
                    <a:pt x="0" y="2144713"/>
                  </a:lnTo>
                  <a:close/>
                </a:path>
              </a:pathLst>
            </a:custGeom>
            <a:solidFill>
              <a:srgbClr val="9E00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3748353" y="1"/>
              <a:ext cx="8442060" cy="4713287"/>
            </a:xfrm>
            <a:custGeom>
              <a:avLst/>
              <a:gdLst/>
              <a:ahLst/>
              <a:cxnLst/>
              <a:rect l="l" t="t" r="r" b="b"/>
              <a:pathLst>
                <a:path w="8442059" h="4713287">
                  <a:moveTo>
                    <a:pt x="0" y="0"/>
                  </a:moveTo>
                  <a:lnTo>
                    <a:pt x="8442059" y="0"/>
                  </a:lnTo>
                  <a:lnTo>
                    <a:pt x="8442059" y="4713287"/>
                  </a:lnTo>
                  <a:lnTo>
                    <a:pt x="2719122" y="4713287"/>
                  </a:lnTo>
                  <a:close/>
                </a:path>
              </a:pathLst>
            </a:custGeom>
            <a:solidFill>
              <a:schemeClr val="accent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err="1">
                <a:solidFill>
                  <a:schemeClr val="tx1"/>
                </a:solidFill>
              </a:endParaRPr>
            </a:p>
          </p:txBody>
        </p:sp>
        <p:sp>
          <p:nvSpPr>
            <p:cNvPr id="22" name="Rectangle 15"/>
            <p:cNvSpPr/>
            <p:nvPr/>
          </p:nvSpPr>
          <p:spPr>
            <a:xfrm>
              <a:off x="-1" y="0"/>
              <a:ext cx="6473825" cy="6858000"/>
            </a:xfrm>
            <a:custGeom>
              <a:avLst/>
              <a:gdLst/>
              <a:ahLst/>
              <a:cxnLst/>
              <a:rect l="l" t="t" r="r" b="b"/>
              <a:pathLst>
                <a:path w="6473825" h="6858000">
                  <a:moveTo>
                    <a:pt x="0" y="0"/>
                  </a:moveTo>
                  <a:lnTo>
                    <a:pt x="3756992" y="0"/>
                  </a:lnTo>
                  <a:lnTo>
                    <a:pt x="6473825" y="4711699"/>
                  </a:lnTo>
                  <a:lnTo>
                    <a:pt x="523441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C61818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err="1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938" y="1520826"/>
            <a:ext cx="10300690" cy="761386"/>
          </a:xfrm>
        </p:spPr>
        <p:txBody>
          <a:bodyPr tIns="0" anchor="ctr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936" y="2295692"/>
            <a:ext cx="11450540" cy="744365"/>
          </a:xfrm>
        </p:spPr>
        <p:txBody>
          <a:bodyPr anchor="ctr" anchorCtr="0"/>
          <a:lstStyle>
            <a:lvl1pPr marL="0" indent="0" algn="l">
              <a:buNone/>
              <a:defRPr sz="6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14673" y="357253"/>
            <a:ext cx="1144736" cy="381600"/>
          </a:xfrm>
        </p:spPr>
        <p:txBody>
          <a:bodyPr anchor="t" anchorCtr="0"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8536E27E-5180-46E2-8E17-F4BE9E5662DE}" type="datetime1">
              <a:rPr lang="en-GB" smtClean="0"/>
              <a:t>10/05/2024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14673" y="6092226"/>
            <a:ext cx="3550025" cy="381600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GB"/>
              <a:t>SEB Confidential/3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F809B13A-3730-413D-9F0B-C01FC49F235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 Placeholder 31"/>
          <p:cNvSpPr>
            <a:spLocks noGrp="1"/>
          </p:cNvSpPr>
          <p:nvPr>
            <p:ph type="body" sz="quarter" idx="30" hasCustomPrompt="1"/>
          </p:nvPr>
        </p:nvSpPr>
        <p:spPr>
          <a:xfrm>
            <a:off x="10670977" y="-1"/>
            <a:ext cx="1521024" cy="1520826"/>
          </a:xfrm>
          <a:blipFill>
            <a:blip r:embed="rId2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3786685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ve Title Slide or divider, image in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2192001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14673" y="357253"/>
            <a:ext cx="1144736" cy="381600"/>
          </a:xfrm>
        </p:spPr>
        <p:txBody>
          <a:bodyPr anchor="t" anchorCtr="0"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4D34696-7396-4BB7-B357-81FE2828CC8C}" type="datetime1">
              <a:rPr lang="en-GB" smtClean="0"/>
              <a:t>10/05/2024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14673" y="6092226"/>
            <a:ext cx="3550025" cy="381600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GB"/>
              <a:t>SEB Confidential/3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F809B13A-3730-413D-9F0B-C01FC49F235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 Placeholder 31"/>
          <p:cNvSpPr>
            <a:spLocks noGrp="1"/>
          </p:cNvSpPr>
          <p:nvPr>
            <p:ph type="body" sz="quarter" idx="30" hasCustomPrompt="1"/>
          </p:nvPr>
        </p:nvSpPr>
        <p:spPr>
          <a:xfrm>
            <a:off x="10670977" y="-1"/>
            <a:ext cx="1521024" cy="1520826"/>
          </a:xfrm>
          <a:blipFill>
            <a:blip r:embed="rId2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 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" y="0"/>
            <a:ext cx="8116356" cy="4025348"/>
            <a:chOff x="769937" y="-3619846"/>
            <a:chExt cx="8346849" cy="4140201"/>
          </a:xfrm>
        </p:grpSpPr>
        <p:sp>
          <p:nvSpPr>
            <p:cNvPr id="17" name="Freeform 6"/>
            <p:cNvSpPr>
              <a:spLocks/>
            </p:cNvSpPr>
            <p:nvPr/>
          </p:nvSpPr>
          <p:spPr bwMode="auto">
            <a:xfrm>
              <a:off x="769937" y="-3619846"/>
              <a:ext cx="5970588" cy="4140201"/>
            </a:xfrm>
            <a:custGeom>
              <a:avLst/>
              <a:gdLst>
                <a:gd name="T0" fmla="*/ 0 w 3761"/>
                <a:gd name="T1" fmla="*/ 2608 h 2608"/>
                <a:gd name="T2" fmla="*/ 3761 w 3761"/>
                <a:gd name="T3" fmla="*/ 2608 h 2608"/>
                <a:gd name="T4" fmla="*/ 2256 w 3761"/>
                <a:gd name="T5" fmla="*/ 0 h 2608"/>
                <a:gd name="T6" fmla="*/ 0 w 3761"/>
                <a:gd name="T7" fmla="*/ 0 h 2608"/>
                <a:gd name="T8" fmla="*/ 0 w 3761"/>
                <a:gd name="T9" fmla="*/ 2608 h 2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1" h="2608">
                  <a:moveTo>
                    <a:pt x="0" y="2608"/>
                  </a:moveTo>
                  <a:lnTo>
                    <a:pt x="3761" y="2608"/>
                  </a:lnTo>
                  <a:lnTo>
                    <a:pt x="2256" y="0"/>
                  </a:lnTo>
                  <a:lnTo>
                    <a:pt x="0" y="0"/>
                  </a:lnTo>
                  <a:lnTo>
                    <a:pt x="0" y="2608"/>
                  </a:lnTo>
                  <a:close/>
                </a:path>
              </a:pathLst>
            </a:custGeom>
            <a:solidFill>
              <a:srgbClr val="307600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auto">
            <a:xfrm>
              <a:off x="4336823" y="-3619846"/>
              <a:ext cx="4779963" cy="4140201"/>
            </a:xfrm>
            <a:custGeom>
              <a:avLst/>
              <a:gdLst>
                <a:gd name="T0" fmla="*/ 0 w 3011"/>
                <a:gd name="T1" fmla="*/ 0 h 2608"/>
                <a:gd name="T2" fmla="*/ 1505 w 3011"/>
                <a:gd name="T3" fmla="*/ 2608 h 2608"/>
                <a:gd name="T4" fmla="*/ 3011 w 3011"/>
                <a:gd name="T5" fmla="*/ 0 h 2608"/>
                <a:gd name="T6" fmla="*/ 0 w 3011"/>
                <a:gd name="T7" fmla="*/ 0 h 2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11" h="2608">
                  <a:moveTo>
                    <a:pt x="0" y="0"/>
                  </a:moveTo>
                  <a:lnTo>
                    <a:pt x="1505" y="2608"/>
                  </a:lnTo>
                  <a:lnTo>
                    <a:pt x="30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920C"/>
            </a:solidFill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938" y="1139825"/>
            <a:ext cx="10300690" cy="761386"/>
          </a:xfrm>
        </p:spPr>
        <p:txBody>
          <a:bodyPr tIns="0" anchor="ctr" anchorCtr="0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936" y="1914691"/>
            <a:ext cx="11450540" cy="744365"/>
          </a:xfrm>
        </p:spPr>
        <p:txBody>
          <a:bodyPr anchor="ctr" anchorCtr="0"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4404230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SEB Confidential/3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16C7252-09C4-4220-9585-20F3E8B3609E}" type="datetime1">
              <a:rPr lang="en-GB" smtClean="0"/>
              <a:t>10/05/2024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809B13A-3730-413D-9F0B-C01FC49F235B}" type="slidenum">
              <a:rPr lang="en-GB" smtClean="0"/>
              <a:pPr algn="r"/>
              <a:t>‹#›</a:t>
            </a:fld>
            <a:endParaRPr lang="en-GB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514672" y="1520825"/>
            <a:ext cx="4961585" cy="4572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858892" y="1520825"/>
            <a:ext cx="4961585" cy="4572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337050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, vari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936" y="1"/>
            <a:ext cx="10305803" cy="1520825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SEB Confidential/3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CF68E2F-6E84-4ECB-AF07-EAF9FD0523B4}" type="datetime1">
              <a:rPr lang="en-GB" smtClean="0"/>
              <a:t>10/05/2024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809B13A-3730-413D-9F0B-C01FC49F235B}" type="slidenum">
              <a:rPr lang="en-GB" smtClean="0"/>
              <a:pPr algn="r"/>
              <a:t>‹#›</a:t>
            </a:fld>
            <a:endParaRPr lang="en-GB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514672" y="1520825"/>
            <a:ext cx="4961585" cy="4572000"/>
          </a:xfrm>
          <a:solidFill>
            <a:srgbClr val="673AB6"/>
          </a:solidFill>
        </p:spPr>
        <p:txBody>
          <a:bodyPr lIns="72000" tIns="72000" rIns="72000" bIns="7200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858892" y="1520825"/>
            <a:ext cx="4961585" cy="4572000"/>
          </a:xfrm>
          <a:solidFill>
            <a:srgbClr val="673AB6"/>
          </a:solidFill>
        </p:spPr>
        <p:txBody>
          <a:bodyPr lIns="72000" tIns="72000" rIns="72000" bIns="7200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9438865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ymmetric text block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SEB Confidential/3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B8A6BB9-2420-43C6-8E00-92D09B847E6A}" type="datetime1">
              <a:rPr lang="en-GB" smtClean="0"/>
              <a:t>10/05/2024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809B13A-3730-413D-9F0B-C01FC49F235B}" type="slidenum">
              <a:rPr lang="en-GB" smtClean="0"/>
              <a:pPr algn="r"/>
              <a:t>‹#›</a:t>
            </a:fld>
            <a:endParaRPr lang="en-GB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69936" y="1520825"/>
            <a:ext cx="5535214" cy="4572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248681" y="1520825"/>
            <a:ext cx="5571797" cy="4572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836426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ymmetric color text block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SEB Confidential/3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3FEE7BC-5762-4B0E-8716-B9CE9912067C}" type="datetime1">
              <a:rPr lang="en-GB" smtClean="0"/>
              <a:t>10/05/2024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809B13A-3730-413D-9F0B-C01FC49F235B}" type="slidenum">
              <a:rPr lang="en-GB" smtClean="0"/>
              <a:pPr algn="r"/>
              <a:t>‹#›</a:t>
            </a:fld>
            <a:endParaRPr lang="en-GB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69936" y="1520825"/>
            <a:ext cx="5535214" cy="4572000"/>
          </a:xfrm>
          <a:solidFill>
            <a:srgbClr val="F03529"/>
          </a:solidFill>
        </p:spPr>
        <p:txBody>
          <a:bodyPr lIns="72000" tIns="72000" rIns="72000" bIns="7200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248681" y="1520825"/>
            <a:ext cx="5571797" cy="4572000"/>
          </a:xfrm>
          <a:solidFill>
            <a:srgbClr val="F03529"/>
          </a:solidFill>
        </p:spPr>
        <p:txBody>
          <a:bodyPr lIns="72000" tIns="72000" rIns="72000" bIns="7200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999077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SEB Confidential/3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7B0F0B-6AE6-456E-8E44-0BBBB6182774}" type="datetime1">
              <a:rPr lang="en-GB" smtClean="0"/>
              <a:t>10/05/2024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809B13A-3730-413D-9F0B-C01FC49F235B}" type="slidenum">
              <a:rPr lang="en-GB" smtClean="0"/>
              <a:pPr algn="r"/>
              <a:t>‹#›</a:t>
            </a:fld>
            <a:endParaRPr lang="en-GB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369936" y="1520825"/>
            <a:ext cx="11450540" cy="4572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1736768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horizontal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SEB Confidential/3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0785AE7-09A3-4DEB-9F51-FFB4FCE1F9A0}" type="datetime1">
              <a:rPr lang="en-GB" smtClean="0"/>
              <a:t>10/05/2024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809B13A-3730-413D-9F0B-C01FC49F235B}" type="slidenum">
              <a:rPr lang="en-GB" smtClean="0"/>
              <a:pPr algn="r"/>
              <a:t>‹#›</a:t>
            </a:fld>
            <a:endParaRPr lang="en-GB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369936" y="1520826"/>
            <a:ext cx="11450540" cy="2099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4"/>
          </p:nvPr>
        </p:nvSpPr>
        <p:spPr>
          <a:xfrm>
            <a:off x="369936" y="3983880"/>
            <a:ext cx="11450540" cy="2099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777878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horiz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SEB Confidential/3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23B0D3A-2736-4BAD-80DE-34FFA79F5F0B}" type="datetime1">
              <a:rPr lang="en-GB" smtClean="0"/>
              <a:t>10/05/2024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809B13A-3730-413D-9F0B-C01FC49F235B}" type="slidenum">
              <a:rPr lang="en-GB" smtClean="0"/>
              <a:pPr algn="r"/>
              <a:t>‹#›</a:t>
            </a:fld>
            <a:endParaRPr lang="en-GB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369936" y="1520826"/>
            <a:ext cx="11450540" cy="129753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4" name="Content Placeholder 9"/>
          <p:cNvSpPr>
            <a:spLocks noGrp="1"/>
          </p:cNvSpPr>
          <p:nvPr>
            <p:ph sz="quarter" idx="14"/>
          </p:nvPr>
        </p:nvSpPr>
        <p:spPr>
          <a:xfrm>
            <a:off x="369936" y="3162028"/>
            <a:ext cx="11450540" cy="129753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5" name="Content Placeholder 9"/>
          <p:cNvSpPr>
            <a:spLocks noGrp="1"/>
          </p:cNvSpPr>
          <p:nvPr>
            <p:ph sz="quarter" idx="15"/>
          </p:nvPr>
        </p:nvSpPr>
        <p:spPr>
          <a:xfrm>
            <a:off x="369936" y="4803229"/>
            <a:ext cx="11450540" cy="129753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079202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938" y="1"/>
            <a:ext cx="10305802" cy="1139825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SEB Confidential/3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593646C-6FCD-4C0A-8AE8-A633AF90CCDE}" type="datetime1">
              <a:rPr lang="en-GB" smtClean="0"/>
              <a:t>10/05/2024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809B13A-3730-413D-9F0B-C01FC49F235B}" type="slidenum">
              <a:rPr lang="en-GB" smtClean="0"/>
              <a:pPr algn="r"/>
              <a:t>‹#›</a:t>
            </a:fld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9936" y="1520825"/>
            <a:ext cx="8778430" cy="45799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2198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slide_Bullets_WHITE Log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 5">
            <a:extLst>
              <a:ext uri="{FF2B5EF4-FFF2-40B4-BE49-F238E27FC236}">
                <a16:creationId xmlns:a16="http://schemas.microsoft.com/office/drawing/2014/main" id="{F09E71C6-A363-CB45-BFD7-FDF7EED407B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6000" cy="685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10" name="Platshållare för text 4">
            <a:extLst>
              <a:ext uri="{FF2B5EF4-FFF2-40B4-BE49-F238E27FC236}">
                <a16:creationId xmlns:a16="http://schemas.microsoft.com/office/drawing/2014/main" id="{46D4ED85-E4CF-419F-9B89-D608B7563E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352213" y="6334125"/>
            <a:ext cx="403225" cy="176213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986A41E6-3AE0-4EF8-B9FE-1B0C1DF8DDA9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550862" y="2268000"/>
            <a:ext cx="4999392" cy="3294000"/>
          </a:xfrm>
        </p:spPr>
        <p:txBody>
          <a:bodyPr vert="horz" lIns="0" tIns="45720" rIns="91440" bIns="45720" rtlCol="0">
            <a:normAutofit/>
          </a:bodyPr>
          <a:lstStyle>
            <a:lvl1pPr>
              <a:defRPr lang="en-GB" sz="1800" spc="-10" baseline="0" dirty="0" smtClean="0"/>
            </a:lvl1pPr>
            <a:lvl2pPr>
              <a:spcBef>
                <a:spcPts val="1000"/>
              </a:spcBef>
              <a:defRPr spc="-10" baseline="0"/>
            </a:lvl2pPr>
            <a:lvl3pPr>
              <a:spcBef>
                <a:spcPts val="1000"/>
              </a:spcBef>
              <a:defRPr spc="-10" baseline="0"/>
            </a:lvl3pPr>
            <a:lvl4pPr>
              <a:spcBef>
                <a:spcPts val="1000"/>
              </a:spcBef>
              <a:defRPr spc="-10" baseline="0"/>
            </a:lvl4pPr>
            <a:lvl5pPr>
              <a:spcBef>
                <a:spcPts val="1000"/>
              </a:spcBef>
              <a:defRPr spc="-10" baseline="0"/>
            </a:lvl5pPr>
          </a:lstStyle>
          <a:p>
            <a:pPr lvl="0"/>
            <a:r>
              <a:rPr lang="en-GB" err="1"/>
              <a:t>Klicka</a:t>
            </a:r>
            <a:r>
              <a:rPr lang="en-GB"/>
              <a:t> </a:t>
            </a:r>
            <a:r>
              <a:rPr lang="en-GB" err="1"/>
              <a:t>här</a:t>
            </a:r>
            <a:r>
              <a:rPr lang="en-GB"/>
              <a:t> </a:t>
            </a:r>
            <a:r>
              <a:rPr lang="en-GB" err="1"/>
              <a:t>för</a:t>
            </a:r>
            <a:r>
              <a:rPr lang="en-GB"/>
              <a:t> </a:t>
            </a:r>
            <a:r>
              <a:rPr lang="en-GB" err="1"/>
              <a:t>att</a:t>
            </a:r>
            <a:r>
              <a:rPr lang="en-GB"/>
              <a:t> </a:t>
            </a:r>
            <a:r>
              <a:rPr lang="en-GB" err="1"/>
              <a:t>ändra</a:t>
            </a:r>
            <a:r>
              <a:rPr lang="en-GB"/>
              <a:t> format </a:t>
            </a:r>
            <a:r>
              <a:rPr lang="en-GB" err="1"/>
              <a:t>på</a:t>
            </a:r>
            <a:r>
              <a:rPr lang="en-GB"/>
              <a:t> </a:t>
            </a:r>
            <a:r>
              <a:rPr lang="en-GB" err="1"/>
              <a:t>bakgrundstexten</a:t>
            </a:r>
            <a:endParaRPr lang="en-GB"/>
          </a:p>
          <a:p>
            <a:pPr lvl="1"/>
            <a:endParaRPr lang="en-GB"/>
          </a:p>
          <a:p>
            <a:pPr lvl="2"/>
            <a:endParaRPr lang="en-GB"/>
          </a:p>
          <a:p>
            <a:pPr lvl="3"/>
            <a:endParaRPr lang="en-GB"/>
          </a:p>
          <a:p>
            <a:pPr lvl="4"/>
            <a:endParaRPr lang="en-GB"/>
          </a:p>
          <a:p>
            <a:pPr lvl="4"/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55BE997-02F9-4ABF-B5AF-EEBF81E78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774000"/>
            <a:ext cx="5545138" cy="10516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1845E0-C792-4956-AA27-1BEB0320D388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59F3B072-CCFD-4A69-A0A9-F06ED6DEA152}" type="datetime1">
              <a:rPr lang="en-GB" smtClean="0"/>
              <a:t>10/05/2024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852406-2010-4E6F-92EA-04818D21F21F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sv-SE"/>
              <a:t>Lorem ipsum dolor sit amet, consectetur adipiscing elit, sed do eiusmod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1940668-D86A-4E7B-9032-22EAFD4CF915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1678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333">
          <p15:clr>
            <a:srgbClr val="FBAE40"/>
          </p15:clr>
        </p15:guide>
        <p15:guide id="3" pos="347">
          <p15:clr>
            <a:srgbClr val="FBAE40"/>
          </p15:clr>
        </p15:guide>
        <p15:guide id="4" pos="3500">
          <p15:clr>
            <a:srgbClr val="FBAE40"/>
          </p15:clr>
        </p15:guide>
      </p15:sldGuideLst>
    </p:ext>
  </p:extLs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ext,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SEB Confidential/3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B65B175-703B-4859-BDF3-F85F1C42E0D0}" type="datetime1">
              <a:rPr lang="en-GB" smtClean="0"/>
              <a:t>10/05/2024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809B13A-3730-413D-9F0B-C01FC49F235B}" type="slidenum">
              <a:rPr lang="en-GB" smtClean="0"/>
              <a:pPr algn="r"/>
              <a:t>‹#›</a:t>
            </a:fld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9935" y="1901825"/>
            <a:ext cx="5535215" cy="4191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248681" y="1901825"/>
            <a:ext cx="5571797" cy="4191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4580003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or textblock,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SEB Confidential/3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3841626-CD32-4DAA-B9FD-21EA352E0FDE}" type="datetime1">
              <a:rPr lang="en-GB" smtClean="0"/>
              <a:t>10/05/2024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809B13A-3730-413D-9F0B-C01FC49F235B}" type="slidenum">
              <a:rPr lang="en-GB" smtClean="0"/>
              <a:pPr algn="r"/>
              <a:t>‹#›</a:t>
            </a:fld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9935" y="1901825"/>
            <a:ext cx="5535215" cy="4198938"/>
          </a:xfrm>
          <a:solidFill>
            <a:schemeClr val="accent5"/>
          </a:solidFill>
        </p:spPr>
        <p:txBody>
          <a:bodyPr lIns="72000" tIns="72000" rIns="72000" bIns="72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248681" y="1901825"/>
            <a:ext cx="5571797" cy="41989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148988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text, lon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SEB Confidential/3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2938CEF-5145-4D1C-97CE-D161B3AF3C23}" type="datetime1">
              <a:rPr lang="en-GB" smtClean="0"/>
              <a:t>10/05/2024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809B13A-3730-413D-9F0B-C01FC49F235B}" type="slidenum">
              <a:rPr lang="en-GB" smtClean="0"/>
              <a:pPr algn="r"/>
              <a:t>‹#›</a:t>
            </a:fld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9936" y="1901825"/>
            <a:ext cx="4197897" cy="4191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952218" y="1901825"/>
            <a:ext cx="6868260" cy="4191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3648187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color textblock, lon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SEB Confidential/3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3AD4BB9-63AF-49BC-AAB5-B5B04A02A544}" type="datetime1">
              <a:rPr lang="en-GB" smtClean="0"/>
              <a:t>10/05/2024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809B13A-3730-413D-9F0B-C01FC49F235B}" type="slidenum">
              <a:rPr lang="en-GB" smtClean="0"/>
              <a:pPr algn="r"/>
              <a:t>‹#›</a:t>
            </a:fld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9936" y="1901825"/>
            <a:ext cx="4197897" cy="4191000"/>
          </a:xfrm>
          <a:solidFill>
            <a:srgbClr val="FFC500"/>
          </a:solidFill>
        </p:spPr>
        <p:txBody>
          <a:bodyPr lIns="72000" tIns="72000" rIns="72000" bIns="7200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952218" y="1901825"/>
            <a:ext cx="6868260" cy="4191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352213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, o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SEB Confidential/3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6859E04-2B4E-41F2-B266-8FFB486B7C2A}" type="datetime1">
              <a:rPr lang="en-GB" smtClean="0"/>
              <a:t>10/05/2024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809B13A-3730-413D-9F0B-C01FC49F235B}" type="slidenum">
              <a:rPr lang="en-GB" smtClean="0"/>
              <a:pPr algn="r"/>
              <a:t>‹#›</a:t>
            </a:fld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267321" y="1901825"/>
            <a:ext cx="5535215" cy="4191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69936" y="1901825"/>
            <a:ext cx="5571797" cy="4191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9887619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no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SEB Confidential/3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FB57C3D-241C-421B-A23C-CC7FCC3ECB6A}" type="datetime1">
              <a:rPr lang="en-GB" smtClean="0"/>
              <a:t>10/05/2024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809B13A-3730-413D-9F0B-C01FC49F235B}" type="slidenum">
              <a:rPr lang="en-GB" smtClean="0"/>
              <a:pPr algn="r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69936" y="1901825"/>
            <a:ext cx="5571797" cy="4191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Content Placeholder 8"/>
          <p:cNvSpPr>
            <a:spLocks noGrp="1"/>
          </p:cNvSpPr>
          <p:nvPr>
            <p:ph sz="quarter" idx="15"/>
          </p:nvPr>
        </p:nvSpPr>
        <p:spPr>
          <a:xfrm>
            <a:off x="6248680" y="1901825"/>
            <a:ext cx="5571797" cy="4191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5978062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no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SEB Confidential/3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280E3C6-7014-4DED-9D67-B5B0667A963B}" type="datetime1">
              <a:rPr lang="en-GB" smtClean="0"/>
              <a:t>10/05/2024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809B13A-3730-413D-9F0B-C01FC49F235B}" type="slidenum">
              <a:rPr lang="en-GB" smtClean="0"/>
              <a:pPr algn="r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69936" y="1901825"/>
            <a:ext cx="3626715" cy="4191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quarter" idx="15"/>
          </p:nvPr>
        </p:nvSpPr>
        <p:spPr>
          <a:xfrm>
            <a:off x="4281849" y="1901825"/>
            <a:ext cx="3626715" cy="4191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2" name="Content Placeholder 8"/>
          <p:cNvSpPr>
            <a:spLocks noGrp="1"/>
          </p:cNvSpPr>
          <p:nvPr>
            <p:ph sz="quarter" idx="16"/>
          </p:nvPr>
        </p:nvSpPr>
        <p:spPr>
          <a:xfrm>
            <a:off x="8194918" y="1901825"/>
            <a:ext cx="3626715" cy="4191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2135621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, no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SEB Confidential/3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9881206-1F71-4782-8D0F-CBAFE0745F67}" type="datetime1">
              <a:rPr lang="en-GB" smtClean="0"/>
              <a:t>10/05/2024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809B13A-3730-413D-9F0B-C01FC49F235B}" type="slidenum">
              <a:rPr lang="en-GB" smtClean="0"/>
              <a:pPr algn="r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69936" y="1520827"/>
            <a:ext cx="5571797" cy="20989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Content Placeholder 8"/>
          <p:cNvSpPr>
            <a:spLocks noGrp="1"/>
          </p:cNvSpPr>
          <p:nvPr>
            <p:ph sz="quarter" idx="15"/>
          </p:nvPr>
        </p:nvSpPr>
        <p:spPr>
          <a:xfrm>
            <a:off x="6248680" y="1520827"/>
            <a:ext cx="5571797" cy="20989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2" name="Content Placeholder 8"/>
          <p:cNvSpPr>
            <a:spLocks noGrp="1"/>
          </p:cNvSpPr>
          <p:nvPr>
            <p:ph sz="quarter" idx="16"/>
          </p:nvPr>
        </p:nvSpPr>
        <p:spPr>
          <a:xfrm>
            <a:off x="369936" y="4001765"/>
            <a:ext cx="5571797" cy="20989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3" name="Content Placeholder 8"/>
          <p:cNvSpPr>
            <a:spLocks noGrp="1"/>
          </p:cNvSpPr>
          <p:nvPr>
            <p:ph sz="quarter" idx="17"/>
          </p:nvPr>
        </p:nvSpPr>
        <p:spPr>
          <a:xfrm>
            <a:off x="6248680" y="4001765"/>
            <a:ext cx="5571797" cy="20989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1898030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, no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SEB Confidential/3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F673E40-94C4-4D19-9FC3-9CDF46D21C2E}" type="datetime1">
              <a:rPr lang="en-GB" smtClean="0"/>
              <a:t>10/05/2024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809B13A-3730-413D-9F0B-C01FC49F235B}" type="slidenum">
              <a:rPr lang="en-GB" smtClean="0"/>
              <a:pPr algn="r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69937" y="1520827"/>
            <a:ext cx="3626715" cy="20989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2" name="Content Placeholder 8"/>
          <p:cNvSpPr>
            <a:spLocks noGrp="1"/>
          </p:cNvSpPr>
          <p:nvPr>
            <p:ph sz="quarter" idx="16"/>
          </p:nvPr>
        </p:nvSpPr>
        <p:spPr>
          <a:xfrm>
            <a:off x="369937" y="4001765"/>
            <a:ext cx="3626715" cy="20989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7"/>
          </p:nvPr>
        </p:nvSpPr>
        <p:spPr>
          <a:xfrm>
            <a:off x="4281849" y="1520827"/>
            <a:ext cx="3626715" cy="20989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quarter" idx="18"/>
          </p:nvPr>
        </p:nvSpPr>
        <p:spPr>
          <a:xfrm>
            <a:off x="4281849" y="4001765"/>
            <a:ext cx="3626715" cy="20989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4" name="Content Placeholder 8"/>
          <p:cNvSpPr>
            <a:spLocks noGrp="1"/>
          </p:cNvSpPr>
          <p:nvPr>
            <p:ph sz="quarter" idx="19"/>
          </p:nvPr>
        </p:nvSpPr>
        <p:spPr>
          <a:xfrm>
            <a:off x="8193762" y="1520827"/>
            <a:ext cx="3626715" cy="20989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5" name="Content Placeholder 8"/>
          <p:cNvSpPr>
            <a:spLocks noGrp="1"/>
          </p:cNvSpPr>
          <p:nvPr>
            <p:ph sz="quarter" idx="20"/>
          </p:nvPr>
        </p:nvSpPr>
        <p:spPr>
          <a:xfrm>
            <a:off x="8193762" y="4001765"/>
            <a:ext cx="3626715" cy="20989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7173806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content, no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SEB Confidential/3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EDCAC19-D0AC-4EF4-A76D-7AFEC5968D8D}" type="datetime1">
              <a:rPr lang="en-GB" smtClean="0"/>
              <a:t>10/05/2024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809B13A-3730-413D-9F0B-C01FC49F235B}" type="slidenum">
              <a:rPr lang="en-GB" smtClean="0"/>
              <a:pPr algn="r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69938" y="1520827"/>
            <a:ext cx="2672109" cy="20989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2" name="Content Placeholder 8"/>
          <p:cNvSpPr>
            <a:spLocks noGrp="1"/>
          </p:cNvSpPr>
          <p:nvPr>
            <p:ph sz="quarter" idx="16"/>
          </p:nvPr>
        </p:nvSpPr>
        <p:spPr>
          <a:xfrm>
            <a:off x="369938" y="4001765"/>
            <a:ext cx="2672109" cy="20989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3" name="Content Placeholder 8"/>
          <p:cNvSpPr>
            <a:spLocks noGrp="1"/>
          </p:cNvSpPr>
          <p:nvPr>
            <p:ph sz="quarter" idx="17"/>
          </p:nvPr>
        </p:nvSpPr>
        <p:spPr>
          <a:xfrm>
            <a:off x="3231778" y="1520827"/>
            <a:ext cx="2672110" cy="20989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6" name="Content Placeholder 8"/>
          <p:cNvSpPr>
            <a:spLocks noGrp="1"/>
          </p:cNvSpPr>
          <p:nvPr>
            <p:ph sz="quarter" idx="18"/>
          </p:nvPr>
        </p:nvSpPr>
        <p:spPr>
          <a:xfrm>
            <a:off x="3231778" y="4001765"/>
            <a:ext cx="2672110" cy="20989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7" name="Content Placeholder 8"/>
          <p:cNvSpPr>
            <a:spLocks noGrp="1"/>
          </p:cNvSpPr>
          <p:nvPr>
            <p:ph sz="quarter" idx="19"/>
          </p:nvPr>
        </p:nvSpPr>
        <p:spPr>
          <a:xfrm>
            <a:off x="6286526" y="1520827"/>
            <a:ext cx="2672109" cy="20989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8" name="Content Placeholder 8"/>
          <p:cNvSpPr>
            <a:spLocks noGrp="1"/>
          </p:cNvSpPr>
          <p:nvPr>
            <p:ph sz="quarter" idx="20"/>
          </p:nvPr>
        </p:nvSpPr>
        <p:spPr>
          <a:xfrm>
            <a:off x="6286526" y="4001765"/>
            <a:ext cx="2672109" cy="20989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9" name="Content Placeholder 8"/>
          <p:cNvSpPr>
            <a:spLocks noGrp="1"/>
          </p:cNvSpPr>
          <p:nvPr>
            <p:ph sz="quarter" idx="21"/>
          </p:nvPr>
        </p:nvSpPr>
        <p:spPr>
          <a:xfrm>
            <a:off x="9148366" y="1520827"/>
            <a:ext cx="2672110" cy="20989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0" name="Content Placeholder 8"/>
          <p:cNvSpPr>
            <a:spLocks noGrp="1"/>
          </p:cNvSpPr>
          <p:nvPr>
            <p:ph sz="quarter" idx="22"/>
          </p:nvPr>
        </p:nvSpPr>
        <p:spPr>
          <a:xfrm>
            <a:off x="9148366" y="4001765"/>
            <a:ext cx="2672110" cy="20989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4875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6">
            <a:extLst>
              <a:ext uri="{FF2B5EF4-FFF2-40B4-BE49-F238E27FC236}">
                <a16:creationId xmlns:a16="http://schemas.microsoft.com/office/drawing/2014/main" id="{24E40512-6DCD-4009-AADF-AD413A4A8372}"/>
              </a:ext>
            </a:extLst>
          </p:cNvPr>
          <p:cNvSpPr>
            <a:spLocks noGrp="1"/>
          </p:cNvSpPr>
          <p:nvPr>
            <p:ph sz="quarter" idx="48"/>
          </p:nvPr>
        </p:nvSpPr>
        <p:spPr>
          <a:xfrm>
            <a:off x="559277" y="1888682"/>
            <a:ext cx="5260952" cy="391703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31" name="Content Placeholder 6">
            <a:extLst>
              <a:ext uri="{FF2B5EF4-FFF2-40B4-BE49-F238E27FC236}">
                <a16:creationId xmlns:a16="http://schemas.microsoft.com/office/drawing/2014/main" id="{17CAD4B7-22AF-4E36-B10C-C0F17EFE2805}"/>
              </a:ext>
            </a:extLst>
          </p:cNvPr>
          <p:cNvSpPr>
            <a:spLocks noGrp="1"/>
          </p:cNvSpPr>
          <p:nvPr>
            <p:ph sz="quarter" idx="50"/>
          </p:nvPr>
        </p:nvSpPr>
        <p:spPr>
          <a:xfrm>
            <a:off x="6371773" y="1888682"/>
            <a:ext cx="5260952" cy="391703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68B5F-E840-45F4-AF9A-174289F81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85EFD2-57F7-467B-A743-92018ED83363}"/>
              </a:ext>
            </a:extLst>
          </p:cNvPr>
          <p:cNvSpPr>
            <a:spLocks noGrp="1"/>
          </p:cNvSpPr>
          <p:nvPr>
            <p:ph type="dt" sz="half" idx="51"/>
          </p:nvPr>
        </p:nvSpPr>
        <p:spPr/>
        <p:txBody>
          <a:bodyPr/>
          <a:lstStyle/>
          <a:p>
            <a:fld id="{59F3B072-CCFD-4A69-A0A9-F06ED6DEA152}" type="datetime1">
              <a:rPr lang="en-GB" smtClean="0"/>
              <a:t>10/05/2024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19758D-4DF3-4AAF-A0E7-0E7E7D80E61F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sv-SE"/>
              <a:t>Lorem ipsum dolor sit amet, consectetur adipiscing elit, sed do eiusmod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91DDB5-442E-44AB-88E0-E42E7430E4D9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694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333">
          <p15:clr>
            <a:srgbClr val="FBAE40"/>
          </p15:clr>
        </p15:guide>
        <p15:guide id="3" pos="347">
          <p15:clr>
            <a:srgbClr val="FBAE40"/>
          </p15:clr>
        </p15:guide>
        <p15:guide id="4" pos="3500">
          <p15:clr>
            <a:srgbClr val="FBAE40"/>
          </p15:clr>
        </p15:guide>
        <p15:guide id="5" pos="4180">
          <p15:clr>
            <a:srgbClr val="FBAE40"/>
          </p15:clr>
        </p15:guide>
      </p15:sldGuideLst>
    </p:ext>
  </p:extLs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, one color text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SEB Confidential/3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C4D48BE-AAB6-4B96-8565-BBCD0B8AADCE}" type="datetime1">
              <a:rPr lang="en-GB" smtClean="0"/>
              <a:t>10/05/2024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809B13A-3730-413D-9F0B-C01FC49F235B}" type="slidenum">
              <a:rPr lang="en-GB" smtClean="0"/>
              <a:pPr algn="r"/>
              <a:t>‹#›</a:t>
            </a:fld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267321" y="1901825"/>
            <a:ext cx="5535215" cy="4191000"/>
          </a:xfrm>
          <a:solidFill>
            <a:schemeClr val="accent3"/>
          </a:solidFill>
        </p:spPr>
        <p:txBody>
          <a:bodyPr lIns="72000" tIns="72000" rIns="72000" bIns="72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69936" y="1901825"/>
            <a:ext cx="5571797" cy="4191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651101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content, lon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SEB Confidential/3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C4EC448-9FB6-4F2E-BD1C-F4D7750224C0}" type="datetime1">
              <a:rPr lang="en-GB" smtClean="0"/>
              <a:t>10/05/2024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809B13A-3730-413D-9F0B-C01FC49F235B}" type="slidenum">
              <a:rPr lang="en-GB" smtClean="0"/>
              <a:pPr algn="r"/>
              <a:t>‹#›</a:t>
            </a:fld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937326" y="1901825"/>
            <a:ext cx="6865209" cy="4191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69936" y="1901825"/>
            <a:ext cx="4198146" cy="4191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017608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 cent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SEB Confidential/3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DD2A488-BA72-4450-9D9E-46AB434065D2}" type="datetime1">
              <a:rPr lang="en-GB" smtClean="0"/>
              <a:t>10/05/2024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809B13A-3730-413D-9F0B-C01FC49F235B}" type="slidenum">
              <a:rPr lang="en-GB" smtClean="0"/>
              <a:pPr algn="r"/>
              <a:t>‹#›</a:t>
            </a:fld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937326" y="1901825"/>
            <a:ext cx="6865209" cy="4191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458522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 center colour text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SEB Confidential/3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08A98C5-EDB1-41EF-B597-6FA03E6200BE}" type="datetime1">
              <a:rPr lang="en-GB" smtClean="0"/>
              <a:t>10/05/2024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809B13A-3730-413D-9F0B-C01FC49F235B}" type="slidenum">
              <a:rPr lang="en-GB" smtClean="0"/>
              <a:pPr algn="r"/>
              <a:t>‹#›</a:t>
            </a:fld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937326" y="1901825"/>
            <a:ext cx="6865209" cy="4191000"/>
          </a:xfrm>
          <a:solidFill>
            <a:schemeClr val="accent2"/>
          </a:solidFill>
        </p:spPr>
        <p:txBody>
          <a:bodyPr lIns="72000" tIns="72000" rIns="72000" bIns="72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9577445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 header, off cent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938" y="1908176"/>
            <a:ext cx="5344220" cy="1520825"/>
          </a:xfrm>
        </p:spPr>
        <p:txBody>
          <a:bodyPr tIns="0"/>
          <a:lstStyle>
            <a:lvl1pPr>
              <a:defRPr sz="3200">
                <a:solidFill>
                  <a:schemeClr val="accent3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SEB Confidential/3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672B8E4-9F47-4118-A711-E1AE589F76A3}" type="datetime1">
              <a:rPr lang="en-GB" smtClean="0"/>
              <a:t>10/05/2024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809B13A-3730-413D-9F0B-C01FC49F235B}" type="slidenum">
              <a:rPr lang="en-GB" smtClean="0"/>
              <a:pPr algn="r"/>
              <a:t>‹#›</a:t>
            </a:fld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793" y="1901825"/>
            <a:ext cx="5705741" cy="4191000"/>
          </a:xfrm>
        </p:spPr>
        <p:txBody>
          <a:bodyPr/>
          <a:lstStyle>
            <a:lvl1pPr>
              <a:defRPr sz="3200"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3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49284865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SEB Confidential/3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15DDBA9-BC02-481C-A07B-129A591A4138}" type="datetime1">
              <a:rPr lang="en-GB" smtClean="0"/>
              <a:t>10/05/2024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809B13A-3730-413D-9F0B-C01FC49F235B}" type="slidenum">
              <a:rPr lang="en-GB" smtClean="0"/>
              <a:pPr algn="r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465394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 – logo on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SEB Confidential/3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3DAC357-AF0E-40F8-9102-0CDD7A8DA009}" type="datetime1">
              <a:rPr lang="en-GB" smtClean="0"/>
              <a:t>10/05/2024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809B13A-3730-413D-9F0B-C01FC49F235B}" type="slidenum">
              <a:rPr lang="en-GB" smtClean="0"/>
              <a:pPr algn="r"/>
              <a:t>‹#›</a:t>
            </a:fld>
            <a:endParaRPr lang="en-GB"/>
          </a:p>
        </p:txBody>
      </p:sp>
      <p:sp>
        <p:nvSpPr>
          <p:cNvPr id="6" name="Text Placeholder 31"/>
          <p:cNvSpPr>
            <a:spLocks noGrp="1"/>
          </p:cNvSpPr>
          <p:nvPr>
            <p:ph type="body" sz="quarter" idx="30" hasCustomPrompt="1"/>
          </p:nvPr>
        </p:nvSpPr>
        <p:spPr>
          <a:xfrm>
            <a:off x="11052026" y="1"/>
            <a:ext cx="1139973" cy="1139825"/>
          </a:xfrm>
          <a:blipFill>
            <a:blip r:embed="rId2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1283234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SEB Confidential/3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687FA5B-131D-4A9B-A1FA-E63D66DC3AAA}" type="datetime1">
              <a:rPr lang="en-GB" smtClean="0"/>
              <a:t>10/05/2024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809B13A-3730-413D-9F0B-C01FC49F235B}" type="slidenum">
              <a:rPr lang="en-GB" smtClean="0"/>
              <a:pPr algn="r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351755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two content reg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938" y="1"/>
            <a:ext cx="10305802" cy="1139100"/>
          </a:xfrm>
        </p:spPr>
        <p:txBody>
          <a:bodyPr/>
          <a:lstStyle>
            <a:lvl1pPr>
              <a:defRPr sz="38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SEB Confidential/3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C57633B-110B-4DA2-A245-3C729C22DC6D}" type="datetime1">
              <a:rPr lang="en-GB" smtClean="0"/>
              <a:t>10/05/2024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809B13A-3730-413D-9F0B-C01FC49F235B}" type="slidenum">
              <a:rPr lang="en-GB" smtClean="0"/>
              <a:pPr algn="r"/>
              <a:t>‹#›</a:t>
            </a:fld>
            <a:endParaRPr lang="en-GB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21" hasCustomPrompt="1"/>
          </p:nvPr>
        </p:nvSpPr>
        <p:spPr>
          <a:xfrm>
            <a:off x="369933" y="2284050"/>
            <a:ext cx="5535682" cy="3808776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369935" y="1520825"/>
            <a:ext cx="5535682" cy="7632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72000" rIns="0" bIns="72000" numCol="1" anchor="t" anchorCtr="0" compatLnSpc="1">
            <a:prstTxWarp prst="textNoShape">
              <a:avLst/>
            </a:prstTxWarp>
          </a:bodyPr>
          <a:lstStyle>
            <a:lvl1pPr>
              <a:defRPr lang="en-US" sz="2000" b="1" smtClean="0"/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quarter" idx="23" hasCustomPrompt="1"/>
          </p:nvPr>
        </p:nvSpPr>
        <p:spPr>
          <a:xfrm>
            <a:off x="6284485" y="2284050"/>
            <a:ext cx="5535682" cy="3808776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284487" y="1520825"/>
            <a:ext cx="5535682" cy="7632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72000" rIns="0" bIns="72000" numCol="1" anchor="t" anchorCtr="0" compatLnSpc="1">
            <a:prstTxWarp prst="textNoShape">
              <a:avLst/>
            </a:prstTxWarp>
          </a:bodyPr>
          <a:lstStyle>
            <a:lvl1pPr>
              <a:defRPr lang="en-US" sz="2000" b="1" smtClean="0"/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1132524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four content in lev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938" y="1"/>
            <a:ext cx="10305802" cy="1139100"/>
          </a:xfrm>
        </p:spPr>
        <p:txBody>
          <a:bodyPr/>
          <a:lstStyle>
            <a:lvl1pPr>
              <a:defRPr sz="38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SEB Confidential/3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091FD60-EE2B-48BC-8EEE-36C9A85159F3}" type="datetime1">
              <a:rPr lang="en-GB" smtClean="0"/>
              <a:t>10/05/2024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809B13A-3730-413D-9F0B-C01FC49F235B}" type="slidenum">
              <a:rPr lang="en-GB" smtClean="0"/>
              <a:pPr algn="r"/>
              <a:t>‹#›</a:t>
            </a:fld>
            <a:endParaRPr lang="en-GB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21" hasCustomPrompt="1"/>
          </p:nvPr>
        </p:nvSpPr>
        <p:spPr>
          <a:xfrm>
            <a:off x="369933" y="1978731"/>
            <a:ext cx="5535682" cy="1717425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369935" y="1520825"/>
            <a:ext cx="5535682" cy="45790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72000" rIns="0" bIns="72000" numCol="1" anchor="t" anchorCtr="0" compatLnSpc="1">
            <a:prstTxWarp prst="textNoShape">
              <a:avLst/>
            </a:prstTxWarp>
          </a:bodyPr>
          <a:lstStyle>
            <a:lvl1pPr>
              <a:defRPr lang="en-US" sz="1800" b="1" smtClean="0"/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quarter" idx="23" hasCustomPrompt="1"/>
          </p:nvPr>
        </p:nvSpPr>
        <p:spPr>
          <a:xfrm>
            <a:off x="6284485" y="1978731"/>
            <a:ext cx="5535682" cy="1717425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4" hasCustomPrompt="1"/>
          </p:nvPr>
        </p:nvSpPr>
        <p:spPr>
          <a:xfrm>
            <a:off x="6284487" y="1520825"/>
            <a:ext cx="5535682" cy="45790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72000" rIns="0" bIns="72000" numCol="1" anchor="t" anchorCtr="0" compatLnSpc="1">
            <a:prstTxWarp prst="textNoShape">
              <a:avLst/>
            </a:prstTxWarp>
          </a:bodyPr>
          <a:lstStyle>
            <a:lvl1pPr>
              <a:defRPr lang="en-US" sz="1800" b="1" smtClean="0"/>
            </a:lvl1pPr>
          </a:lstStyle>
          <a:p>
            <a:pPr marL="0" lvl="0" indent="0">
              <a:buNone/>
            </a:pPr>
            <a:r>
              <a:rPr lang="en-GB"/>
              <a:t>Click to edit Master text styles </a:t>
            </a:r>
          </a:p>
        </p:txBody>
      </p:sp>
      <p:sp>
        <p:nvSpPr>
          <p:cNvPr id="34" name="Content Placeholder 8"/>
          <p:cNvSpPr>
            <a:spLocks noGrp="1"/>
          </p:cNvSpPr>
          <p:nvPr>
            <p:ph sz="quarter" idx="25" hasCustomPrompt="1"/>
          </p:nvPr>
        </p:nvSpPr>
        <p:spPr>
          <a:xfrm>
            <a:off x="369933" y="4371094"/>
            <a:ext cx="5535682" cy="1717425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35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369935" y="3913188"/>
            <a:ext cx="5535682" cy="45790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72000" rIns="0" bIns="72000" numCol="1" anchor="t" anchorCtr="0" compatLnSpc="1">
            <a:prstTxWarp prst="textNoShape">
              <a:avLst/>
            </a:prstTxWarp>
          </a:bodyPr>
          <a:lstStyle>
            <a:lvl1pPr>
              <a:defRPr lang="en-US" sz="1800" b="1" smtClean="0"/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6" name="Content Placeholder 8"/>
          <p:cNvSpPr>
            <a:spLocks noGrp="1"/>
          </p:cNvSpPr>
          <p:nvPr>
            <p:ph sz="quarter" idx="27" hasCustomPrompt="1"/>
          </p:nvPr>
        </p:nvSpPr>
        <p:spPr>
          <a:xfrm>
            <a:off x="6284485" y="4371094"/>
            <a:ext cx="5535682" cy="1717425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37" name="Text Placeholder 19"/>
          <p:cNvSpPr>
            <a:spLocks noGrp="1"/>
          </p:cNvSpPr>
          <p:nvPr>
            <p:ph type="body" sz="quarter" idx="28" hasCustomPrompt="1"/>
          </p:nvPr>
        </p:nvSpPr>
        <p:spPr>
          <a:xfrm>
            <a:off x="6284487" y="3913188"/>
            <a:ext cx="5535682" cy="45790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72000" rIns="0" bIns="72000" numCol="1" anchor="t" anchorCtr="0" compatLnSpc="1">
            <a:prstTxWarp prst="textNoShape">
              <a:avLst/>
            </a:prstTxWarp>
          </a:bodyPr>
          <a:lstStyle>
            <a:lvl1pPr>
              <a:defRPr lang="en-US" sz="1800" b="1" smtClean="0"/>
            </a:lvl1pPr>
          </a:lstStyle>
          <a:p>
            <a:pPr marL="0" lvl="0" indent="0">
              <a:buNone/>
            </a:pPr>
            <a:r>
              <a:rPr lang="en-GB"/>
              <a:t>Click to edit Master text styles </a:t>
            </a:r>
          </a:p>
        </p:txBody>
      </p:sp>
    </p:spTree>
    <p:extLst>
      <p:ext uri="{BB962C8B-B14F-4D97-AF65-F5344CB8AC3E}">
        <p14:creationId xmlns:p14="http://schemas.microsoft.com/office/powerpoint/2010/main" val="1399508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Heading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6">
            <a:extLst>
              <a:ext uri="{FF2B5EF4-FFF2-40B4-BE49-F238E27FC236}">
                <a16:creationId xmlns:a16="http://schemas.microsoft.com/office/drawing/2014/main" id="{24E40512-6DCD-4009-AADF-AD413A4A8372}"/>
              </a:ext>
            </a:extLst>
          </p:cNvPr>
          <p:cNvSpPr>
            <a:spLocks noGrp="1"/>
          </p:cNvSpPr>
          <p:nvPr>
            <p:ph sz="quarter" idx="48"/>
          </p:nvPr>
        </p:nvSpPr>
        <p:spPr>
          <a:xfrm>
            <a:off x="559277" y="2218413"/>
            <a:ext cx="5260952" cy="35873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31" name="Content Placeholder 6">
            <a:extLst>
              <a:ext uri="{FF2B5EF4-FFF2-40B4-BE49-F238E27FC236}">
                <a16:creationId xmlns:a16="http://schemas.microsoft.com/office/drawing/2014/main" id="{17CAD4B7-22AF-4E36-B10C-C0F17EFE2805}"/>
              </a:ext>
            </a:extLst>
          </p:cNvPr>
          <p:cNvSpPr>
            <a:spLocks noGrp="1"/>
          </p:cNvSpPr>
          <p:nvPr>
            <p:ph sz="quarter" idx="50"/>
          </p:nvPr>
        </p:nvSpPr>
        <p:spPr>
          <a:xfrm>
            <a:off x="6371773" y="2218413"/>
            <a:ext cx="5260952" cy="35873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68B5F-E840-45F4-AF9A-174289F81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223F3DC-41FD-447F-BCE3-D86F89F40EFE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50862" y="1919525"/>
            <a:ext cx="5269367" cy="290513"/>
          </a:xfrm>
        </p:spPr>
        <p:txBody>
          <a:bodyPr anchor="b">
            <a:noAutofit/>
          </a:bodyPr>
          <a:lstStyle>
            <a:lvl1pPr marL="0" indent="0">
              <a:buNone/>
              <a:defRPr sz="1600" b="0">
                <a:latin typeface="SEB SansSerif Medium" panose="00000600000000000000" pitchFamily="2" charset="0"/>
              </a:defRPr>
            </a:lvl1pPr>
            <a:lvl2pPr>
              <a:defRPr b="1">
                <a:latin typeface="+mn-lt"/>
              </a:defRPr>
            </a:lvl2pPr>
            <a:lvl3pPr>
              <a:defRPr b="1">
                <a:latin typeface="+mn-lt"/>
              </a:defRPr>
            </a:lvl3pPr>
            <a:lvl4pPr>
              <a:defRPr b="1">
                <a:latin typeface="+mn-lt"/>
              </a:defRPr>
            </a:lvl4pPr>
            <a:lvl5pPr>
              <a:defRPr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02614C9-2487-4423-A25C-39466F49C5A1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6371773" y="1919525"/>
            <a:ext cx="5269367" cy="290513"/>
          </a:xfrm>
        </p:spPr>
        <p:txBody>
          <a:bodyPr anchor="b">
            <a:noAutofit/>
          </a:bodyPr>
          <a:lstStyle>
            <a:lvl1pPr marL="0" indent="0">
              <a:buNone/>
              <a:defRPr sz="1600" b="0">
                <a:latin typeface="SEB SansSerif Medium" panose="00000600000000000000" pitchFamily="2" charset="0"/>
              </a:defRPr>
            </a:lvl1pPr>
            <a:lvl2pPr>
              <a:defRPr b="1">
                <a:latin typeface="+mn-lt"/>
              </a:defRPr>
            </a:lvl2pPr>
            <a:lvl3pPr>
              <a:defRPr b="1">
                <a:latin typeface="+mn-lt"/>
              </a:defRPr>
            </a:lvl3pPr>
            <a:lvl4pPr>
              <a:defRPr b="1">
                <a:latin typeface="+mn-lt"/>
              </a:defRPr>
            </a:lvl4pPr>
            <a:lvl5pPr>
              <a:defRPr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3B95A8-150C-4DC8-B52D-CAE4742A8E15}"/>
              </a:ext>
            </a:extLst>
          </p:cNvPr>
          <p:cNvSpPr>
            <a:spLocks noGrp="1"/>
          </p:cNvSpPr>
          <p:nvPr>
            <p:ph type="dt" sz="half" idx="56"/>
          </p:nvPr>
        </p:nvSpPr>
        <p:spPr/>
        <p:txBody>
          <a:bodyPr/>
          <a:lstStyle/>
          <a:p>
            <a:fld id="{59F3B072-CCFD-4A69-A0A9-F06ED6DEA152}" type="datetime1">
              <a:rPr lang="en-GB" smtClean="0"/>
              <a:t>10/05/2024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E4CB7F-3D4C-46FA-A686-4894512278F6}"/>
              </a:ext>
            </a:extLst>
          </p:cNvPr>
          <p:cNvSpPr>
            <a:spLocks noGrp="1"/>
          </p:cNvSpPr>
          <p:nvPr>
            <p:ph type="ftr" sz="quarter" idx="57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sv-SE"/>
              <a:t>Lorem ipsum dolor sit amet, consectetur adipiscing elit, sed do eiusmod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211BB-6835-4E0D-B2EA-12E838B5971D}"/>
              </a:ext>
            </a:extLst>
          </p:cNvPr>
          <p:cNvSpPr>
            <a:spLocks noGrp="1"/>
          </p:cNvSpPr>
          <p:nvPr>
            <p:ph type="sldNum" sz="quarter" idx="58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803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333">
          <p15:clr>
            <a:srgbClr val="FBAE40"/>
          </p15:clr>
        </p15:guide>
        <p15:guide id="3" pos="347">
          <p15:clr>
            <a:srgbClr val="FBAE40"/>
          </p15:clr>
        </p15:guide>
        <p15:guide id="4" pos="3500">
          <p15:clr>
            <a:srgbClr val="FBAE40"/>
          </p15:clr>
        </p15:guide>
        <p15:guide id="5" pos="4180">
          <p15:clr>
            <a:srgbClr val="FBAE40"/>
          </p15:clr>
        </p15:guide>
      </p15:sldGuideLst>
    </p:ext>
  </p:extLs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two content assymetr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938" y="1"/>
            <a:ext cx="10305802" cy="1139100"/>
          </a:xfrm>
        </p:spPr>
        <p:txBody>
          <a:bodyPr/>
          <a:lstStyle>
            <a:lvl1pPr>
              <a:defRPr sz="38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SEB Confidential/3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575536A-A678-4074-A8A8-9C580C7035B3}" type="datetime1">
              <a:rPr lang="en-GB" smtClean="0"/>
              <a:t>10/05/2024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809B13A-3730-413D-9F0B-C01FC49F235B}" type="slidenum">
              <a:rPr lang="en-GB" smtClean="0"/>
              <a:pPr algn="r"/>
              <a:t>‹#›</a:t>
            </a:fld>
            <a:endParaRPr lang="en-GB"/>
          </a:p>
        </p:txBody>
      </p:sp>
      <p:sp>
        <p:nvSpPr>
          <p:cNvPr id="16" name="Content Placeholder 8"/>
          <p:cNvSpPr>
            <a:spLocks noGrp="1"/>
          </p:cNvSpPr>
          <p:nvPr>
            <p:ph sz="quarter" idx="19" hasCustomPrompt="1"/>
          </p:nvPr>
        </p:nvSpPr>
        <p:spPr>
          <a:xfrm>
            <a:off x="7622581" y="2284050"/>
            <a:ext cx="4197896" cy="3808776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20"/>
          </p:nvPr>
        </p:nvSpPr>
        <p:spPr>
          <a:xfrm>
            <a:off x="7622583" y="1520825"/>
            <a:ext cx="4197896" cy="7632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72000" rIns="0" bIns="72000" numCol="1" anchor="t" anchorCtr="0" compatLnSpc="1">
            <a:prstTxWarp prst="textNoShape">
              <a:avLst/>
            </a:prstTxWarp>
          </a:bodyPr>
          <a:lstStyle>
            <a:lvl1pPr>
              <a:defRPr lang="en-US" sz="2000" b="1" smtClean="0"/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2" name="Content Placeholder 8"/>
          <p:cNvSpPr>
            <a:spLocks noGrp="1"/>
          </p:cNvSpPr>
          <p:nvPr>
            <p:ph sz="quarter" idx="21" hasCustomPrompt="1"/>
          </p:nvPr>
        </p:nvSpPr>
        <p:spPr>
          <a:xfrm>
            <a:off x="3042044" y="2284050"/>
            <a:ext cx="4197896" cy="3808776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3042046" y="1520825"/>
            <a:ext cx="4197896" cy="7632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72000" rIns="0" bIns="72000" numCol="1" anchor="t" anchorCtr="0" compatLnSpc="1">
            <a:prstTxWarp prst="textNoShape">
              <a:avLst/>
            </a:prstTxWarp>
          </a:bodyPr>
          <a:lstStyle>
            <a:lvl1pPr>
              <a:defRPr lang="en-US" sz="2000" b="1" smtClean="0"/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757694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three content reg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938" y="1"/>
            <a:ext cx="10305802" cy="1139100"/>
          </a:xfrm>
        </p:spPr>
        <p:txBody>
          <a:bodyPr/>
          <a:lstStyle>
            <a:lvl1pPr>
              <a:defRPr sz="38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SEB Confidential/3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6965C23-81A9-45D4-86E4-47688C832E21}" type="datetime1">
              <a:rPr lang="en-GB" smtClean="0"/>
              <a:t>10/05/2024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809B13A-3730-413D-9F0B-C01FC49F235B}" type="slidenum">
              <a:rPr lang="en-GB" smtClean="0"/>
              <a:pPr algn="r"/>
              <a:t>‹#›</a:t>
            </a:fld>
            <a:endParaRPr lang="en-GB"/>
          </a:p>
        </p:txBody>
      </p:sp>
      <p:sp>
        <p:nvSpPr>
          <p:cNvPr id="11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369935" y="2284050"/>
            <a:ext cx="3626717" cy="3808776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369937" y="1520825"/>
            <a:ext cx="3626717" cy="7632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72000" rIns="0" bIns="72000" numCol="1" anchor="t" anchorCtr="0" compatLnSpc="1">
            <a:prstTxWarp prst="textNoShape">
              <a:avLst/>
            </a:prstTxWarp>
          </a:bodyPr>
          <a:lstStyle>
            <a:lvl1pPr>
              <a:defRPr lang="en-US" sz="2000" b="1" smtClean="0"/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6" name="Content Placeholder 8"/>
          <p:cNvSpPr>
            <a:spLocks noGrp="1"/>
          </p:cNvSpPr>
          <p:nvPr>
            <p:ph sz="quarter" idx="19" hasCustomPrompt="1"/>
          </p:nvPr>
        </p:nvSpPr>
        <p:spPr>
          <a:xfrm>
            <a:off x="4283435" y="2284050"/>
            <a:ext cx="3626717" cy="3808776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20"/>
          </p:nvPr>
        </p:nvSpPr>
        <p:spPr>
          <a:xfrm>
            <a:off x="4283437" y="1520825"/>
            <a:ext cx="3626717" cy="7632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72000" rIns="0" bIns="72000" numCol="1" anchor="t" anchorCtr="0" compatLnSpc="1">
            <a:prstTxWarp prst="textNoShape">
              <a:avLst/>
            </a:prstTxWarp>
          </a:bodyPr>
          <a:lstStyle>
            <a:lvl1pPr>
              <a:defRPr lang="en-US" sz="2000" b="1" smtClean="0"/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8" name="Content Placeholder 8"/>
          <p:cNvSpPr>
            <a:spLocks noGrp="1"/>
          </p:cNvSpPr>
          <p:nvPr>
            <p:ph sz="quarter" idx="21" hasCustomPrompt="1"/>
          </p:nvPr>
        </p:nvSpPr>
        <p:spPr>
          <a:xfrm>
            <a:off x="8183858" y="2284050"/>
            <a:ext cx="3626717" cy="3808776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83860" y="1520825"/>
            <a:ext cx="3626717" cy="7632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72000" rIns="0" bIns="72000" numCol="1" anchor="t" anchorCtr="0" compatLnSpc="1">
            <a:prstTxWarp prst="textNoShape">
              <a:avLst/>
            </a:prstTxWarp>
          </a:bodyPr>
          <a:lstStyle>
            <a:lvl1pPr>
              <a:defRPr lang="en-US" sz="2000" b="1" smtClean="0"/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8262806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six content reg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938" y="1"/>
            <a:ext cx="10305802" cy="1139100"/>
          </a:xfrm>
        </p:spPr>
        <p:txBody>
          <a:bodyPr/>
          <a:lstStyle>
            <a:lvl1pPr>
              <a:defRPr sz="38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SEB Confidential/3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90C83ED-2007-46BF-AC4F-D31CFAD7C62D}" type="datetime1">
              <a:rPr lang="en-GB" smtClean="0"/>
              <a:t>10/05/2024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809B13A-3730-413D-9F0B-C01FC49F235B}" type="slidenum">
              <a:rPr lang="en-GB" smtClean="0"/>
              <a:pPr algn="r"/>
              <a:t>‹#›</a:t>
            </a:fld>
            <a:endParaRPr lang="en-GB"/>
          </a:p>
        </p:txBody>
      </p:sp>
      <p:sp>
        <p:nvSpPr>
          <p:cNvPr id="11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369937" y="2131390"/>
            <a:ext cx="3626717" cy="1565053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369937" y="1520825"/>
            <a:ext cx="3626717" cy="61056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72000" rIns="0" bIns="72000" numCol="1" anchor="t" anchorCtr="0" compatLnSpc="1">
            <a:prstTxWarp prst="textNoShape">
              <a:avLst/>
            </a:prstTxWarp>
          </a:bodyPr>
          <a:lstStyle>
            <a:lvl1pPr>
              <a:defRPr lang="en-US" sz="1600" b="1" smtClean="0"/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6" name="Content Placeholder 8"/>
          <p:cNvSpPr>
            <a:spLocks noGrp="1"/>
          </p:cNvSpPr>
          <p:nvPr>
            <p:ph sz="quarter" idx="19" hasCustomPrompt="1"/>
          </p:nvPr>
        </p:nvSpPr>
        <p:spPr>
          <a:xfrm>
            <a:off x="4283437" y="2131390"/>
            <a:ext cx="3626717" cy="1565053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20"/>
          </p:nvPr>
        </p:nvSpPr>
        <p:spPr>
          <a:xfrm>
            <a:off x="4283437" y="1520825"/>
            <a:ext cx="3626717" cy="61056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72000" rIns="0" bIns="72000" numCol="1" anchor="t" anchorCtr="0" compatLnSpc="1">
            <a:prstTxWarp prst="textNoShape">
              <a:avLst/>
            </a:prstTxWarp>
          </a:bodyPr>
          <a:lstStyle>
            <a:lvl1pPr>
              <a:defRPr lang="en-US" sz="1600" b="1" smtClean="0"/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8" name="Content Placeholder 8"/>
          <p:cNvSpPr>
            <a:spLocks noGrp="1"/>
          </p:cNvSpPr>
          <p:nvPr>
            <p:ph sz="quarter" idx="21" hasCustomPrompt="1"/>
          </p:nvPr>
        </p:nvSpPr>
        <p:spPr>
          <a:xfrm>
            <a:off x="8183860" y="2131390"/>
            <a:ext cx="3626717" cy="1565053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83860" y="1520825"/>
            <a:ext cx="3626717" cy="61056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72000" rIns="0" bIns="72000" numCol="1" anchor="t" anchorCtr="0" compatLnSpc="1">
            <a:prstTxWarp prst="textNoShape">
              <a:avLst/>
            </a:prstTxWarp>
          </a:bodyPr>
          <a:lstStyle>
            <a:lvl1pPr>
              <a:defRPr lang="en-US" sz="1600" b="1" smtClean="0"/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2" name="Content Placeholder 8"/>
          <p:cNvSpPr>
            <a:spLocks noGrp="1"/>
          </p:cNvSpPr>
          <p:nvPr>
            <p:ph sz="quarter" idx="23" hasCustomPrompt="1"/>
          </p:nvPr>
        </p:nvSpPr>
        <p:spPr>
          <a:xfrm>
            <a:off x="369937" y="4535710"/>
            <a:ext cx="3626717" cy="1565053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369937" y="3925145"/>
            <a:ext cx="3626717" cy="61056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72000" rIns="0" bIns="72000" numCol="1" anchor="t" anchorCtr="0" compatLnSpc="1">
            <a:prstTxWarp prst="textNoShape">
              <a:avLst/>
            </a:prstTxWarp>
          </a:bodyPr>
          <a:lstStyle>
            <a:lvl1pPr>
              <a:defRPr lang="en-US" sz="1600" b="1" smtClean="0"/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4" name="Content Placeholder 8"/>
          <p:cNvSpPr>
            <a:spLocks noGrp="1"/>
          </p:cNvSpPr>
          <p:nvPr>
            <p:ph sz="quarter" idx="25" hasCustomPrompt="1"/>
          </p:nvPr>
        </p:nvSpPr>
        <p:spPr>
          <a:xfrm>
            <a:off x="4283437" y="4535710"/>
            <a:ext cx="3626717" cy="1565053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283437" y="3925145"/>
            <a:ext cx="3626717" cy="61056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72000" rIns="0" bIns="72000" numCol="1" anchor="t" anchorCtr="0" compatLnSpc="1">
            <a:prstTxWarp prst="textNoShape">
              <a:avLst/>
            </a:prstTxWarp>
          </a:bodyPr>
          <a:lstStyle>
            <a:lvl1pPr>
              <a:defRPr lang="en-US" sz="1600" b="1" smtClean="0"/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21" name="Content Placeholder 8"/>
          <p:cNvSpPr>
            <a:spLocks noGrp="1"/>
          </p:cNvSpPr>
          <p:nvPr>
            <p:ph sz="quarter" idx="27" hasCustomPrompt="1"/>
          </p:nvPr>
        </p:nvSpPr>
        <p:spPr>
          <a:xfrm>
            <a:off x="8183860" y="4535710"/>
            <a:ext cx="3626717" cy="1565053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8183860" y="3925145"/>
            <a:ext cx="3626717" cy="61056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72000" rIns="0" bIns="72000" numCol="1" anchor="t" anchorCtr="0" compatLnSpc="1">
            <a:prstTxWarp prst="textNoShape">
              <a:avLst/>
            </a:prstTxWarp>
          </a:bodyPr>
          <a:lstStyle>
            <a:lvl1pPr>
              <a:defRPr lang="en-US" sz="1600" b="1" smtClean="0"/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8814214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four content assymetr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938" y="1"/>
            <a:ext cx="10305802" cy="1139100"/>
          </a:xfrm>
        </p:spPr>
        <p:txBody>
          <a:bodyPr/>
          <a:lstStyle>
            <a:lvl1pPr>
              <a:defRPr sz="38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SEB Confidential/3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1A79230-FB01-4B0A-AB25-1B2B7ADC5D98}" type="datetime1">
              <a:rPr lang="en-GB" smtClean="0"/>
              <a:t>10/05/2024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809B13A-3730-413D-9F0B-C01FC49F235B}" type="slidenum">
              <a:rPr lang="en-GB" smtClean="0"/>
              <a:pPr algn="r"/>
              <a:t>‹#›</a:t>
            </a:fld>
            <a:endParaRPr lang="en-GB"/>
          </a:p>
        </p:txBody>
      </p:sp>
      <p:sp>
        <p:nvSpPr>
          <p:cNvPr id="11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1514670" y="2284050"/>
            <a:ext cx="2289898" cy="3808776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1514672" y="1520825"/>
            <a:ext cx="2289898" cy="7632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72000" rIns="0" bIns="72000" numCol="1" anchor="t" anchorCtr="0" compatLnSpc="1">
            <a:prstTxWarp prst="textNoShape">
              <a:avLst/>
            </a:prstTxWarp>
          </a:bodyPr>
          <a:lstStyle>
            <a:lvl1pPr>
              <a:defRPr lang="en-US" sz="2000" b="1" dirty="0" smtClean="0"/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8" name="Content Placeholder 8"/>
          <p:cNvSpPr>
            <a:spLocks noGrp="1"/>
          </p:cNvSpPr>
          <p:nvPr>
            <p:ph sz="quarter" idx="19" hasCustomPrompt="1"/>
          </p:nvPr>
        </p:nvSpPr>
        <p:spPr>
          <a:xfrm>
            <a:off x="4185125" y="2284050"/>
            <a:ext cx="2289898" cy="3808776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49" name="Text Placeholder 19"/>
          <p:cNvSpPr>
            <a:spLocks noGrp="1"/>
          </p:cNvSpPr>
          <p:nvPr>
            <p:ph type="body" sz="quarter" idx="20"/>
          </p:nvPr>
        </p:nvSpPr>
        <p:spPr>
          <a:xfrm>
            <a:off x="4185127" y="1520825"/>
            <a:ext cx="2289898" cy="7632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72000" rIns="0" bIns="72000" numCol="1" anchor="t" anchorCtr="0" compatLnSpc="1">
            <a:prstTxWarp prst="textNoShape">
              <a:avLst/>
            </a:prstTxWarp>
          </a:bodyPr>
          <a:lstStyle>
            <a:lvl1pPr>
              <a:defRPr lang="en-US" sz="2000" b="1" dirty="0" smtClean="0"/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1" name="Content Placeholder 8"/>
          <p:cNvSpPr>
            <a:spLocks noGrp="1"/>
          </p:cNvSpPr>
          <p:nvPr>
            <p:ph sz="quarter" idx="21" hasCustomPrompt="1"/>
          </p:nvPr>
        </p:nvSpPr>
        <p:spPr>
          <a:xfrm>
            <a:off x="6860122" y="2284050"/>
            <a:ext cx="2289898" cy="3808776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5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860124" y="1520825"/>
            <a:ext cx="2289898" cy="7632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72000" rIns="0" bIns="72000" numCol="1" anchor="t" anchorCtr="0" compatLnSpc="1">
            <a:prstTxWarp prst="textNoShape">
              <a:avLst/>
            </a:prstTxWarp>
          </a:bodyPr>
          <a:lstStyle>
            <a:lvl1pPr>
              <a:defRPr lang="en-US" sz="2000" b="1" dirty="0" smtClean="0"/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4" name="Content Placeholder 8"/>
          <p:cNvSpPr>
            <a:spLocks noGrp="1"/>
          </p:cNvSpPr>
          <p:nvPr>
            <p:ph sz="quarter" idx="23" hasCustomPrompt="1"/>
          </p:nvPr>
        </p:nvSpPr>
        <p:spPr>
          <a:xfrm>
            <a:off x="9530577" y="2284050"/>
            <a:ext cx="2289898" cy="3808776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55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9530579" y="1520825"/>
            <a:ext cx="2289898" cy="7632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72000" rIns="0" bIns="72000" numCol="1" anchor="t" anchorCtr="0" compatLnSpc="1">
            <a:prstTxWarp prst="textNoShape">
              <a:avLst/>
            </a:prstTxWarp>
          </a:bodyPr>
          <a:lstStyle>
            <a:lvl1pPr>
              <a:defRPr lang="en-US" sz="2000" b="1" dirty="0" smtClean="0"/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7835810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938" y="1"/>
            <a:ext cx="10305802" cy="1139100"/>
          </a:xfrm>
        </p:spPr>
        <p:txBody>
          <a:bodyPr/>
          <a:lstStyle>
            <a:lvl1pPr>
              <a:defRPr sz="38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SEB Confidential/3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5F55691-F15D-49E1-BF8B-9EA5F94C2787}" type="datetime1">
              <a:rPr lang="en-GB" smtClean="0"/>
              <a:t>10/05/2024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809B13A-3730-413D-9F0B-C01FC49F235B}" type="slidenum">
              <a:rPr lang="en-GB" smtClean="0"/>
              <a:pPr algn="r"/>
              <a:t>‹#›</a:t>
            </a:fld>
            <a:endParaRPr lang="en-GB"/>
          </a:p>
        </p:txBody>
      </p:sp>
      <p:sp>
        <p:nvSpPr>
          <p:cNvPr id="11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369937" y="2284049"/>
            <a:ext cx="2443445" cy="3816713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369940" y="1520825"/>
            <a:ext cx="2443443" cy="7632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72000" rIns="0" bIns="72000" numCol="1" anchor="t" anchorCtr="0" compatLnSpc="1">
            <a:prstTxWarp prst="textNoShape">
              <a:avLst/>
            </a:prstTxWarp>
          </a:bodyPr>
          <a:lstStyle>
            <a:lvl1pPr>
              <a:defRPr lang="en-US" sz="2000" b="1" smtClean="0"/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1" name="Content Placeholder 8"/>
          <p:cNvSpPr>
            <a:spLocks noGrp="1"/>
          </p:cNvSpPr>
          <p:nvPr>
            <p:ph sz="quarter" idx="19" hasCustomPrompt="1"/>
          </p:nvPr>
        </p:nvSpPr>
        <p:spPr>
          <a:xfrm>
            <a:off x="3231777" y="2284049"/>
            <a:ext cx="2672111" cy="3816713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0"/>
          </p:nvPr>
        </p:nvSpPr>
        <p:spPr>
          <a:xfrm>
            <a:off x="3231780" y="1520825"/>
            <a:ext cx="2672109" cy="7632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72000" rIns="0" bIns="72000" numCol="1" anchor="t" anchorCtr="0" compatLnSpc="1">
            <a:prstTxWarp prst="textNoShape">
              <a:avLst/>
            </a:prstTxWarp>
          </a:bodyPr>
          <a:lstStyle>
            <a:lvl1pPr>
              <a:defRPr lang="en-US" sz="2000" b="1" smtClean="0"/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3" name="Content Placeholder 8"/>
          <p:cNvSpPr>
            <a:spLocks noGrp="1"/>
          </p:cNvSpPr>
          <p:nvPr>
            <p:ph sz="quarter" idx="21" hasCustomPrompt="1"/>
          </p:nvPr>
        </p:nvSpPr>
        <p:spPr>
          <a:xfrm>
            <a:off x="6286636" y="2284049"/>
            <a:ext cx="2672111" cy="3816713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286639" y="1520825"/>
            <a:ext cx="2672109" cy="7632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72000" rIns="0" bIns="72000" numCol="1" anchor="t" anchorCtr="0" compatLnSpc="1">
            <a:prstTxWarp prst="textNoShape">
              <a:avLst/>
            </a:prstTxWarp>
          </a:bodyPr>
          <a:lstStyle>
            <a:lvl1pPr>
              <a:defRPr lang="en-US" sz="2000" b="1" smtClean="0"/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5" name="Content Placeholder 8"/>
          <p:cNvSpPr>
            <a:spLocks noGrp="1"/>
          </p:cNvSpPr>
          <p:nvPr>
            <p:ph sz="quarter" idx="23" hasCustomPrompt="1"/>
          </p:nvPr>
        </p:nvSpPr>
        <p:spPr>
          <a:xfrm>
            <a:off x="9340447" y="2284049"/>
            <a:ext cx="2480030" cy="3816713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9340447" y="1520825"/>
            <a:ext cx="2480030" cy="7632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72000" rIns="0" bIns="72000" numCol="1" anchor="t" anchorCtr="0" compatLnSpc="1">
            <a:prstTxWarp prst="textNoShape">
              <a:avLst/>
            </a:prstTxWarp>
          </a:bodyPr>
          <a:lstStyle>
            <a:lvl1pPr>
              <a:defRPr lang="en-US" sz="2000" b="1" smtClean="0"/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9388824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e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938" y="1"/>
            <a:ext cx="10305802" cy="1139100"/>
          </a:xfrm>
        </p:spPr>
        <p:txBody>
          <a:bodyPr/>
          <a:lstStyle>
            <a:lvl1pPr>
              <a:defRPr sz="38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SEB Confidential/3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ED4C716-0A4A-45F5-B2A4-D17D66628AE7}" type="datetime1">
              <a:rPr lang="en-GB" smtClean="0"/>
              <a:t>10/05/2024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809B13A-3730-413D-9F0B-C01FC49F235B}" type="slidenum">
              <a:rPr lang="en-GB" smtClean="0"/>
              <a:pPr algn="r"/>
              <a:t>‹#›</a:t>
            </a:fld>
            <a:endParaRPr lang="en-GB"/>
          </a:p>
        </p:txBody>
      </p:sp>
      <p:sp>
        <p:nvSpPr>
          <p:cNvPr id="11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369937" y="2131391"/>
            <a:ext cx="2443445" cy="1564978"/>
          </a:xfrm>
        </p:spPr>
        <p:txBody>
          <a:bodyPr/>
          <a:lstStyle>
            <a:lvl1pPr marL="0" indent="0">
              <a:buNone/>
              <a:defRPr sz="16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369940" y="1520825"/>
            <a:ext cx="2443443" cy="61056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72000" rIns="0" bIns="72000" numCol="1" anchor="t" anchorCtr="0" compatLnSpc="1">
            <a:prstTxWarp prst="textNoShape">
              <a:avLst/>
            </a:prstTxWarp>
          </a:bodyPr>
          <a:lstStyle>
            <a:lvl1pPr>
              <a:defRPr lang="en-US" sz="1600" b="1" smtClean="0"/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1" name="Content Placeholder 8"/>
          <p:cNvSpPr>
            <a:spLocks noGrp="1"/>
          </p:cNvSpPr>
          <p:nvPr>
            <p:ph sz="quarter" idx="19" hasCustomPrompt="1"/>
          </p:nvPr>
        </p:nvSpPr>
        <p:spPr>
          <a:xfrm>
            <a:off x="3231777" y="2131391"/>
            <a:ext cx="2672111" cy="1564978"/>
          </a:xfrm>
        </p:spPr>
        <p:txBody>
          <a:bodyPr/>
          <a:lstStyle>
            <a:lvl1pPr marL="0" indent="0">
              <a:buNone/>
              <a:defRPr sz="16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0"/>
          </p:nvPr>
        </p:nvSpPr>
        <p:spPr>
          <a:xfrm>
            <a:off x="3231780" y="1520825"/>
            <a:ext cx="2672109" cy="61056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72000" rIns="0" bIns="72000" numCol="1" anchor="t" anchorCtr="0" compatLnSpc="1">
            <a:prstTxWarp prst="textNoShape">
              <a:avLst/>
            </a:prstTxWarp>
          </a:bodyPr>
          <a:lstStyle>
            <a:lvl1pPr>
              <a:defRPr lang="en-US" sz="1600" b="1" smtClean="0"/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3" name="Content Placeholder 8"/>
          <p:cNvSpPr>
            <a:spLocks noGrp="1"/>
          </p:cNvSpPr>
          <p:nvPr>
            <p:ph sz="quarter" idx="21" hasCustomPrompt="1"/>
          </p:nvPr>
        </p:nvSpPr>
        <p:spPr>
          <a:xfrm>
            <a:off x="6286636" y="2131391"/>
            <a:ext cx="2672111" cy="1564978"/>
          </a:xfrm>
        </p:spPr>
        <p:txBody>
          <a:bodyPr/>
          <a:lstStyle>
            <a:lvl1pPr marL="0" indent="0">
              <a:buNone/>
              <a:defRPr sz="16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286639" y="1520825"/>
            <a:ext cx="2672109" cy="61056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72000" rIns="0" bIns="72000" numCol="1" anchor="t" anchorCtr="0" compatLnSpc="1">
            <a:prstTxWarp prst="textNoShape">
              <a:avLst/>
            </a:prstTxWarp>
          </a:bodyPr>
          <a:lstStyle>
            <a:lvl1pPr>
              <a:defRPr lang="en-US" sz="1600" b="1" smtClean="0"/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5" name="Content Placeholder 8"/>
          <p:cNvSpPr>
            <a:spLocks noGrp="1"/>
          </p:cNvSpPr>
          <p:nvPr>
            <p:ph sz="quarter" idx="23" hasCustomPrompt="1"/>
          </p:nvPr>
        </p:nvSpPr>
        <p:spPr>
          <a:xfrm>
            <a:off x="9340447" y="2131391"/>
            <a:ext cx="2480030" cy="1564978"/>
          </a:xfrm>
        </p:spPr>
        <p:txBody>
          <a:bodyPr/>
          <a:lstStyle>
            <a:lvl1pPr marL="0" indent="0">
              <a:buNone/>
              <a:defRPr sz="16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9340447" y="1520825"/>
            <a:ext cx="2480030" cy="61056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72000" rIns="0" bIns="72000" numCol="1" anchor="t" anchorCtr="0" compatLnSpc="1">
            <a:prstTxWarp prst="textNoShape">
              <a:avLst/>
            </a:prstTxWarp>
          </a:bodyPr>
          <a:lstStyle>
            <a:lvl1pPr>
              <a:defRPr lang="en-US" sz="1600" b="1" smtClean="0"/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4" name="Content Placeholder 8"/>
          <p:cNvSpPr>
            <a:spLocks noGrp="1"/>
          </p:cNvSpPr>
          <p:nvPr>
            <p:ph sz="quarter" idx="25" hasCustomPrompt="1"/>
          </p:nvPr>
        </p:nvSpPr>
        <p:spPr>
          <a:xfrm>
            <a:off x="369937" y="4535785"/>
            <a:ext cx="2443445" cy="1564978"/>
          </a:xfrm>
        </p:spPr>
        <p:txBody>
          <a:bodyPr/>
          <a:lstStyle>
            <a:lvl1pPr marL="0" indent="0">
              <a:buNone/>
              <a:defRPr sz="16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369940" y="3925219"/>
            <a:ext cx="2443443" cy="61056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72000" rIns="0" bIns="72000" numCol="1" anchor="t" anchorCtr="0" compatLnSpc="1">
            <a:prstTxWarp prst="textNoShape">
              <a:avLst/>
            </a:prstTxWarp>
          </a:bodyPr>
          <a:lstStyle>
            <a:lvl1pPr>
              <a:defRPr lang="en-US" sz="1600" b="1" smtClean="0"/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6" name="Content Placeholder 8"/>
          <p:cNvSpPr>
            <a:spLocks noGrp="1"/>
          </p:cNvSpPr>
          <p:nvPr>
            <p:ph sz="quarter" idx="27" hasCustomPrompt="1"/>
          </p:nvPr>
        </p:nvSpPr>
        <p:spPr>
          <a:xfrm>
            <a:off x="3231777" y="4535785"/>
            <a:ext cx="2672111" cy="1564978"/>
          </a:xfrm>
        </p:spPr>
        <p:txBody>
          <a:bodyPr/>
          <a:lstStyle>
            <a:lvl1pPr marL="0" indent="0">
              <a:buNone/>
              <a:defRPr sz="16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3231780" y="3925219"/>
            <a:ext cx="2672109" cy="61056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72000" rIns="0" bIns="72000" numCol="1" anchor="t" anchorCtr="0" compatLnSpc="1">
            <a:prstTxWarp prst="textNoShape">
              <a:avLst/>
            </a:prstTxWarp>
          </a:bodyPr>
          <a:lstStyle>
            <a:lvl1pPr>
              <a:defRPr lang="en-US" sz="1600" b="1" smtClean="0"/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8" name="Content Placeholder 8"/>
          <p:cNvSpPr>
            <a:spLocks noGrp="1"/>
          </p:cNvSpPr>
          <p:nvPr>
            <p:ph sz="quarter" idx="29" hasCustomPrompt="1"/>
          </p:nvPr>
        </p:nvSpPr>
        <p:spPr>
          <a:xfrm>
            <a:off x="6286636" y="4535785"/>
            <a:ext cx="2672111" cy="1564978"/>
          </a:xfrm>
        </p:spPr>
        <p:txBody>
          <a:bodyPr/>
          <a:lstStyle>
            <a:lvl1pPr marL="0" indent="0">
              <a:buNone/>
              <a:defRPr sz="16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6286639" y="3925219"/>
            <a:ext cx="2672109" cy="61056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72000" rIns="0" bIns="72000" numCol="1" anchor="t" anchorCtr="0" compatLnSpc="1">
            <a:prstTxWarp prst="textNoShape">
              <a:avLst/>
            </a:prstTxWarp>
          </a:bodyPr>
          <a:lstStyle>
            <a:lvl1pPr>
              <a:defRPr lang="en-US" sz="1600" b="1" smtClean="0"/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21" name="Content Placeholder 8"/>
          <p:cNvSpPr>
            <a:spLocks noGrp="1"/>
          </p:cNvSpPr>
          <p:nvPr>
            <p:ph sz="quarter" idx="31" hasCustomPrompt="1"/>
          </p:nvPr>
        </p:nvSpPr>
        <p:spPr>
          <a:xfrm>
            <a:off x="9340447" y="4535785"/>
            <a:ext cx="2480030" cy="1564978"/>
          </a:xfrm>
        </p:spPr>
        <p:txBody>
          <a:bodyPr/>
          <a:lstStyle>
            <a:lvl1pPr marL="0" indent="0">
              <a:buNone/>
              <a:defRPr sz="16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9340447" y="3925219"/>
            <a:ext cx="2480030" cy="61056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72000" rIns="0" bIns="72000" numCol="1" anchor="t" anchorCtr="0" compatLnSpc="1">
            <a:prstTxWarp prst="textNoShape">
              <a:avLst/>
            </a:prstTxWarp>
          </a:bodyPr>
          <a:lstStyle>
            <a:lvl1pPr>
              <a:defRPr lang="en-US" sz="1600" b="1" smtClean="0"/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0608721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four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3" hasCustomPrompt="1"/>
          </p:nvPr>
        </p:nvSpPr>
        <p:spPr>
          <a:xfrm>
            <a:off x="369935" y="1520826"/>
            <a:ext cx="2289898" cy="1908175"/>
          </a:xfrm>
        </p:spPr>
        <p:txBody>
          <a:bodyPr lIns="72000" tIns="72000"/>
          <a:lstStyle>
            <a:lvl1pPr marL="0" indent="0">
              <a:buNone/>
              <a:defRPr sz="1800"/>
            </a:lvl1pPr>
          </a:lstStyle>
          <a:p>
            <a:r>
              <a:rPr lang="en-GB"/>
              <a:t> </a:t>
            </a:r>
          </a:p>
        </p:txBody>
      </p:sp>
      <p:sp>
        <p:nvSpPr>
          <p:cNvPr id="17" name="Picture Placeholder 15"/>
          <p:cNvSpPr>
            <a:spLocks noGrp="1"/>
          </p:cNvSpPr>
          <p:nvPr>
            <p:ph type="pic" sz="quarter" idx="14" hasCustomPrompt="1"/>
          </p:nvPr>
        </p:nvSpPr>
        <p:spPr>
          <a:xfrm>
            <a:off x="3042046" y="1520826"/>
            <a:ext cx="2289898" cy="19081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7200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GB" sz="1800" dirty="0"/>
            </a:lvl1pPr>
          </a:lstStyle>
          <a:p>
            <a:pPr marL="177800" lvl="0" indent="-177800"/>
            <a:r>
              <a:rPr lang="en-GB"/>
              <a:t> </a:t>
            </a:r>
          </a:p>
        </p:txBody>
      </p:sp>
      <p:sp>
        <p:nvSpPr>
          <p:cNvPr id="18" name="Picture Placeholder 15"/>
          <p:cNvSpPr>
            <a:spLocks noGrp="1"/>
          </p:cNvSpPr>
          <p:nvPr>
            <p:ph type="pic" sz="quarter" idx="15" hasCustomPrompt="1"/>
          </p:nvPr>
        </p:nvSpPr>
        <p:spPr>
          <a:xfrm>
            <a:off x="5714157" y="1520826"/>
            <a:ext cx="2289898" cy="19081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7200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GB" sz="1800"/>
            </a:lvl1pPr>
          </a:lstStyle>
          <a:p>
            <a:pPr marL="177800" lvl="0" indent="-177800"/>
            <a:r>
              <a:rPr lang="en-GB"/>
              <a:t> </a:t>
            </a:r>
          </a:p>
        </p:txBody>
      </p:sp>
      <p:sp>
        <p:nvSpPr>
          <p:cNvPr id="19" name="Picture Placeholder 15"/>
          <p:cNvSpPr>
            <a:spLocks noGrp="1"/>
          </p:cNvSpPr>
          <p:nvPr>
            <p:ph type="pic" sz="quarter" idx="16" hasCustomPrompt="1"/>
          </p:nvPr>
        </p:nvSpPr>
        <p:spPr>
          <a:xfrm>
            <a:off x="8385280" y="1520826"/>
            <a:ext cx="2289898" cy="19081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7200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GB" sz="1800"/>
            </a:lvl1pPr>
          </a:lstStyle>
          <a:p>
            <a:pPr marL="177800" lvl="0" indent="-177800"/>
            <a:r>
              <a:rPr lang="en-GB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SEB Confidential/3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4AF91A4-2C1E-4569-8EE7-1272ED0B64BD}" type="datetime1">
              <a:rPr lang="en-GB" smtClean="0"/>
              <a:t>10/05/2024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809B13A-3730-413D-9F0B-C01FC49F235B}" type="slidenum">
              <a:rPr lang="en-GB" smtClean="0"/>
              <a:pPr algn="r"/>
              <a:t>‹#›</a:t>
            </a:fld>
            <a:endParaRPr lang="en-GB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7"/>
          </p:nvPr>
        </p:nvSpPr>
        <p:spPr>
          <a:xfrm>
            <a:off x="369936" y="3429001"/>
            <a:ext cx="2291060" cy="2663825"/>
          </a:xfrm>
        </p:spPr>
        <p:txBody>
          <a:bodyPr tIns="72000"/>
          <a:lstStyle>
            <a:lvl1pPr marL="266700" indent="-177800">
              <a:defRPr sz="1800"/>
            </a:lvl1pPr>
            <a:lvl2pPr marL="533400" indent="-266700"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8"/>
          </p:nvPr>
        </p:nvSpPr>
        <p:spPr>
          <a:xfrm>
            <a:off x="3042046" y="3429001"/>
            <a:ext cx="2291060" cy="2663825"/>
          </a:xfrm>
        </p:spPr>
        <p:txBody>
          <a:bodyPr tIns="72000"/>
          <a:lstStyle>
            <a:lvl1pPr marL="266700" indent="-177800">
              <a:defRPr sz="1800"/>
            </a:lvl1pPr>
            <a:lvl2pPr marL="533400" indent="-266700"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5710957" y="3429001"/>
            <a:ext cx="2291060" cy="2663825"/>
          </a:xfrm>
        </p:spPr>
        <p:txBody>
          <a:bodyPr tIns="72000"/>
          <a:lstStyle>
            <a:lvl1pPr marL="266700" indent="-177800">
              <a:defRPr sz="1800"/>
            </a:lvl1pPr>
            <a:lvl2pPr marL="533400" indent="-266700"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20"/>
          </p:nvPr>
        </p:nvSpPr>
        <p:spPr>
          <a:xfrm>
            <a:off x="8373929" y="3429001"/>
            <a:ext cx="2291060" cy="2663825"/>
          </a:xfrm>
        </p:spPr>
        <p:txBody>
          <a:bodyPr tIns="72000"/>
          <a:lstStyle>
            <a:lvl1pPr marL="266700" indent="-177800">
              <a:defRPr sz="1800"/>
            </a:lvl1pPr>
            <a:lvl2pPr marL="533400" indent="-266700"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8221065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header, four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3" hasCustomPrompt="1"/>
          </p:nvPr>
        </p:nvSpPr>
        <p:spPr>
          <a:xfrm>
            <a:off x="369935" y="376239"/>
            <a:ext cx="2289898" cy="2289175"/>
          </a:xfrm>
        </p:spPr>
        <p:txBody>
          <a:bodyPr lIns="72000" tIns="72000"/>
          <a:lstStyle>
            <a:lvl1pPr marL="0" indent="0">
              <a:buNone/>
              <a:defRPr sz="1800"/>
            </a:lvl1pPr>
          </a:lstStyle>
          <a:p>
            <a:r>
              <a:rPr lang="en-GB"/>
              <a:t> </a:t>
            </a:r>
          </a:p>
        </p:txBody>
      </p:sp>
      <p:sp>
        <p:nvSpPr>
          <p:cNvPr id="17" name="Picture Placeholder 15"/>
          <p:cNvSpPr>
            <a:spLocks noGrp="1"/>
          </p:cNvSpPr>
          <p:nvPr>
            <p:ph type="pic" sz="quarter" idx="14" hasCustomPrompt="1"/>
          </p:nvPr>
        </p:nvSpPr>
        <p:spPr>
          <a:xfrm>
            <a:off x="3042046" y="376239"/>
            <a:ext cx="2289898" cy="22891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7200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GB" sz="1800" dirty="0"/>
            </a:lvl1pPr>
          </a:lstStyle>
          <a:p>
            <a:pPr marL="177800" lvl="0" indent="-177800"/>
            <a:r>
              <a:rPr lang="en-GB"/>
              <a:t> </a:t>
            </a:r>
          </a:p>
        </p:txBody>
      </p:sp>
      <p:sp>
        <p:nvSpPr>
          <p:cNvPr id="18" name="Picture Placeholder 15"/>
          <p:cNvSpPr>
            <a:spLocks noGrp="1"/>
          </p:cNvSpPr>
          <p:nvPr>
            <p:ph type="pic" sz="quarter" idx="15" hasCustomPrompt="1"/>
          </p:nvPr>
        </p:nvSpPr>
        <p:spPr>
          <a:xfrm>
            <a:off x="5714157" y="376239"/>
            <a:ext cx="2289898" cy="22891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7200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GB" sz="1800"/>
            </a:lvl1pPr>
          </a:lstStyle>
          <a:p>
            <a:pPr marL="177800" lvl="0" indent="-177800"/>
            <a:r>
              <a:rPr lang="en-GB"/>
              <a:t> </a:t>
            </a:r>
          </a:p>
        </p:txBody>
      </p:sp>
      <p:sp>
        <p:nvSpPr>
          <p:cNvPr id="19" name="Picture Placeholder 15"/>
          <p:cNvSpPr>
            <a:spLocks noGrp="1"/>
          </p:cNvSpPr>
          <p:nvPr>
            <p:ph type="pic" sz="quarter" idx="16" hasCustomPrompt="1"/>
          </p:nvPr>
        </p:nvSpPr>
        <p:spPr>
          <a:xfrm>
            <a:off x="8385280" y="376239"/>
            <a:ext cx="2289898" cy="22891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7200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GB" sz="1800"/>
            </a:lvl1pPr>
          </a:lstStyle>
          <a:p>
            <a:pPr marL="177800" lvl="0" indent="-177800"/>
            <a:r>
              <a:rPr lang="en-GB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SEB Confidential/3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1E3EEDF-0B10-44D2-B934-62F8C24CF085}" type="datetime1">
              <a:rPr lang="en-GB" smtClean="0"/>
              <a:t>10/05/2024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809B13A-3730-413D-9F0B-C01FC49F235B}" type="slidenum">
              <a:rPr lang="en-GB" smtClean="0"/>
              <a:pPr algn="r"/>
              <a:t>‹#›</a:t>
            </a:fld>
            <a:endParaRPr lang="en-GB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7"/>
          </p:nvPr>
        </p:nvSpPr>
        <p:spPr>
          <a:xfrm>
            <a:off x="369936" y="2665413"/>
            <a:ext cx="2291060" cy="3427412"/>
          </a:xfrm>
        </p:spPr>
        <p:txBody>
          <a:bodyPr tIns="72000"/>
          <a:lstStyle>
            <a:lvl1pPr marL="266700" indent="-177800">
              <a:defRPr sz="1800"/>
            </a:lvl1pPr>
            <a:lvl2pPr marL="533400" indent="-266700"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8"/>
          </p:nvPr>
        </p:nvSpPr>
        <p:spPr>
          <a:xfrm>
            <a:off x="3042046" y="2665413"/>
            <a:ext cx="2291060" cy="3427412"/>
          </a:xfrm>
        </p:spPr>
        <p:txBody>
          <a:bodyPr tIns="72000"/>
          <a:lstStyle>
            <a:lvl1pPr marL="266700" indent="-177800">
              <a:defRPr sz="1800"/>
            </a:lvl1pPr>
            <a:lvl2pPr marL="533400" indent="-266700"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5710957" y="2665413"/>
            <a:ext cx="2291060" cy="3427412"/>
          </a:xfrm>
        </p:spPr>
        <p:txBody>
          <a:bodyPr tIns="72000"/>
          <a:lstStyle>
            <a:lvl1pPr marL="266700" indent="-177800">
              <a:defRPr sz="1800"/>
            </a:lvl1pPr>
            <a:lvl2pPr marL="533400" indent="-266700"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20"/>
          </p:nvPr>
        </p:nvSpPr>
        <p:spPr>
          <a:xfrm>
            <a:off x="8373929" y="2665413"/>
            <a:ext cx="2291060" cy="3427412"/>
          </a:xfrm>
        </p:spPr>
        <p:txBody>
          <a:bodyPr tIns="72000"/>
          <a:lstStyle>
            <a:lvl1pPr marL="266700" indent="-177800">
              <a:defRPr sz="1800"/>
            </a:lvl1pPr>
            <a:lvl2pPr marL="533400" indent="-266700"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701431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hree content and text assymetr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SEB Confidential/3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32D8ABA-3B66-49C0-86C8-74B8AF7766AA}" type="datetime1">
              <a:rPr lang="en-GB" smtClean="0"/>
              <a:t>10/05/2024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809B13A-3730-413D-9F0B-C01FC49F235B}" type="slidenum">
              <a:rPr lang="en-GB" smtClean="0"/>
              <a:pPr algn="r"/>
              <a:t>‹#›</a:t>
            </a:fld>
            <a:endParaRPr lang="en-GB"/>
          </a:p>
        </p:txBody>
      </p:sp>
      <p:sp>
        <p:nvSpPr>
          <p:cNvPr id="11" name="Picture Placeholder 15"/>
          <p:cNvSpPr>
            <a:spLocks noGrp="1"/>
          </p:cNvSpPr>
          <p:nvPr>
            <p:ph type="pic" sz="quarter" idx="13" hasCustomPrompt="1"/>
          </p:nvPr>
        </p:nvSpPr>
        <p:spPr>
          <a:xfrm>
            <a:off x="8766513" y="1520826"/>
            <a:ext cx="3053963" cy="1925293"/>
          </a:xfrm>
        </p:spPr>
        <p:txBody>
          <a:bodyPr lIns="72000" tIns="72000"/>
          <a:lstStyle>
            <a:lvl1pPr marL="0" indent="0">
              <a:buNone/>
              <a:defRPr sz="1800"/>
            </a:lvl1pPr>
          </a:lstStyle>
          <a:p>
            <a:r>
              <a:rPr lang="en-GB"/>
              <a:t> </a:t>
            </a:r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7"/>
          </p:nvPr>
        </p:nvSpPr>
        <p:spPr>
          <a:xfrm>
            <a:off x="8766716" y="3429001"/>
            <a:ext cx="3055512" cy="2663824"/>
          </a:xfrm>
        </p:spPr>
        <p:txBody>
          <a:bodyPr tIns="72000"/>
          <a:lstStyle>
            <a:lvl1pPr marL="266700" indent="-177800">
              <a:defRPr sz="1800"/>
            </a:lvl1pPr>
            <a:lvl2pPr marL="533400" indent="-266700"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36" name="Picture Placeholder 15"/>
          <p:cNvSpPr>
            <a:spLocks noGrp="1"/>
          </p:cNvSpPr>
          <p:nvPr>
            <p:ph type="pic" sz="quarter" idx="18" hasCustomPrompt="1"/>
          </p:nvPr>
        </p:nvSpPr>
        <p:spPr>
          <a:xfrm>
            <a:off x="5332335" y="1520826"/>
            <a:ext cx="3053963" cy="1925293"/>
          </a:xfrm>
        </p:spPr>
        <p:txBody>
          <a:bodyPr lIns="72000" tIns="72000"/>
          <a:lstStyle>
            <a:lvl1pPr marL="0" indent="0">
              <a:buNone/>
              <a:defRPr sz="1800"/>
            </a:lvl1pPr>
          </a:lstStyle>
          <a:p>
            <a:r>
              <a:rPr lang="en-GB"/>
              <a:t> </a:t>
            </a:r>
          </a:p>
        </p:txBody>
      </p:sp>
      <p:sp>
        <p:nvSpPr>
          <p:cNvPr id="37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5332538" y="3429001"/>
            <a:ext cx="3055512" cy="2663824"/>
          </a:xfrm>
        </p:spPr>
        <p:txBody>
          <a:bodyPr tIns="72000"/>
          <a:lstStyle>
            <a:lvl1pPr marL="266700" indent="-177800">
              <a:defRPr sz="1800"/>
            </a:lvl1pPr>
            <a:lvl2pPr marL="533400" indent="-266700"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39" name="Picture Placeholder 15"/>
          <p:cNvSpPr>
            <a:spLocks noGrp="1"/>
          </p:cNvSpPr>
          <p:nvPr>
            <p:ph type="pic" sz="quarter" idx="20" hasCustomPrompt="1"/>
          </p:nvPr>
        </p:nvSpPr>
        <p:spPr>
          <a:xfrm>
            <a:off x="1898157" y="1520826"/>
            <a:ext cx="3053963" cy="1925293"/>
          </a:xfrm>
        </p:spPr>
        <p:txBody>
          <a:bodyPr lIns="72000" tIns="72000"/>
          <a:lstStyle>
            <a:lvl1pPr marL="0" indent="0">
              <a:buNone/>
              <a:defRPr sz="1800"/>
            </a:lvl1pPr>
          </a:lstStyle>
          <a:p>
            <a:r>
              <a:rPr lang="en-GB"/>
              <a:t> </a:t>
            </a:r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21"/>
          </p:nvPr>
        </p:nvSpPr>
        <p:spPr>
          <a:xfrm>
            <a:off x="1898360" y="3429001"/>
            <a:ext cx="3055512" cy="2663824"/>
          </a:xfrm>
        </p:spPr>
        <p:txBody>
          <a:bodyPr tIns="72000"/>
          <a:lstStyle>
            <a:lvl1pPr marL="266700" indent="-177800">
              <a:defRPr sz="1800"/>
            </a:lvl1pPr>
            <a:lvl2pPr marL="533400" indent="-266700"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52369055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header, three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SEB Confidential/3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DB29DFB-D8BC-4A4C-9CDC-2B8E4A2232DA}" type="datetime1">
              <a:rPr lang="en-GB" smtClean="0"/>
              <a:t>10/05/2024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809B13A-3730-413D-9F0B-C01FC49F235B}" type="slidenum">
              <a:rPr lang="en-GB" smtClean="0"/>
              <a:pPr algn="r"/>
              <a:t>‹#›</a:t>
            </a:fld>
            <a:endParaRPr lang="en-GB"/>
          </a:p>
        </p:txBody>
      </p:sp>
      <p:sp>
        <p:nvSpPr>
          <p:cNvPr id="39" name="Picture Placeholder 15"/>
          <p:cNvSpPr>
            <a:spLocks noGrp="1"/>
          </p:cNvSpPr>
          <p:nvPr>
            <p:ph type="pic" sz="quarter" idx="20" hasCustomPrompt="1"/>
          </p:nvPr>
        </p:nvSpPr>
        <p:spPr>
          <a:xfrm>
            <a:off x="369733" y="376240"/>
            <a:ext cx="3082592" cy="3052761"/>
          </a:xfrm>
        </p:spPr>
        <p:txBody>
          <a:bodyPr lIns="72000" tIns="72000"/>
          <a:lstStyle>
            <a:lvl1pPr marL="0" indent="0">
              <a:buNone/>
              <a:defRPr sz="1800"/>
            </a:lvl1pPr>
          </a:lstStyle>
          <a:p>
            <a:r>
              <a:rPr lang="en-GB"/>
              <a:t> </a:t>
            </a:r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21"/>
          </p:nvPr>
        </p:nvSpPr>
        <p:spPr>
          <a:xfrm>
            <a:off x="369936" y="3429001"/>
            <a:ext cx="3082592" cy="2663824"/>
          </a:xfrm>
        </p:spPr>
        <p:txBody>
          <a:bodyPr tIns="72000"/>
          <a:lstStyle>
            <a:lvl1pPr marL="266700" indent="-177800">
              <a:defRPr sz="1800"/>
            </a:lvl1pPr>
            <a:lvl2pPr marL="533400" indent="-266700"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Picture Placeholder 15"/>
          <p:cNvSpPr>
            <a:spLocks noGrp="1"/>
          </p:cNvSpPr>
          <p:nvPr>
            <p:ph type="pic" sz="quarter" idx="22" hasCustomPrompt="1"/>
          </p:nvPr>
        </p:nvSpPr>
        <p:spPr>
          <a:xfrm>
            <a:off x="3834179" y="376240"/>
            <a:ext cx="3082592" cy="3052761"/>
          </a:xfrm>
        </p:spPr>
        <p:txBody>
          <a:bodyPr lIns="72000" tIns="72000"/>
          <a:lstStyle>
            <a:lvl1pPr marL="0" indent="0">
              <a:buNone/>
              <a:defRPr sz="1800"/>
            </a:lvl1pPr>
          </a:lstStyle>
          <a:p>
            <a:r>
              <a:rPr lang="en-GB"/>
              <a:t> </a:t>
            </a:r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23"/>
          </p:nvPr>
        </p:nvSpPr>
        <p:spPr>
          <a:xfrm>
            <a:off x="3834382" y="3429001"/>
            <a:ext cx="3082592" cy="2663824"/>
          </a:xfrm>
        </p:spPr>
        <p:txBody>
          <a:bodyPr tIns="72000"/>
          <a:lstStyle>
            <a:lvl1pPr marL="266700" indent="-177800">
              <a:defRPr sz="1800"/>
            </a:lvl1pPr>
            <a:lvl2pPr marL="533400" indent="-266700"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8" name="Picture Placeholder 15"/>
          <p:cNvSpPr>
            <a:spLocks noGrp="1"/>
          </p:cNvSpPr>
          <p:nvPr>
            <p:ph type="pic" sz="quarter" idx="24" hasCustomPrompt="1"/>
          </p:nvPr>
        </p:nvSpPr>
        <p:spPr>
          <a:xfrm>
            <a:off x="7298625" y="376240"/>
            <a:ext cx="3082592" cy="3052761"/>
          </a:xfrm>
        </p:spPr>
        <p:txBody>
          <a:bodyPr lIns="72000" tIns="72000"/>
          <a:lstStyle>
            <a:lvl1pPr marL="0" indent="0">
              <a:buNone/>
              <a:defRPr sz="1800"/>
            </a:lvl1pPr>
          </a:lstStyle>
          <a:p>
            <a:r>
              <a:rPr lang="en-GB"/>
              <a:t> </a:t>
            </a:r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25"/>
          </p:nvPr>
        </p:nvSpPr>
        <p:spPr>
          <a:xfrm>
            <a:off x="7298828" y="3429001"/>
            <a:ext cx="3082592" cy="2663824"/>
          </a:xfrm>
        </p:spPr>
        <p:txBody>
          <a:bodyPr tIns="72000"/>
          <a:lstStyle>
            <a:lvl1pPr marL="266700" indent="-177800">
              <a:defRPr sz="1800"/>
            </a:lvl1pPr>
            <a:lvl2pPr marL="533400" indent="-266700"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18311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ubrik 1">
            <a:extLst>
              <a:ext uri="{FF2B5EF4-FFF2-40B4-BE49-F238E27FC236}">
                <a16:creationId xmlns:a16="http://schemas.microsoft.com/office/drawing/2014/main" id="{097E6B50-A2AF-44AF-B6DD-ADC555E395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200" y="774000"/>
            <a:ext cx="11129938" cy="8992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GB" err="1"/>
              <a:t>Klicka</a:t>
            </a:r>
            <a:r>
              <a:rPr lang="en-GB"/>
              <a:t> </a:t>
            </a:r>
            <a:r>
              <a:rPr lang="en-GB" err="1"/>
              <a:t>här</a:t>
            </a:r>
            <a:r>
              <a:rPr lang="en-GB"/>
              <a:t> </a:t>
            </a:r>
            <a:r>
              <a:rPr lang="en-GB" err="1"/>
              <a:t>för</a:t>
            </a:r>
            <a:r>
              <a:rPr lang="en-GB"/>
              <a:t> </a:t>
            </a:r>
            <a:r>
              <a:rPr lang="en-GB" err="1"/>
              <a:t>att</a:t>
            </a:r>
            <a:r>
              <a:rPr lang="en-GB"/>
              <a:t> </a:t>
            </a:r>
            <a:r>
              <a:rPr lang="en-GB" err="1"/>
              <a:t>ändra</a:t>
            </a:r>
            <a:r>
              <a:rPr lang="en-GB"/>
              <a:t> mall </a:t>
            </a:r>
            <a:r>
              <a:rPr lang="en-GB" err="1"/>
              <a:t>för</a:t>
            </a:r>
            <a:r>
              <a:rPr lang="en-GB"/>
              <a:t> </a:t>
            </a:r>
            <a:r>
              <a:rPr lang="en-GB" err="1"/>
              <a:t>rubrikformat</a:t>
            </a:r>
            <a:endParaRPr lang="en-GB"/>
          </a:p>
        </p:txBody>
      </p:sp>
      <p:sp>
        <p:nvSpPr>
          <p:cNvPr id="26" name="Content Placeholder 6">
            <a:extLst>
              <a:ext uri="{FF2B5EF4-FFF2-40B4-BE49-F238E27FC236}">
                <a16:creationId xmlns:a16="http://schemas.microsoft.com/office/drawing/2014/main" id="{24E40512-6DCD-4009-AADF-AD413A4A8372}"/>
              </a:ext>
            </a:extLst>
          </p:cNvPr>
          <p:cNvSpPr>
            <a:spLocks noGrp="1"/>
          </p:cNvSpPr>
          <p:nvPr>
            <p:ph sz="quarter" idx="48"/>
          </p:nvPr>
        </p:nvSpPr>
        <p:spPr>
          <a:xfrm>
            <a:off x="559278" y="1888682"/>
            <a:ext cx="3461180" cy="3902518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29112CEB-146A-43AE-9504-79B578E1BAC5}"/>
              </a:ext>
            </a:extLst>
          </p:cNvPr>
          <p:cNvSpPr>
            <a:spLocks noGrp="1"/>
          </p:cNvSpPr>
          <p:nvPr>
            <p:ph sz="quarter" idx="52"/>
          </p:nvPr>
        </p:nvSpPr>
        <p:spPr>
          <a:xfrm>
            <a:off x="4365410" y="1888682"/>
            <a:ext cx="3461180" cy="3902518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0FDCCC82-E0D1-4A13-B452-85465BE6891C}"/>
              </a:ext>
            </a:extLst>
          </p:cNvPr>
          <p:cNvSpPr>
            <a:spLocks noGrp="1"/>
          </p:cNvSpPr>
          <p:nvPr>
            <p:ph sz="quarter" idx="54"/>
          </p:nvPr>
        </p:nvSpPr>
        <p:spPr>
          <a:xfrm>
            <a:off x="8179958" y="1888682"/>
            <a:ext cx="3461180" cy="3902518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7582F5-1BD5-42A4-A17B-B203A133478B}"/>
              </a:ext>
            </a:extLst>
          </p:cNvPr>
          <p:cNvSpPr>
            <a:spLocks noGrp="1"/>
          </p:cNvSpPr>
          <p:nvPr>
            <p:ph type="dt" sz="half" idx="55"/>
          </p:nvPr>
        </p:nvSpPr>
        <p:spPr/>
        <p:txBody>
          <a:bodyPr/>
          <a:lstStyle/>
          <a:p>
            <a:fld id="{59F3B072-CCFD-4A69-A0A9-F06ED6DEA152}" type="datetime1">
              <a:rPr lang="en-GB" smtClean="0"/>
              <a:t>10/05/2024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E544ED-262C-41D6-92CC-F959F160AFBF}"/>
              </a:ext>
            </a:extLst>
          </p:cNvPr>
          <p:cNvSpPr>
            <a:spLocks noGrp="1"/>
          </p:cNvSpPr>
          <p:nvPr>
            <p:ph type="ftr" sz="quarter" idx="56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sv-SE"/>
              <a:t>Lorem ipsum dolor sit amet, consectetur adipiscing elit, sed do eiusmod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F6387-CB41-4305-A949-B2EF07A9D6AF}"/>
              </a:ext>
            </a:extLst>
          </p:cNvPr>
          <p:cNvSpPr>
            <a:spLocks noGrp="1"/>
          </p:cNvSpPr>
          <p:nvPr>
            <p:ph type="sldNum" sz="quarter" idx="57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573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333">
          <p15:clr>
            <a:srgbClr val="FBAE40"/>
          </p15:clr>
        </p15:guide>
        <p15:guide id="3" pos="347">
          <p15:clr>
            <a:srgbClr val="FBAE40"/>
          </p15:clr>
        </p15:guide>
        <p15:guide id="4" pos="3500">
          <p15:clr>
            <a:srgbClr val="FBAE40"/>
          </p15:clr>
        </p15:guide>
        <p15:guide id="5" pos="4180">
          <p15:clr>
            <a:srgbClr val="FBAE40"/>
          </p15:clr>
        </p15:guide>
      </p15:sldGuideLst>
    </p:ext>
  </p:extLst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ack, logo on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29" hasCustomPrompt="1"/>
          </p:nvPr>
        </p:nvSpPr>
        <p:spPr>
          <a:xfrm>
            <a:off x="1" y="0"/>
            <a:ext cx="12192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SEB Confidential/3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E3E1887-9319-41BE-96F6-AFAB05381D6D}" type="datetime1">
              <a:rPr lang="en-GB" smtClean="0"/>
              <a:t>10/05/2024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809B13A-3730-413D-9F0B-C01FC49F235B}" type="slidenum">
              <a:rPr lang="en-GB" smtClean="0"/>
              <a:pPr algn="r"/>
              <a:t>‹#›</a:t>
            </a:fld>
            <a:endParaRPr lang="en-GB"/>
          </a:p>
        </p:txBody>
      </p:sp>
      <p:sp>
        <p:nvSpPr>
          <p:cNvPr id="10" name="Text Placeholder 31"/>
          <p:cNvSpPr>
            <a:spLocks noGrp="1"/>
          </p:cNvSpPr>
          <p:nvPr>
            <p:ph type="body" sz="quarter" idx="30" hasCustomPrompt="1"/>
          </p:nvPr>
        </p:nvSpPr>
        <p:spPr>
          <a:xfrm>
            <a:off x="11052026" y="1"/>
            <a:ext cx="1139973" cy="1139825"/>
          </a:xfrm>
          <a:blipFill>
            <a:blip r:embed="rId2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3751234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header, image back, logo on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29" hasCustomPrompt="1"/>
          </p:nvPr>
        </p:nvSpPr>
        <p:spPr>
          <a:xfrm>
            <a:off x="1" y="0"/>
            <a:ext cx="12192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SEB Confidential/3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EBE760C-3B60-49E0-A030-CF436836174F}" type="datetime1">
              <a:rPr lang="en-GB" smtClean="0"/>
              <a:t>10/05/2024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809B13A-3730-413D-9F0B-C01FC49F235B}" type="slidenum">
              <a:rPr lang="en-GB" smtClean="0"/>
              <a:pPr algn="r"/>
              <a:t>‹#›</a:t>
            </a:fld>
            <a:endParaRPr lang="en-GB"/>
          </a:p>
        </p:txBody>
      </p:sp>
      <p:sp>
        <p:nvSpPr>
          <p:cNvPr id="7" name="Text Placeholder 31"/>
          <p:cNvSpPr>
            <a:spLocks noGrp="1"/>
          </p:cNvSpPr>
          <p:nvPr>
            <p:ph type="body" sz="quarter" idx="30" hasCustomPrompt="1"/>
          </p:nvPr>
        </p:nvSpPr>
        <p:spPr>
          <a:xfrm>
            <a:off x="11052026" y="1"/>
            <a:ext cx="1139973" cy="1139825"/>
          </a:xfrm>
          <a:blipFill>
            <a:blip r:embed="rId2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6477990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 smaller high, image back, logo on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2192001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4567833" cy="871944"/>
          </a:xfrm>
          <a:solidFill>
            <a:schemeClr val="accent4"/>
          </a:solidFill>
        </p:spPr>
        <p:txBody>
          <a:bodyPr lIns="381600" rIns="381600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SEB Confidential/3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A9A369D-D90B-4415-98AA-475095BCB16D}" type="datetime1">
              <a:rPr lang="en-GB" smtClean="0"/>
              <a:t>10/05/2024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809B13A-3730-413D-9F0B-C01FC49F235B}" type="slidenum">
              <a:rPr lang="en-GB" smtClean="0"/>
              <a:pPr algn="r"/>
              <a:t>‹#›</a:t>
            </a:fld>
            <a:endParaRPr lang="en-GB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1"/>
          </p:nvPr>
        </p:nvSpPr>
        <p:spPr>
          <a:xfrm>
            <a:off x="0" y="871946"/>
            <a:ext cx="4567833" cy="3695293"/>
          </a:xfrm>
          <a:solidFill>
            <a:schemeClr val="accent4"/>
          </a:solidFill>
        </p:spPr>
        <p:txBody>
          <a:bodyPr lIns="381600" tIns="381600" rIns="381600"/>
          <a:lstStyle>
            <a:lvl1pPr marL="174625" indent="-174625">
              <a:defRPr sz="2000"/>
            </a:lvl1pPr>
            <a:lvl2pPr marL="449263" indent="-274638"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31"/>
          <p:cNvSpPr>
            <a:spLocks noGrp="1"/>
          </p:cNvSpPr>
          <p:nvPr>
            <p:ph type="body" sz="quarter" idx="30" hasCustomPrompt="1"/>
          </p:nvPr>
        </p:nvSpPr>
        <p:spPr>
          <a:xfrm>
            <a:off x="11052026" y="1"/>
            <a:ext cx="1139973" cy="1139825"/>
          </a:xfrm>
          <a:blipFill>
            <a:blip r:embed="rId2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1998461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 bigger high, image back, ogo on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2192001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"/>
            <a:ext cx="5714157" cy="871944"/>
          </a:xfrm>
          <a:solidFill>
            <a:schemeClr val="accent3"/>
          </a:solidFill>
        </p:spPr>
        <p:txBody>
          <a:bodyPr lIns="381600" rIns="38160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SEB Confidential/3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A8B7D20-9F4E-4288-B08D-D6550D556C32}" type="datetime1">
              <a:rPr lang="en-GB" smtClean="0"/>
              <a:t>10/05/2024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809B13A-3730-413D-9F0B-C01FC49F235B}" type="slidenum">
              <a:rPr lang="en-GB" smtClean="0"/>
              <a:pPr algn="r"/>
              <a:t>‹#›</a:t>
            </a:fld>
            <a:endParaRPr lang="en-GB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1"/>
          </p:nvPr>
        </p:nvSpPr>
        <p:spPr>
          <a:xfrm>
            <a:off x="0" y="871945"/>
            <a:ext cx="5714157" cy="4841468"/>
          </a:xfrm>
          <a:solidFill>
            <a:schemeClr val="accent3"/>
          </a:solidFill>
        </p:spPr>
        <p:txBody>
          <a:bodyPr lIns="381600" tIns="381600" rIns="381600"/>
          <a:lstStyle>
            <a:lvl1pPr marL="174625" indent="-174625">
              <a:defRPr sz="2400">
                <a:solidFill>
                  <a:schemeClr val="bg1"/>
                </a:solidFill>
              </a:defRPr>
            </a:lvl1pPr>
            <a:lvl2pPr marL="449263" indent="-274638">
              <a:defRPr sz="2400">
                <a:solidFill>
                  <a:schemeClr val="bg1"/>
                </a:solidFill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31"/>
          <p:cNvSpPr>
            <a:spLocks noGrp="1"/>
          </p:cNvSpPr>
          <p:nvPr>
            <p:ph type="body" sz="quarter" idx="30" hasCustomPrompt="1"/>
          </p:nvPr>
        </p:nvSpPr>
        <p:spPr>
          <a:xfrm>
            <a:off x="11052026" y="1"/>
            <a:ext cx="1139973" cy="1139825"/>
          </a:xfrm>
          <a:blipFill>
            <a:blip r:embed="rId2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360993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 smaller low, image back, logo on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2192001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04226"/>
            <a:ext cx="4567833" cy="871944"/>
          </a:xfrm>
          <a:solidFill>
            <a:schemeClr val="accent3"/>
          </a:solidFill>
        </p:spPr>
        <p:txBody>
          <a:bodyPr lIns="381600" rIns="381600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1"/>
          </p:nvPr>
        </p:nvSpPr>
        <p:spPr>
          <a:xfrm>
            <a:off x="0" y="3176171"/>
            <a:ext cx="4567833" cy="3695293"/>
          </a:xfrm>
          <a:solidFill>
            <a:schemeClr val="accent3"/>
          </a:solidFill>
        </p:spPr>
        <p:txBody>
          <a:bodyPr lIns="381600" tIns="381600" rIns="381600"/>
          <a:lstStyle>
            <a:lvl1pPr marL="174625" indent="-174625">
              <a:defRPr sz="2000">
                <a:solidFill>
                  <a:schemeClr val="bg1"/>
                </a:solidFill>
              </a:defRPr>
            </a:lvl1pPr>
            <a:lvl2pPr marL="449263" indent="-274638">
              <a:defRPr sz="2000">
                <a:solidFill>
                  <a:schemeClr val="bg1"/>
                </a:solidFill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SEB Confidential/3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96A4962-57BC-4B47-87E1-F8C1A199DBF5}" type="datetime1">
              <a:rPr lang="en-GB" smtClean="0"/>
              <a:t>10/05/2024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809B13A-3730-413D-9F0B-C01FC49F235B}" type="slidenum">
              <a:rPr lang="en-GB" smtClean="0"/>
              <a:pPr algn="r"/>
              <a:t>‹#›</a:t>
            </a:fld>
            <a:endParaRPr lang="en-GB"/>
          </a:p>
        </p:txBody>
      </p:sp>
      <p:sp>
        <p:nvSpPr>
          <p:cNvPr id="9" name="Text Placeholder 31"/>
          <p:cNvSpPr>
            <a:spLocks noGrp="1"/>
          </p:cNvSpPr>
          <p:nvPr>
            <p:ph type="body" sz="quarter" idx="30" hasCustomPrompt="1"/>
          </p:nvPr>
        </p:nvSpPr>
        <p:spPr>
          <a:xfrm>
            <a:off x="11052026" y="1"/>
            <a:ext cx="1139973" cy="1139825"/>
          </a:xfrm>
          <a:blipFill>
            <a:blip r:embed="rId2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6345857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 bigger low right, image back, logo on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2192001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6257" y="1139826"/>
            <a:ext cx="5715744" cy="893762"/>
          </a:xfrm>
          <a:solidFill>
            <a:schemeClr val="accent2"/>
          </a:solidFill>
        </p:spPr>
        <p:txBody>
          <a:bodyPr lIns="381600" rIns="381600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1"/>
          </p:nvPr>
        </p:nvSpPr>
        <p:spPr>
          <a:xfrm>
            <a:off x="6476256" y="2032355"/>
            <a:ext cx="5715745" cy="4841468"/>
          </a:xfrm>
          <a:solidFill>
            <a:schemeClr val="accent2"/>
          </a:solidFill>
        </p:spPr>
        <p:txBody>
          <a:bodyPr lIns="381600" tIns="381600" rIns="381600"/>
          <a:lstStyle>
            <a:lvl1pPr marL="174625" indent="-174625">
              <a:defRPr sz="2400">
                <a:solidFill>
                  <a:schemeClr val="bg1"/>
                </a:solidFill>
              </a:defRPr>
            </a:lvl1pPr>
            <a:lvl2pPr marL="449263" indent="-274638">
              <a:defRPr sz="2400">
                <a:solidFill>
                  <a:schemeClr val="bg1"/>
                </a:solidFill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SEB Confidential/3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478CBF7-D64B-4FAB-BDEE-9B0AB360F8FA}" type="datetime1">
              <a:rPr lang="en-GB" smtClean="0"/>
              <a:t>10/05/2024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809B13A-3730-413D-9F0B-C01FC49F235B}" type="slidenum">
              <a:rPr lang="en-GB" smtClean="0"/>
              <a:pPr algn="r"/>
              <a:t>‹#›</a:t>
            </a:fld>
            <a:endParaRPr lang="en-GB"/>
          </a:p>
        </p:txBody>
      </p:sp>
      <p:sp>
        <p:nvSpPr>
          <p:cNvPr id="9" name="Text Placeholder 31"/>
          <p:cNvSpPr>
            <a:spLocks noGrp="1"/>
          </p:cNvSpPr>
          <p:nvPr>
            <p:ph type="body" sz="quarter" idx="30" hasCustomPrompt="1"/>
          </p:nvPr>
        </p:nvSpPr>
        <p:spPr>
          <a:xfrm>
            <a:off x="11052026" y="1"/>
            <a:ext cx="1139973" cy="1139825"/>
          </a:xfrm>
          <a:blipFill>
            <a:blip r:embed="rId2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3585232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 smaller low right, image back, logo on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2192001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2581" y="2304226"/>
            <a:ext cx="4569508" cy="871944"/>
          </a:xfrm>
          <a:solidFill>
            <a:schemeClr val="accent2"/>
          </a:solidFill>
        </p:spPr>
        <p:txBody>
          <a:bodyPr lIns="381600" rIns="381600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1"/>
          </p:nvPr>
        </p:nvSpPr>
        <p:spPr>
          <a:xfrm>
            <a:off x="7622581" y="3176171"/>
            <a:ext cx="4569508" cy="3695293"/>
          </a:xfrm>
          <a:solidFill>
            <a:schemeClr val="accent2"/>
          </a:solidFill>
        </p:spPr>
        <p:txBody>
          <a:bodyPr lIns="381600" tIns="381600" rIns="381600"/>
          <a:lstStyle>
            <a:lvl1pPr marL="171450" indent="-171450" algn="l" rtl="0" eaLnBrk="1" fontAlgn="base" hangingPunct="1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SEB SansSerif" panose="00000400000000000000" pitchFamily="2" charset="0"/>
                <a:ea typeface="+mn-ea"/>
                <a:cs typeface="+mn-cs"/>
              </a:defRPr>
            </a:lvl1pPr>
            <a:lvl2pPr marL="609600" indent="-342900" algn="l" rtl="0" eaLnBrk="1" fontAlgn="base" hangingPunct="1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SEB SansSerif" panose="00000400000000000000" pitchFamily="2" charset="0"/>
                <a:ea typeface="+mn-ea"/>
                <a:cs typeface="+mn-cs"/>
              </a:defRPr>
            </a:lvl2pPr>
            <a:lvl3pPr marL="622300" indent="0">
              <a:buNone/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SEB Confidential/3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CD31DB4-8292-4DDF-B8BE-81391E06D868}" type="datetime1">
              <a:rPr lang="en-GB" smtClean="0"/>
              <a:t>10/05/2024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809B13A-3730-413D-9F0B-C01FC49F235B}" type="slidenum">
              <a:rPr lang="en-GB" smtClean="0"/>
              <a:pPr algn="r"/>
              <a:t>‹#›</a:t>
            </a:fld>
            <a:endParaRPr lang="en-GB"/>
          </a:p>
        </p:txBody>
      </p:sp>
      <p:sp>
        <p:nvSpPr>
          <p:cNvPr id="9" name="Text Placeholder 31"/>
          <p:cNvSpPr>
            <a:spLocks noGrp="1"/>
          </p:cNvSpPr>
          <p:nvPr>
            <p:ph type="body" sz="quarter" idx="30" hasCustomPrompt="1"/>
          </p:nvPr>
        </p:nvSpPr>
        <p:spPr>
          <a:xfrm>
            <a:off x="11052026" y="1"/>
            <a:ext cx="1139973" cy="1139825"/>
          </a:xfrm>
          <a:blipFill>
            <a:blip r:embed="rId2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0261917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, image at right, logo on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29" hasCustomPrompt="1"/>
          </p:nvPr>
        </p:nvSpPr>
        <p:spPr>
          <a:xfrm>
            <a:off x="6858893" y="0"/>
            <a:ext cx="5333107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937" y="1"/>
            <a:ext cx="6488956" cy="152082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SEB Confidential/3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19102C1-BEE9-4B19-A10F-46ABA4D2A780}" type="datetime1">
              <a:rPr lang="en-GB" smtClean="0"/>
              <a:t>10/05/2024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809B13A-3730-413D-9F0B-C01FC49F235B}" type="slidenum">
              <a:rPr lang="en-GB" smtClean="0"/>
              <a:pPr algn="r"/>
              <a:t>‹#›</a:t>
            </a:fld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1"/>
          </p:nvPr>
        </p:nvSpPr>
        <p:spPr>
          <a:xfrm>
            <a:off x="369936" y="1901825"/>
            <a:ext cx="2669616" cy="4191000"/>
          </a:xfrm>
        </p:spPr>
        <p:txBody>
          <a:bodyPr/>
          <a:lstStyle>
            <a:lvl1pPr marL="174625" indent="-174625">
              <a:defRPr sz="1800"/>
            </a:lvl1pPr>
            <a:lvl2pPr marL="536575" indent="-269875"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3429447" y="1901825"/>
            <a:ext cx="2669616" cy="4191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1800" dirty="0" smtClean="0"/>
            </a:lvl1pPr>
            <a:lvl2pPr>
              <a:defRPr lang="en-US" sz="1800" dirty="0" smtClean="0"/>
            </a:lvl2pPr>
          </a:lstStyle>
          <a:p>
            <a:pPr marL="174625" lvl="0" indent="-174625"/>
            <a:r>
              <a:rPr lang="en-GB"/>
              <a:t>Click to edit Master text styles</a:t>
            </a:r>
          </a:p>
          <a:p>
            <a:pPr marL="174625" lvl="1" indent="-174625"/>
            <a:r>
              <a:rPr lang="en-GB"/>
              <a:t>Second level</a:t>
            </a:r>
          </a:p>
        </p:txBody>
      </p:sp>
      <p:sp>
        <p:nvSpPr>
          <p:cNvPr id="13" name="Text Placeholder 31"/>
          <p:cNvSpPr>
            <a:spLocks noGrp="1"/>
          </p:cNvSpPr>
          <p:nvPr>
            <p:ph type="body" sz="quarter" idx="30" hasCustomPrompt="1"/>
          </p:nvPr>
        </p:nvSpPr>
        <p:spPr>
          <a:xfrm>
            <a:off x="11052026" y="1"/>
            <a:ext cx="1139973" cy="1139825"/>
          </a:xfrm>
          <a:blipFill>
            <a:blip r:embed="rId2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9458163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ext blocks, color space on right, logo on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34" hasCustomPrompt="1"/>
          </p:nvPr>
        </p:nvSpPr>
        <p:spPr>
          <a:xfrm>
            <a:off x="6858893" y="0"/>
            <a:ext cx="5333107" cy="68580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622300" indent="0">
              <a:buNone/>
              <a:defRPr/>
            </a:lvl3pPr>
            <a:lvl4pPr marL="990600" indent="0">
              <a:buNone/>
              <a:defRPr/>
            </a:lvl4pPr>
            <a:lvl5pPr marL="1346200" indent="0">
              <a:buNone/>
              <a:defRPr/>
            </a:lvl5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937" y="1"/>
            <a:ext cx="6488956" cy="152082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SEB Confidential/3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929E71A-E292-4B8A-B170-A0E9CA340CB1}" type="datetime1">
              <a:rPr lang="en-GB" smtClean="0"/>
              <a:t>10/05/2024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809B13A-3730-413D-9F0B-C01FC49F235B}" type="slidenum">
              <a:rPr lang="en-GB" smtClean="0"/>
              <a:pPr algn="r"/>
              <a:t>‹#›</a:t>
            </a:fld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1"/>
          </p:nvPr>
        </p:nvSpPr>
        <p:spPr>
          <a:xfrm>
            <a:off x="369936" y="1901825"/>
            <a:ext cx="2669616" cy="4191000"/>
          </a:xfrm>
        </p:spPr>
        <p:txBody>
          <a:bodyPr/>
          <a:lstStyle>
            <a:lvl1pPr marL="174625" indent="-174625">
              <a:defRPr sz="1800"/>
            </a:lvl1pPr>
            <a:lvl2pPr marL="536575" indent="-269875"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3429447" y="1901825"/>
            <a:ext cx="2669616" cy="4191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1800" smtClean="0"/>
            </a:lvl1pPr>
            <a:lvl2pPr>
              <a:defRPr lang="en-US" sz="1800" smtClean="0"/>
            </a:lvl2pPr>
          </a:lstStyle>
          <a:p>
            <a:pPr marL="174625" lvl="0" indent="-174625"/>
            <a:r>
              <a:rPr lang="en-GB"/>
              <a:t>Click to edit Master text styles</a:t>
            </a:r>
          </a:p>
          <a:p>
            <a:pPr marL="174625" lvl="1" indent="-174625"/>
            <a:r>
              <a:rPr lang="en-GB"/>
              <a:t>Second level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33"/>
          </p:nvPr>
        </p:nvSpPr>
        <p:spPr>
          <a:xfrm>
            <a:off x="7279268" y="1901825"/>
            <a:ext cx="4541458" cy="419893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1800" smtClean="0">
                <a:solidFill>
                  <a:schemeClr val="bg1"/>
                </a:solidFill>
              </a:defRPr>
            </a:lvl1pPr>
            <a:lvl2pPr>
              <a:defRPr lang="en-US" sz="1800" smtClean="0">
                <a:solidFill>
                  <a:schemeClr val="bg1"/>
                </a:solidFill>
              </a:defRPr>
            </a:lvl2pPr>
          </a:lstStyle>
          <a:p>
            <a:pPr marL="174625" lvl="0" indent="-174625"/>
            <a:r>
              <a:rPr lang="en-GB"/>
              <a:t>Click to edit Master text styles</a:t>
            </a:r>
          </a:p>
          <a:p>
            <a:pPr marL="174625" lvl="1" indent="-174625"/>
            <a:r>
              <a:rPr lang="en-GB"/>
              <a:t>Second level</a:t>
            </a:r>
          </a:p>
        </p:txBody>
      </p:sp>
      <p:sp>
        <p:nvSpPr>
          <p:cNvPr id="15" name="Text Placeholder 31"/>
          <p:cNvSpPr>
            <a:spLocks noGrp="1"/>
          </p:cNvSpPr>
          <p:nvPr>
            <p:ph type="body" sz="quarter" idx="30" hasCustomPrompt="1"/>
          </p:nvPr>
        </p:nvSpPr>
        <p:spPr>
          <a:xfrm>
            <a:off x="11052026" y="1"/>
            <a:ext cx="1139973" cy="1139825"/>
          </a:xfrm>
          <a:blipFill>
            <a:blip r:embed="rId2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2350021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ext block, image at right, logo on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29" hasCustomPrompt="1"/>
          </p:nvPr>
        </p:nvSpPr>
        <p:spPr>
          <a:xfrm>
            <a:off x="5333107" y="0"/>
            <a:ext cx="6858893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938" y="1"/>
            <a:ext cx="4962663" cy="152082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SEB Confidential/3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D8BD10C-DBAE-4006-8BE9-BDFBCB4CF451}" type="datetime1">
              <a:rPr lang="en-GB" smtClean="0"/>
              <a:t>10/05/2024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809B13A-3730-413D-9F0B-C01FC49F235B}" type="slidenum">
              <a:rPr lang="en-GB" smtClean="0"/>
              <a:pPr algn="r"/>
              <a:t>‹#›</a:t>
            </a:fld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1"/>
          </p:nvPr>
        </p:nvSpPr>
        <p:spPr>
          <a:xfrm>
            <a:off x="369936" y="1901825"/>
            <a:ext cx="4197897" cy="4198938"/>
          </a:xfrm>
        </p:spPr>
        <p:txBody>
          <a:bodyPr/>
          <a:lstStyle>
            <a:lvl1pPr marL="174625" indent="-174625">
              <a:defRPr sz="1800"/>
            </a:lvl1pPr>
            <a:lvl2pPr marL="536575" indent="-269875"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31"/>
          <p:cNvSpPr>
            <a:spLocks noGrp="1"/>
          </p:cNvSpPr>
          <p:nvPr>
            <p:ph type="body" sz="quarter" idx="30" hasCustomPrompt="1"/>
          </p:nvPr>
        </p:nvSpPr>
        <p:spPr>
          <a:xfrm>
            <a:off x="11052026" y="1"/>
            <a:ext cx="1139973" cy="1139825"/>
          </a:xfrm>
          <a:blipFill>
            <a:blip r:embed="rId2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667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with Heading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ubrik 1">
            <a:extLst>
              <a:ext uri="{FF2B5EF4-FFF2-40B4-BE49-F238E27FC236}">
                <a16:creationId xmlns:a16="http://schemas.microsoft.com/office/drawing/2014/main" id="{097E6B50-A2AF-44AF-B6DD-ADC555E395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200" y="774000"/>
            <a:ext cx="11129938" cy="8992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GB" err="1"/>
              <a:t>Klicka</a:t>
            </a:r>
            <a:r>
              <a:rPr lang="en-GB"/>
              <a:t> </a:t>
            </a:r>
            <a:r>
              <a:rPr lang="en-GB" err="1"/>
              <a:t>här</a:t>
            </a:r>
            <a:r>
              <a:rPr lang="en-GB"/>
              <a:t> </a:t>
            </a:r>
            <a:r>
              <a:rPr lang="en-GB" err="1"/>
              <a:t>för</a:t>
            </a:r>
            <a:r>
              <a:rPr lang="en-GB"/>
              <a:t> </a:t>
            </a:r>
            <a:r>
              <a:rPr lang="en-GB" err="1"/>
              <a:t>att</a:t>
            </a:r>
            <a:r>
              <a:rPr lang="en-GB"/>
              <a:t> </a:t>
            </a:r>
            <a:r>
              <a:rPr lang="en-GB" err="1"/>
              <a:t>ändra</a:t>
            </a:r>
            <a:r>
              <a:rPr lang="en-GB"/>
              <a:t> mall </a:t>
            </a:r>
            <a:r>
              <a:rPr lang="en-GB" err="1"/>
              <a:t>för</a:t>
            </a:r>
            <a:r>
              <a:rPr lang="en-GB"/>
              <a:t> </a:t>
            </a:r>
            <a:r>
              <a:rPr lang="en-GB" err="1"/>
              <a:t>rubrikformat</a:t>
            </a:r>
            <a:endParaRPr lang="en-GB"/>
          </a:p>
        </p:txBody>
      </p:sp>
      <p:sp>
        <p:nvSpPr>
          <p:cNvPr id="26" name="Content Placeholder 6">
            <a:extLst>
              <a:ext uri="{FF2B5EF4-FFF2-40B4-BE49-F238E27FC236}">
                <a16:creationId xmlns:a16="http://schemas.microsoft.com/office/drawing/2014/main" id="{24E40512-6DCD-4009-AADF-AD413A4A8372}"/>
              </a:ext>
            </a:extLst>
          </p:cNvPr>
          <p:cNvSpPr>
            <a:spLocks noGrp="1"/>
          </p:cNvSpPr>
          <p:nvPr>
            <p:ph sz="quarter" idx="48"/>
          </p:nvPr>
        </p:nvSpPr>
        <p:spPr>
          <a:xfrm>
            <a:off x="559278" y="2220686"/>
            <a:ext cx="3461180" cy="357051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29112CEB-146A-43AE-9504-79B578E1BAC5}"/>
              </a:ext>
            </a:extLst>
          </p:cNvPr>
          <p:cNvSpPr>
            <a:spLocks noGrp="1"/>
          </p:cNvSpPr>
          <p:nvPr>
            <p:ph sz="quarter" idx="52"/>
          </p:nvPr>
        </p:nvSpPr>
        <p:spPr>
          <a:xfrm>
            <a:off x="4365410" y="2220686"/>
            <a:ext cx="3461180" cy="357051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0FDCCC82-E0D1-4A13-B452-85465BE6891C}"/>
              </a:ext>
            </a:extLst>
          </p:cNvPr>
          <p:cNvSpPr>
            <a:spLocks noGrp="1"/>
          </p:cNvSpPr>
          <p:nvPr>
            <p:ph sz="quarter" idx="54"/>
          </p:nvPr>
        </p:nvSpPr>
        <p:spPr>
          <a:xfrm>
            <a:off x="8179958" y="2220686"/>
            <a:ext cx="3461180" cy="357051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11EB95-F257-417E-BCDB-F41D243A7F81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559277" y="1919525"/>
            <a:ext cx="3461181" cy="290513"/>
          </a:xfrm>
        </p:spPr>
        <p:txBody>
          <a:bodyPr vert="horz" lIns="0" tIns="45720" rIns="91440" bIns="45720" rtlCol="0" anchor="b">
            <a:noAutofit/>
          </a:bodyPr>
          <a:lstStyle>
            <a:lvl1pPr>
              <a:defRPr lang="en-GB" sz="1600" dirty="0">
                <a:latin typeface="SEB SansSerif Medium" panose="00000600000000000000" pitchFamily="2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1283A091-A9D5-417B-B97F-BB35EF17A109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4365410" y="1919525"/>
            <a:ext cx="3461181" cy="290513"/>
          </a:xfrm>
        </p:spPr>
        <p:txBody>
          <a:bodyPr vert="horz" lIns="0" tIns="45720" rIns="91440" bIns="45720" rtlCol="0" anchor="b">
            <a:noAutofit/>
          </a:bodyPr>
          <a:lstStyle>
            <a:lvl1pPr>
              <a:defRPr lang="en-GB" sz="1600" dirty="0">
                <a:latin typeface="SEB SansSerif Medium" panose="00000600000000000000" pitchFamily="2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DAABE48-689A-461A-A31A-375A9FE62C6E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179958" y="1919525"/>
            <a:ext cx="3461181" cy="290513"/>
          </a:xfrm>
        </p:spPr>
        <p:txBody>
          <a:bodyPr vert="horz" lIns="0" tIns="45720" rIns="91440" bIns="45720" rtlCol="0" anchor="b">
            <a:noAutofit/>
          </a:bodyPr>
          <a:lstStyle>
            <a:lvl1pPr>
              <a:defRPr lang="en-GB" sz="1600" dirty="0">
                <a:latin typeface="SEB SansSerif Medium" panose="00000600000000000000" pitchFamily="2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A2FA37-7B7E-4F0C-B485-3DD2DCCE04C3}"/>
              </a:ext>
            </a:extLst>
          </p:cNvPr>
          <p:cNvSpPr>
            <a:spLocks noGrp="1"/>
          </p:cNvSpPr>
          <p:nvPr>
            <p:ph type="dt" sz="half" idx="58"/>
          </p:nvPr>
        </p:nvSpPr>
        <p:spPr/>
        <p:txBody>
          <a:bodyPr/>
          <a:lstStyle/>
          <a:p>
            <a:fld id="{59F3B072-CCFD-4A69-A0A9-F06ED6DEA152}" type="datetime1">
              <a:rPr lang="en-GB" smtClean="0"/>
              <a:t>10/05/2024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3D581A-3126-4C5D-9AD5-AEC282500E88}"/>
              </a:ext>
            </a:extLst>
          </p:cNvPr>
          <p:cNvSpPr>
            <a:spLocks noGrp="1"/>
          </p:cNvSpPr>
          <p:nvPr>
            <p:ph type="ftr" sz="quarter" idx="59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sv-SE"/>
              <a:t>Lorem ipsum dolor sit amet, consectetur adipiscing elit, sed do eiusmod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F3FF7-2C6A-4A48-BF40-C6FA90DA61E0}"/>
              </a:ext>
            </a:extLst>
          </p:cNvPr>
          <p:cNvSpPr>
            <a:spLocks noGrp="1"/>
          </p:cNvSpPr>
          <p:nvPr>
            <p:ph type="sldNum" sz="quarter" idx="60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3304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333">
          <p15:clr>
            <a:srgbClr val="FBAE40"/>
          </p15:clr>
        </p15:guide>
        <p15:guide id="3" pos="347">
          <p15:clr>
            <a:srgbClr val="FBAE40"/>
          </p15:clr>
        </p15:guide>
        <p15:guide id="4" pos="3500">
          <p15:clr>
            <a:srgbClr val="FBAE40"/>
          </p15:clr>
        </p15:guide>
        <p15:guide id="5" pos="4180">
          <p15:clr>
            <a:srgbClr val="FBAE40"/>
          </p15:clr>
        </p15:guide>
      </p15:sldGuideLst>
    </p:ext>
  </p:extLst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ext block, color block on left, image at right, logo on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3"/>
          <p:cNvSpPr>
            <a:spLocks noGrp="1"/>
          </p:cNvSpPr>
          <p:nvPr>
            <p:ph type="body" sz="quarter" idx="34" hasCustomPrompt="1"/>
          </p:nvPr>
        </p:nvSpPr>
        <p:spPr>
          <a:xfrm>
            <a:off x="1" y="0"/>
            <a:ext cx="5333107" cy="6858000"/>
          </a:xfrm>
          <a:solidFill>
            <a:schemeClr val="accent5"/>
          </a:solidFill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622300" indent="0">
              <a:buNone/>
              <a:defRPr/>
            </a:lvl3pPr>
            <a:lvl4pPr marL="990600" indent="0">
              <a:buNone/>
              <a:defRPr/>
            </a:lvl4pPr>
            <a:lvl5pPr marL="1346200" indent="0">
              <a:buNone/>
              <a:defRPr/>
            </a:lvl5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29" hasCustomPrompt="1"/>
          </p:nvPr>
        </p:nvSpPr>
        <p:spPr>
          <a:xfrm>
            <a:off x="5333107" y="0"/>
            <a:ext cx="6858893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938" y="1"/>
            <a:ext cx="4962663" cy="152082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SEB Confidential/3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1E98558-13D6-4FC3-A031-ED557091E6A5}" type="datetime1">
              <a:rPr lang="en-GB" smtClean="0"/>
              <a:t>10/05/2024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809B13A-3730-413D-9F0B-C01FC49F235B}" type="slidenum">
              <a:rPr lang="en-GB" smtClean="0"/>
              <a:pPr algn="r"/>
              <a:t>‹#›</a:t>
            </a:fld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1"/>
          </p:nvPr>
        </p:nvSpPr>
        <p:spPr>
          <a:xfrm>
            <a:off x="369936" y="1901825"/>
            <a:ext cx="4197897" cy="4198938"/>
          </a:xfrm>
        </p:spPr>
        <p:txBody>
          <a:bodyPr/>
          <a:lstStyle>
            <a:lvl1pPr marL="174625" indent="-174625">
              <a:defRPr sz="1800">
                <a:solidFill>
                  <a:schemeClr val="bg1"/>
                </a:solidFill>
              </a:defRPr>
            </a:lvl1pPr>
            <a:lvl2pPr marL="536575" indent="-269875">
              <a:defRPr sz="1800">
                <a:solidFill>
                  <a:schemeClr val="bg1"/>
                </a:solidFill>
              </a:defRPr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2" name="Text Placeholder 31"/>
          <p:cNvSpPr>
            <a:spLocks noGrp="1"/>
          </p:cNvSpPr>
          <p:nvPr>
            <p:ph type="body" sz="quarter" idx="30" hasCustomPrompt="1"/>
          </p:nvPr>
        </p:nvSpPr>
        <p:spPr>
          <a:xfrm>
            <a:off x="11052026" y="1"/>
            <a:ext cx="1139973" cy="1139825"/>
          </a:xfrm>
          <a:blipFill>
            <a:blip r:embed="rId2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7645072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, image and color blocks, logo on top 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29" hasCustomPrompt="1"/>
          </p:nvPr>
        </p:nvSpPr>
        <p:spPr>
          <a:xfrm>
            <a:off x="8764354" y="0"/>
            <a:ext cx="3427646" cy="3429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 </a:t>
            </a:r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32" hasCustomPrompt="1"/>
          </p:nvPr>
        </p:nvSpPr>
        <p:spPr>
          <a:xfrm>
            <a:off x="5333106" y="3429000"/>
            <a:ext cx="3427646" cy="3427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 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3"/>
          </p:nvPr>
        </p:nvSpPr>
        <p:spPr>
          <a:xfrm>
            <a:off x="5333106" y="0"/>
            <a:ext cx="3427646" cy="3427200"/>
          </a:xfrm>
          <a:solidFill>
            <a:schemeClr val="accent4"/>
          </a:solidFill>
        </p:spPr>
        <p:txBody>
          <a:bodyPr lIns="381600" rIns="381600" anchor="ctr" anchorCtr="0"/>
          <a:lstStyle>
            <a:lvl1pPr marL="0" indent="0" algn="ctr">
              <a:buNone/>
              <a:defRPr sz="3600" b="0"/>
            </a:lvl1pPr>
            <a:lvl2pPr marL="266700" indent="0" algn="ctr">
              <a:buNone/>
              <a:defRPr/>
            </a:lvl2pPr>
            <a:lvl3pPr marL="622300" indent="0" algn="ctr">
              <a:buNone/>
              <a:defRPr/>
            </a:lvl3pPr>
            <a:lvl4pPr marL="990600" indent="0" algn="ctr">
              <a:buNone/>
              <a:defRPr/>
            </a:lvl4pPr>
            <a:lvl5pPr marL="1346200" indent="0" algn="ctr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34"/>
          </p:nvPr>
        </p:nvSpPr>
        <p:spPr>
          <a:xfrm>
            <a:off x="8764354" y="3429000"/>
            <a:ext cx="3427646" cy="3429000"/>
          </a:xfrm>
          <a:solidFill>
            <a:schemeClr val="accent2"/>
          </a:solidFill>
        </p:spPr>
        <p:txBody>
          <a:bodyPr lIns="381600" rIns="381600" anchor="ctr" anchorCtr="0"/>
          <a:lstStyle>
            <a:lvl1pPr marL="0" indent="0" algn="ctr">
              <a:buNone/>
              <a:defRPr sz="3600" b="0">
                <a:solidFill>
                  <a:schemeClr val="bg1"/>
                </a:solidFill>
              </a:defRPr>
            </a:lvl1pPr>
            <a:lvl2pPr marL="266700" indent="0" algn="ctr">
              <a:buNone/>
              <a:defRPr/>
            </a:lvl2pPr>
            <a:lvl3pPr marL="622300" indent="0" algn="ctr">
              <a:buNone/>
              <a:defRPr/>
            </a:lvl3pPr>
            <a:lvl4pPr marL="990600" indent="0" algn="ctr">
              <a:buNone/>
              <a:defRPr/>
            </a:lvl4pPr>
            <a:lvl5pPr marL="1346200" indent="0" algn="ctr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938" y="1"/>
            <a:ext cx="4962663" cy="152082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SEB Confidential/3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F871332-2443-46D4-9B96-400C9D645833}" type="datetime1">
              <a:rPr lang="en-GB" smtClean="0"/>
              <a:t>10/05/2024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809B13A-3730-413D-9F0B-C01FC49F235B}" type="slidenum">
              <a:rPr lang="en-GB" smtClean="0"/>
              <a:pPr algn="r"/>
              <a:t>‹#›</a:t>
            </a:fld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1"/>
          </p:nvPr>
        </p:nvSpPr>
        <p:spPr>
          <a:xfrm>
            <a:off x="369936" y="1901825"/>
            <a:ext cx="4197897" cy="4198938"/>
          </a:xfrm>
        </p:spPr>
        <p:txBody>
          <a:bodyPr/>
          <a:lstStyle>
            <a:lvl1pPr marL="174625" indent="-174625">
              <a:defRPr sz="1800"/>
            </a:lvl1pPr>
            <a:lvl2pPr marL="536575" indent="-269875"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31"/>
          <p:cNvSpPr>
            <a:spLocks noGrp="1"/>
          </p:cNvSpPr>
          <p:nvPr>
            <p:ph type="body" sz="quarter" idx="30" hasCustomPrompt="1"/>
          </p:nvPr>
        </p:nvSpPr>
        <p:spPr>
          <a:xfrm>
            <a:off x="11052026" y="1"/>
            <a:ext cx="1139973" cy="1139825"/>
          </a:xfrm>
          <a:blipFill>
            <a:blip r:embed="rId2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2781633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, image and color blocks, logo on top 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29" hasCustomPrompt="1"/>
          </p:nvPr>
        </p:nvSpPr>
        <p:spPr>
          <a:xfrm>
            <a:off x="9912996" y="-1"/>
            <a:ext cx="2279004" cy="228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 </a:t>
            </a:r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32" hasCustomPrompt="1"/>
          </p:nvPr>
        </p:nvSpPr>
        <p:spPr>
          <a:xfrm>
            <a:off x="9912996" y="2284050"/>
            <a:ext cx="2282745" cy="22899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 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3"/>
          </p:nvPr>
        </p:nvSpPr>
        <p:spPr>
          <a:xfrm>
            <a:off x="7622580" y="1"/>
            <a:ext cx="2290416" cy="2291353"/>
          </a:xfrm>
          <a:solidFill>
            <a:schemeClr val="accent4"/>
          </a:solidFill>
        </p:spPr>
        <p:txBody>
          <a:bodyPr lIns="381600" rIns="381600" anchor="ctr" anchorCtr="0"/>
          <a:lstStyle>
            <a:lvl1pPr marL="0" indent="0" algn="ctr">
              <a:buNone/>
              <a:defRPr sz="3600" b="0"/>
            </a:lvl1pPr>
            <a:lvl2pPr marL="266700" indent="0" algn="ctr">
              <a:buNone/>
              <a:defRPr/>
            </a:lvl2pPr>
            <a:lvl3pPr marL="622300" indent="0" algn="ctr">
              <a:buNone/>
              <a:defRPr/>
            </a:lvl3pPr>
            <a:lvl4pPr marL="990600" indent="0" algn="ctr">
              <a:buNone/>
              <a:defRPr/>
            </a:lvl4pPr>
            <a:lvl5pPr marL="1346200" indent="0" algn="ctr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34"/>
          </p:nvPr>
        </p:nvSpPr>
        <p:spPr>
          <a:xfrm>
            <a:off x="5357023" y="2284050"/>
            <a:ext cx="4555973" cy="4573950"/>
          </a:xfrm>
          <a:solidFill>
            <a:schemeClr val="accent2"/>
          </a:solidFill>
        </p:spPr>
        <p:txBody>
          <a:bodyPr lIns="381600" rIns="381600" anchor="ctr" anchorCtr="0"/>
          <a:lstStyle>
            <a:lvl1pPr marL="0" indent="0" algn="ctr">
              <a:buNone/>
              <a:defRPr sz="3600" b="0">
                <a:solidFill>
                  <a:schemeClr val="bg1"/>
                </a:solidFill>
              </a:defRPr>
            </a:lvl1pPr>
            <a:lvl2pPr marL="266700" indent="0" algn="ctr">
              <a:buNone/>
              <a:defRPr/>
            </a:lvl2pPr>
            <a:lvl3pPr marL="622300" indent="0" algn="ctr">
              <a:buNone/>
              <a:defRPr/>
            </a:lvl3pPr>
            <a:lvl4pPr marL="990600" indent="0" algn="ctr">
              <a:buNone/>
              <a:defRPr/>
            </a:lvl4pPr>
            <a:lvl5pPr marL="1346200" indent="0" algn="ctr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938" y="1"/>
            <a:ext cx="4962663" cy="152082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SEB Confidential/3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87543B4-A3E3-4AE6-BF3A-BD36AFAE2286}" type="datetime1">
              <a:rPr lang="en-GB" smtClean="0"/>
              <a:t>10/05/2024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809B13A-3730-413D-9F0B-C01FC49F235B}" type="slidenum">
              <a:rPr lang="en-GB" smtClean="0"/>
              <a:pPr algn="r"/>
              <a:t>‹#›</a:t>
            </a:fld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1"/>
          </p:nvPr>
        </p:nvSpPr>
        <p:spPr>
          <a:xfrm>
            <a:off x="369936" y="1901825"/>
            <a:ext cx="4197897" cy="4198938"/>
          </a:xfrm>
        </p:spPr>
        <p:txBody>
          <a:bodyPr/>
          <a:lstStyle>
            <a:lvl1pPr marL="174625" indent="-174625">
              <a:defRPr sz="1800"/>
            </a:lvl1pPr>
            <a:lvl2pPr marL="536575" indent="-269875"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35"/>
          </p:nvPr>
        </p:nvSpPr>
        <p:spPr>
          <a:xfrm>
            <a:off x="9912997" y="4573950"/>
            <a:ext cx="2279004" cy="2284050"/>
          </a:xfrm>
          <a:solidFill>
            <a:schemeClr val="tx1"/>
          </a:solidFill>
        </p:spPr>
        <p:txBody>
          <a:bodyPr lIns="381600" rIns="381600" anchor="ctr" anchorCtr="0"/>
          <a:lstStyle>
            <a:lvl1pPr marL="0" indent="0" algn="ctr">
              <a:buNone/>
              <a:defRPr sz="3600" b="0">
                <a:solidFill>
                  <a:schemeClr val="bg1"/>
                </a:solidFill>
              </a:defRPr>
            </a:lvl1pPr>
            <a:lvl2pPr marL="266700" indent="0" algn="ctr">
              <a:buNone/>
              <a:defRPr/>
            </a:lvl2pPr>
            <a:lvl3pPr marL="622300" indent="0" algn="ctr">
              <a:buNone/>
              <a:defRPr/>
            </a:lvl3pPr>
            <a:lvl4pPr marL="990600" indent="0" algn="ctr">
              <a:buNone/>
              <a:defRPr/>
            </a:lvl4pPr>
            <a:lvl5pPr marL="1346200" indent="0" algn="ctr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Text Placeholder 31"/>
          <p:cNvSpPr>
            <a:spLocks noGrp="1"/>
          </p:cNvSpPr>
          <p:nvPr>
            <p:ph type="body" sz="quarter" idx="30" hasCustomPrompt="1"/>
          </p:nvPr>
        </p:nvSpPr>
        <p:spPr>
          <a:xfrm>
            <a:off x="11052026" y="1"/>
            <a:ext cx="1139973" cy="1139825"/>
          </a:xfrm>
          <a:blipFill>
            <a:blip r:embed="rId2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3604151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, image and color blocks, logo on top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29" hasCustomPrompt="1"/>
          </p:nvPr>
        </p:nvSpPr>
        <p:spPr>
          <a:xfrm>
            <a:off x="5332601" y="0"/>
            <a:ext cx="6859399" cy="3429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 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34"/>
          </p:nvPr>
        </p:nvSpPr>
        <p:spPr>
          <a:xfrm>
            <a:off x="8764354" y="3429000"/>
            <a:ext cx="3427646" cy="3429000"/>
          </a:xfrm>
          <a:solidFill>
            <a:schemeClr val="accent3"/>
          </a:solidFill>
        </p:spPr>
        <p:txBody>
          <a:bodyPr lIns="381600" rIns="381600" anchor="ctr" anchorCtr="0"/>
          <a:lstStyle>
            <a:lvl1pPr marL="0" indent="0" algn="ctr">
              <a:buNone/>
              <a:defRPr sz="3600" b="0">
                <a:solidFill>
                  <a:schemeClr val="bg1"/>
                </a:solidFill>
              </a:defRPr>
            </a:lvl1pPr>
            <a:lvl2pPr marL="266700" indent="0" algn="ctr">
              <a:buNone/>
              <a:defRPr/>
            </a:lvl2pPr>
            <a:lvl3pPr marL="622300" indent="0" algn="ctr">
              <a:buNone/>
              <a:defRPr/>
            </a:lvl3pPr>
            <a:lvl4pPr marL="990600" indent="0" algn="ctr">
              <a:buNone/>
              <a:defRPr/>
            </a:lvl4pPr>
            <a:lvl5pPr marL="1346200" indent="0" algn="ctr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938" y="1"/>
            <a:ext cx="4962663" cy="152082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SEB Confidential/3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E6B6FD5-D6C8-44A1-B51B-F0437A8C64CC}" type="datetime1">
              <a:rPr lang="en-GB" smtClean="0"/>
              <a:t>10/05/2024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809B13A-3730-413D-9F0B-C01FC49F235B}" type="slidenum">
              <a:rPr lang="en-GB" smtClean="0"/>
              <a:pPr algn="r"/>
              <a:t>‹#›</a:t>
            </a:fld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1"/>
          </p:nvPr>
        </p:nvSpPr>
        <p:spPr>
          <a:xfrm>
            <a:off x="369936" y="1901825"/>
            <a:ext cx="4197897" cy="4198938"/>
          </a:xfrm>
        </p:spPr>
        <p:txBody>
          <a:bodyPr/>
          <a:lstStyle>
            <a:lvl1pPr marL="174625" indent="-174625">
              <a:defRPr sz="1800"/>
            </a:lvl1pPr>
            <a:lvl2pPr marL="536575" indent="-269875"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Text Placeholder 31"/>
          <p:cNvSpPr>
            <a:spLocks noGrp="1"/>
          </p:cNvSpPr>
          <p:nvPr>
            <p:ph type="body" sz="quarter" idx="30" hasCustomPrompt="1"/>
          </p:nvPr>
        </p:nvSpPr>
        <p:spPr>
          <a:xfrm>
            <a:off x="11052026" y="1"/>
            <a:ext cx="1139973" cy="1139825"/>
          </a:xfrm>
          <a:blipFill>
            <a:blip r:embed="rId2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4752637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ext blocks, image to right, color space lower right, logo on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34" hasCustomPrompt="1"/>
          </p:nvPr>
        </p:nvSpPr>
        <p:spPr>
          <a:xfrm>
            <a:off x="6858893" y="3429000"/>
            <a:ext cx="5333107" cy="34290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622300" indent="0">
              <a:buNone/>
              <a:defRPr/>
            </a:lvl3pPr>
            <a:lvl4pPr marL="990600" indent="0">
              <a:buNone/>
              <a:defRPr/>
            </a:lvl4pPr>
            <a:lvl5pPr marL="1346200" indent="0">
              <a:buNone/>
              <a:defRPr/>
            </a:lvl5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29" hasCustomPrompt="1"/>
          </p:nvPr>
        </p:nvSpPr>
        <p:spPr>
          <a:xfrm>
            <a:off x="6859400" y="0"/>
            <a:ext cx="5332600" cy="3429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937" y="1"/>
            <a:ext cx="6488956" cy="152082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SEB Confidential/3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5EC2435-6B0D-480C-8DC0-CEE2411D244C}" type="datetime1">
              <a:rPr lang="en-GB" smtClean="0"/>
              <a:t>10/05/2024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809B13A-3730-413D-9F0B-C01FC49F235B}" type="slidenum">
              <a:rPr lang="en-GB" smtClean="0"/>
              <a:pPr algn="r"/>
              <a:t>‹#›</a:t>
            </a:fld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1"/>
          </p:nvPr>
        </p:nvSpPr>
        <p:spPr>
          <a:xfrm>
            <a:off x="369936" y="1901825"/>
            <a:ext cx="2669616" cy="4198938"/>
          </a:xfrm>
        </p:spPr>
        <p:txBody>
          <a:bodyPr/>
          <a:lstStyle>
            <a:lvl1pPr marL="174625" indent="-174625">
              <a:defRPr sz="1800"/>
            </a:lvl1pPr>
            <a:lvl2pPr marL="536575" indent="-269875"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3429447" y="1901825"/>
            <a:ext cx="2669616" cy="419893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1800" smtClean="0"/>
            </a:lvl1pPr>
            <a:lvl2pPr>
              <a:defRPr lang="en-US" sz="1800" smtClean="0"/>
            </a:lvl2pPr>
          </a:lstStyle>
          <a:p>
            <a:pPr marL="174625" lvl="0" indent="-174625"/>
            <a:r>
              <a:rPr lang="en-GB"/>
              <a:t>Click to edit Master text styles</a:t>
            </a:r>
          </a:p>
          <a:p>
            <a:pPr marL="174625" lvl="1" indent="-174625"/>
            <a:r>
              <a:rPr lang="en-GB"/>
              <a:t>Second level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33"/>
          </p:nvPr>
        </p:nvSpPr>
        <p:spPr>
          <a:xfrm>
            <a:off x="7279268" y="3429000"/>
            <a:ext cx="4541458" cy="267176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36000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1800" dirty="0" smtClean="0">
                <a:solidFill>
                  <a:schemeClr val="bg1"/>
                </a:solidFill>
              </a:defRPr>
            </a:lvl1pPr>
            <a:lvl2pPr>
              <a:defRPr lang="en-US" sz="1800" dirty="0" smtClean="0">
                <a:solidFill>
                  <a:schemeClr val="bg1"/>
                </a:solidFill>
              </a:defRPr>
            </a:lvl2pPr>
          </a:lstStyle>
          <a:p>
            <a:pPr marL="174625" lvl="0" indent="-174625"/>
            <a:r>
              <a:rPr lang="en-GB"/>
              <a:t>Click to edit Master text styles</a:t>
            </a:r>
          </a:p>
          <a:p>
            <a:pPr marL="174625" lvl="1" indent="-174625"/>
            <a:r>
              <a:rPr lang="en-GB"/>
              <a:t>Second level</a:t>
            </a:r>
          </a:p>
        </p:txBody>
      </p:sp>
      <p:sp>
        <p:nvSpPr>
          <p:cNvPr id="15" name="Text Placeholder 31"/>
          <p:cNvSpPr>
            <a:spLocks noGrp="1"/>
          </p:cNvSpPr>
          <p:nvPr>
            <p:ph type="body" sz="quarter" idx="30" hasCustomPrompt="1"/>
          </p:nvPr>
        </p:nvSpPr>
        <p:spPr>
          <a:xfrm>
            <a:off x="11052026" y="1"/>
            <a:ext cx="1139973" cy="1139825"/>
          </a:xfrm>
          <a:blipFill>
            <a:blip r:embed="rId2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3534766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Imag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E240909-8DFC-4A32-88E6-B885ED11347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04D1D06B-B1A5-4FC2-88F7-DA0BEEC130C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0" y="0"/>
            <a:ext cx="12190413" cy="685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5AFF2-DD5C-4926-A72C-82CD066B1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2" y="2155507"/>
            <a:ext cx="5545138" cy="1800001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GB" sz="550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5800"/>
              </a:lnSpc>
            </a:pPr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59BCB3-964B-4243-ABAF-0547CCA1D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2" y="4081237"/>
            <a:ext cx="5545138" cy="385445"/>
          </a:xfrm>
        </p:spPr>
        <p:txBody>
          <a:bodyPr vert="horz" lIns="0" tIns="0" rIns="0" bIns="0" rtlCol="0" anchor="t" anchorCtr="0"/>
          <a:lstStyle>
            <a:lvl1pPr marL="0" indent="0">
              <a:buNone/>
              <a:defRPr lang="en-GB" sz="2000">
                <a:solidFill>
                  <a:schemeClr val="bg1"/>
                </a:solidFill>
                <a:latin typeface="SEB SansSerif Light" pitchFamily="2" charset="77"/>
              </a:defRPr>
            </a:lvl1pPr>
          </a:lstStyle>
          <a:p>
            <a:pPr marL="0" lvl="0"/>
            <a:r>
              <a:rPr lang="en-GB"/>
              <a:t>Click to edit Master subtitle style</a:t>
            </a:r>
          </a:p>
        </p:txBody>
      </p:sp>
      <p:sp>
        <p:nvSpPr>
          <p:cNvPr id="8" name="Text Placeholder 31">
            <a:extLst>
              <a:ext uri="{FF2B5EF4-FFF2-40B4-BE49-F238E27FC236}">
                <a16:creationId xmlns:a16="http://schemas.microsoft.com/office/drawing/2014/main" id="{4C17403D-29D8-43B5-AD82-DCB534DC4DE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1338560" y="-1"/>
            <a:ext cx="851853" cy="850234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067ED0F-58AB-4E2F-BCE2-FC85F81A9529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4AA606B-6581-4A14-885D-D4176F5C0D3A}" type="datetime1">
              <a:rPr lang="en-GB" smtClean="0"/>
              <a:t>10/05/2024</a:t>
            </a:fld>
            <a:endParaRPr lang="en-GB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9B9CBA3-B5EF-4562-894D-09DBA36C3C08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vert="horz" lIns="0" tIns="0" rIns="0" bIns="0" rtlCol="0" anchor="t"/>
          <a:lstStyle>
            <a:lvl1pPr>
              <a:defRPr lang="en-GB" smtClean="0">
                <a:solidFill>
                  <a:schemeClr val="bg1"/>
                </a:solidFill>
              </a:defRPr>
            </a:lvl1pPr>
          </a:lstStyle>
          <a:p>
            <a:pPr algn="ctr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endParaRPr lang="en-GB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B76E42E-8EEB-4521-B6BF-18C0F332DD74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957146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5AFF2-DD5C-4926-A72C-82CD066B1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2" y="2155509"/>
            <a:ext cx="9144000" cy="1800001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GB" sz="5499"/>
            </a:lvl1pPr>
          </a:lstStyle>
          <a:p>
            <a:pPr lvl="0">
              <a:lnSpc>
                <a:spcPts val="5799"/>
              </a:lnSpc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59BCB3-964B-4243-ABAF-0547CCA1D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2" y="4081239"/>
            <a:ext cx="9144000" cy="385445"/>
          </a:xfrm>
        </p:spPr>
        <p:txBody>
          <a:bodyPr vert="horz" lIns="0" tIns="0" rIns="0" bIns="0" rtlCol="0" anchor="t" anchorCtr="0"/>
          <a:lstStyle>
            <a:lvl1pPr marL="0" indent="0">
              <a:buNone/>
              <a:defRPr lang="en-GB" sz="2000">
                <a:latin typeface="SEB SansSerif Light" pitchFamily="2" charset="77"/>
              </a:defRPr>
            </a:lvl1pPr>
          </a:lstStyle>
          <a:p>
            <a:pPr marL="0"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7" name="Text Placeholder 31">
            <a:extLst>
              <a:ext uri="{FF2B5EF4-FFF2-40B4-BE49-F238E27FC236}">
                <a16:creationId xmlns:a16="http://schemas.microsoft.com/office/drawing/2014/main" id="{70B71739-0CBE-41E2-9DDA-98A513B5BB6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1338561" y="-1"/>
            <a:ext cx="851853" cy="850234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8290DD0-A1FD-4467-81FD-F8FC2BE017D8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1D79BA-A083-4CE8-B5F3-4EE883BA8E6F}" type="datetime1">
              <a:rPr lang="en-GB" smtClean="0"/>
              <a:t>10/05/2024</a:t>
            </a:fld>
            <a:endParaRPr lang="en-GB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0230B1D-3AA0-48E3-9977-57E204D70F8D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Lorem ipsum dolor sit amet, consectetur adipiscing elit, sed do eiusmod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CF3CF81-CEB6-400A-AA45-6D7D235C112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431905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5AFF2-DD5C-4926-A72C-82CD066B1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2" y="2155509"/>
            <a:ext cx="9144000" cy="1800001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GB" sz="4000"/>
            </a:lvl1pPr>
          </a:lstStyle>
          <a:p>
            <a:pPr lvl="0">
              <a:lnSpc>
                <a:spcPts val="5799"/>
              </a:lnSpc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59BCB3-964B-4243-ABAF-0547CCA1D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2" y="4081239"/>
            <a:ext cx="9144000" cy="385445"/>
          </a:xfrm>
        </p:spPr>
        <p:txBody>
          <a:bodyPr vert="horz" lIns="0" tIns="0" rIns="0" bIns="0" rtlCol="0" anchor="t" anchorCtr="0"/>
          <a:lstStyle>
            <a:lvl1pPr marL="0" indent="0">
              <a:buNone/>
              <a:defRPr lang="en-GB" sz="2000">
                <a:latin typeface="SEB SansSerif Light" pitchFamily="2" charset="77"/>
              </a:defRPr>
            </a:lvl1pPr>
          </a:lstStyle>
          <a:p>
            <a:pPr marL="0"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7" name="Text Placeholder 31">
            <a:extLst>
              <a:ext uri="{FF2B5EF4-FFF2-40B4-BE49-F238E27FC236}">
                <a16:creationId xmlns:a16="http://schemas.microsoft.com/office/drawing/2014/main" id="{70B71739-0CBE-41E2-9DDA-98A513B5BB6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1338561" y="-1"/>
            <a:ext cx="851853" cy="850234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79D18D2D-C579-43A9-BE9D-24D8B07D2F72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3AB30BDC-FBA3-4148-9C34-B758648359B9}" type="datetime1">
              <a:rPr lang="en-GB" smtClean="0"/>
              <a:t>10/05/2024</a:t>
            </a:fld>
            <a:endParaRPr lang="en-GB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D19B022-AA84-4F39-97CF-02D69CFB5B8D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Lorem ipsum dolor sit amet, consectetur adipiscing elit, sed do eiusmod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F82A060-7817-49BF-93E8-DE2C1150E72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412514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Grey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FEFFA1-548B-4F4A-B7D8-96DA8A653987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5AFF2-DD5C-4926-A72C-82CD066B1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2" y="2155509"/>
            <a:ext cx="9144000" cy="1800001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GB" sz="5499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5799"/>
              </a:lnSpc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59BCB3-964B-4243-ABAF-0547CCA1D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2" y="4081239"/>
            <a:ext cx="9144000" cy="385445"/>
          </a:xfrm>
        </p:spPr>
        <p:txBody>
          <a:bodyPr vert="horz" lIns="0" tIns="0" rIns="0" bIns="0" rtlCol="0" anchor="t" anchorCtr="0"/>
          <a:lstStyle>
            <a:lvl1pPr marL="0" indent="0">
              <a:buNone/>
              <a:defRPr lang="en-GB" sz="2000">
                <a:solidFill>
                  <a:schemeClr val="bg1"/>
                </a:solidFill>
                <a:latin typeface="SEB SansSerif Light" pitchFamily="2" charset="77"/>
              </a:defRPr>
            </a:lvl1pPr>
          </a:lstStyle>
          <a:p>
            <a:pPr marL="0"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1" name="Text Placeholder 31">
            <a:extLst>
              <a:ext uri="{FF2B5EF4-FFF2-40B4-BE49-F238E27FC236}">
                <a16:creationId xmlns:a16="http://schemas.microsoft.com/office/drawing/2014/main" id="{93271E52-FBCE-4377-AE85-A0464EE658D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1338561" y="-1"/>
            <a:ext cx="851853" cy="850234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514245-A930-402D-B02E-7EB613CA7ED2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34A3E3-7BE6-46FE-B5D2-CC72655B11F8}" type="datetime1">
              <a:rPr lang="en-GB" smtClean="0"/>
              <a:t>10/05/2024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6BE4CD-B38D-4C23-BBCE-685E874B798D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Lorem ipsum dolor sit amet, consectetur adipiscing elit, sed do eiusmod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A488E7-A60F-4253-AAD2-CF41AE5EACC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255405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Imag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E240909-8DFC-4A32-88E6-B885ED113475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err="1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04D1D06B-B1A5-4FC2-88F7-DA0BEEC130C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" y="0"/>
            <a:ext cx="12190413" cy="685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5AFF2-DD5C-4926-A72C-82CD066B1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2" y="2155509"/>
            <a:ext cx="5545138" cy="1800001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GB" sz="5499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5799"/>
              </a:lnSpc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59BCB3-964B-4243-ABAF-0547CCA1D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2" y="4081239"/>
            <a:ext cx="5545138" cy="385445"/>
          </a:xfrm>
        </p:spPr>
        <p:txBody>
          <a:bodyPr vert="horz" lIns="0" tIns="0" rIns="0" bIns="0" rtlCol="0" anchor="t" anchorCtr="0"/>
          <a:lstStyle>
            <a:lvl1pPr marL="0" indent="0">
              <a:buNone/>
              <a:defRPr lang="en-GB" sz="2000">
                <a:solidFill>
                  <a:schemeClr val="bg1"/>
                </a:solidFill>
                <a:latin typeface="SEB SansSerif Light" pitchFamily="2" charset="77"/>
              </a:defRPr>
            </a:lvl1pPr>
          </a:lstStyle>
          <a:p>
            <a:pPr marL="0"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8" name="Text Placeholder 31">
            <a:extLst>
              <a:ext uri="{FF2B5EF4-FFF2-40B4-BE49-F238E27FC236}">
                <a16:creationId xmlns:a16="http://schemas.microsoft.com/office/drawing/2014/main" id="{4C17403D-29D8-43B5-AD82-DCB534DC4DE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1338561" y="-1"/>
            <a:ext cx="851853" cy="850234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067ED0F-58AB-4E2F-BCE2-FC85F81A9529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C5DB9E-EB1D-42B3-80F2-20FAA84A665F}" type="datetime1">
              <a:rPr lang="en-GB" smtClean="0"/>
              <a:t>10/05/2024</a:t>
            </a:fld>
            <a:endParaRPr lang="en-GB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9B9CBA3-B5EF-4562-894D-09DBA36C3C08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vert="horz" lIns="0" tIns="0" rIns="0" bIns="0" rtlCol="0" anchor="t"/>
          <a:lstStyle>
            <a:lvl1pPr>
              <a:defRPr lang="en-GB" smtClean="0">
                <a:solidFill>
                  <a:schemeClr val="bg1"/>
                </a:solidFill>
              </a:defRPr>
            </a:lvl1pPr>
          </a:lstStyle>
          <a:p>
            <a:pPr algn="ctr"/>
            <a:r>
              <a:rPr lang="sv-SE"/>
              <a:t>Lorem ipsum dolor sit amet, consectetur adipiscing elit, sed do eiusmod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B76E42E-8EEB-4521-B6BF-18C0F332DD74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871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6">
            <a:extLst>
              <a:ext uri="{FF2B5EF4-FFF2-40B4-BE49-F238E27FC236}">
                <a16:creationId xmlns:a16="http://schemas.microsoft.com/office/drawing/2014/main" id="{24E40512-6DCD-4009-AADF-AD413A4A8372}"/>
              </a:ext>
            </a:extLst>
          </p:cNvPr>
          <p:cNvSpPr>
            <a:spLocks noGrp="1"/>
          </p:cNvSpPr>
          <p:nvPr>
            <p:ph sz="quarter" idx="48"/>
          </p:nvPr>
        </p:nvSpPr>
        <p:spPr>
          <a:xfrm>
            <a:off x="559277" y="1888682"/>
            <a:ext cx="4996973" cy="17280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28" name="Content Placeholder 6">
            <a:extLst>
              <a:ext uri="{FF2B5EF4-FFF2-40B4-BE49-F238E27FC236}">
                <a16:creationId xmlns:a16="http://schemas.microsoft.com/office/drawing/2014/main" id="{CF5ED0F4-F995-4274-9113-D743B4561509}"/>
              </a:ext>
            </a:extLst>
          </p:cNvPr>
          <p:cNvSpPr>
            <a:spLocks noGrp="1"/>
          </p:cNvSpPr>
          <p:nvPr>
            <p:ph sz="quarter" idx="49"/>
          </p:nvPr>
        </p:nvSpPr>
        <p:spPr>
          <a:xfrm>
            <a:off x="559277" y="4020021"/>
            <a:ext cx="4996973" cy="17280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31" name="Content Placeholder 6">
            <a:extLst>
              <a:ext uri="{FF2B5EF4-FFF2-40B4-BE49-F238E27FC236}">
                <a16:creationId xmlns:a16="http://schemas.microsoft.com/office/drawing/2014/main" id="{17CAD4B7-22AF-4E36-B10C-C0F17EFE2805}"/>
              </a:ext>
            </a:extLst>
          </p:cNvPr>
          <p:cNvSpPr>
            <a:spLocks noGrp="1"/>
          </p:cNvSpPr>
          <p:nvPr>
            <p:ph sz="quarter" idx="50"/>
          </p:nvPr>
        </p:nvSpPr>
        <p:spPr>
          <a:xfrm>
            <a:off x="6635750" y="1888682"/>
            <a:ext cx="4996973" cy="17280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32" name="Content Placeholder 6">
            <a:extLst>
              <a:ext uri="{FF2B5EF4-FFF2-40B4-BE49-F238E27FC236}">
                <a16:creationId xmlns:a16="http://schemas.microsoft.com/office/drawing/2014/main" id="{4A8B96DA-DA24-4093-ABE5-3A9235905E6A}"/>
              </a:ext>
            </a:extLst>
          </p:cNvPr>
          <p:cNvSpPr>
            <a:spLocks noGrp="1"/>
          </p:cNvSpPr>
          <p:nvPr>
            <p:ph sz="quarter" idx="51"/>
          </p:nvPr>
        </p:nvSpPr>
        <p:spPr>
          <a:xfrm>
            <a:off x="6635750" y="4020021"/>
            <a:ext cx="4996973" cy="17280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0BA6D3-464A-48D2-9294-D70654280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2FDA11-7684-4CBA-9C64-3D3F06285267}"/>
              </a:ext>
            </a:extLst>
          </p:cNvPr>
          <p:cNvSpPr>
            <a:spLocks noGrp="1"/>
          </p:cNvSpPr>
          <p:nvPr>
            <p:ph type="dt" sz="half" idx="52"/>
          </p:nvPr>
        </p:nvSpPr>
        <p:spPr/>
        <p:txBody>
          <a:bodyPr/>
          <a:lstStyle/>
          <a:p>
            <a:fld id="{59F3B072-CCFD-4A69-A0A9-F06ED6DEA152}" type="datetime1">
              <a:rPr lang="en-GB" smtClean="0"/>
              <a:t>10/05/2024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1F0A0E-66D2-497E-B3CE-7C9AAEAC7223}"/>
              </a:ext>
            </a:extLst>
          </p:cNvPr>
          <p:cNvSpPr>
            <a:spLocks noGrp="1"/>
          </p:cNvSpPr>
          <p:nvPr>
            <p:ph type="ftr" sz="quarter" idx="53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sv-SE"/>
              <a:t>Lorem ipsum dolor sit amet, consectetur adipiscing elit, sed do eiusmod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E0FFBB-9842-4D3E-9232-D44EEE30B6C0}"/>
              </a:ext>
            </a:extLst>
          </p:cNvPr>
          <p:cNvSpPr>
            <a:spLocks noGrp="1"/>
          </p:cNvSpPr>
          <p:nvPr>
            <p:ph type="sldNum" sz="quarter" idx="54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651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333">
          <p15:clr>
            <a:srgbClr val="FBAE40"/>
          </p15:clr>
        </p15:guide>
        <p15:guide id="3" pos="347">
          <p15:clr>
            <a:srgbClr val="FBAE40"/>
          </p15:clr>
        </p15:guide>
        <p15:guide id="4" pos="3500">
          <p15:clr>
            <a:srgbClr val="FBAE40"/>
          </p15:clr>
        </p15:guide>
        <p15:guide id="5" pos="4180">
          <p15:clr>
            <a:srgbClr val="FBAE40"/>
          </p15:clr>
        </p15:guide>
      </p15:sldGuideLst>
    </p:ext>
  </p:extLst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Grey BG,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E240909-8DFC-4A32-88E6-B885ED113475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err="1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04D1D06B-B1A5-4FC2-88F7-DA0BEEC130C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096001" y="0"/>
            <a:ext cx="6094413" cy="685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5AFF2-DD5C-4926-A72C-82CD066B1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2" y="2155509"/>
            <a:ext cx="5545138" cy="1800001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GB" sz="5499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5799"/>
              </a:lnSpc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59BCB3-964B-4243-ABAF-0547CCA1D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2" y="4081239"/>
            <a:ext cx="5545138" cy="385445"/>
          </a:xfrm>
        </p:spPr>
        <p:txBody>
          <a:bodyPr vert="horz" lIns="0" tIns="0" rIns="0" bIns="0" rtlCol="0" anchor="t" anchorCtr="0"/>
          <a:lstStyle>
            <a:lvl1pPr marL="0" indent="0">
              <a:buNone/>
              <a:defRPr lang="en-GB" sz="2000">
                <a:solidFill>
                  <a:schemeClr val="bg1"/>
                </a:solidFill>
                <a:latin typeface="SEB SansSerif Light" pitchFamily="2" charset="77"/>
              </a:defRPr>
            </a:lvl1pPr>
          </a:lstStyle>
          <a:p>
            <a:pPr marL="0"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8" name="Text Placeholder 31">
            <a:extLst>
              <a:ext uri="{FF2B5EF4-FFF2-40B4-BE49-F238E27FC236}">
                <a16:creationId xmlns:a16="http://schemas.microsoft.com/office/drawing/2014/main" id="{4C17403D-29D8-43B5-AD82-DCB534DC4DE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1338561" y="-1"/>
            <a:ext cx="851853" cy="850234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4749B79-1BBA-41A1-914E-1F52D4F92B6B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8BA528-121D-4A0B-A45D-7DDA6503B4F9}" type="datetime1">
              <a:rPr lang="en-GB" smtClean="0"/>
              <a:t>10/05/2024</a:t>
            </a:fld>
            <a:endParaRPr lang="en-GB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19A9BC8-EF3F-4D73-AA3F-72FDA0F35548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vert="horz" lIns="0" tIns="0" rIns="0" bIns="0" rtlCol="0" anchor="t"/>
          <a:lstStyle>
            <a:lvl1pPr>
              <a:defRPr lang="en-GB" smtClean="0">
                <a:solidFill>
                  <a:schemeClr val="bg1"/>
                </a:solidFill>
              </a:defRPr>
            </a:lvl1pPr>
          </a:lstStyle>
          <a:p>
            <a:pPr algn="ctr"/>
            <a:r>
              <a:rPr lang="sv-SE"/>
              <a:t>Lorem ipsum dolor sit amet, consectetur adipiscing elit, sed do eiusmod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EF89480-D936-4DF4-A744-9FDE15D0960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806314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 BG,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1CBF678-EB00-45D6-AA0B-08F214F38B35}"/>
              </a:ext>
            </a:extLst>
          </p:cNvPr>
          <p:cNvSpPr/>
          <p:nvPr userDrawn="1"/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err="1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04D1D06B-B1A5-4FC2-88F7-DA0BEEC130C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096001" y="0"/>
            <a:ext cx="6094413" cy="6858000"/>
          </a:xfrm>
          <a:noFill/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5AFF2-DD5C-4926-A72C-82CD066B1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2" y="2155509"/>
            <a:ext cx="5545138" cy="1800001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GB" sz="5499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5799"/>
              </a:lnSpc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59BCB3-964B-4243-ABAF-0547CCA1D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2" y="4081239"/>
            <a:ext cx="5545138" cy="385445"/>
          </a:xfrm>
        </p:spPr>
        <p:txBody>
          <a:bodyPr vert="horz" lIns="0" tIns="0" rIns="0" bIns="0" rtlCol="0" anchor="t" anchorCtr="0"/>
          <a:lstStyle>
            <a:lvl1pPr marL="0" indent="0">
              <a:buNone/>
              <a:defRPr lang="en-GB" sz="2000">
                <a:solidFill>
                  <a:schemeClr val="tx1"/>
                </a:solidFill>
                <a:latin typeface="SEB SansSerif Light" pitchFamily="2" charset="77"/>
              </a:defRPr>
            </a:lvl1pPr>
          </a:lstStyle>
          <a:p>
            <a:pPr marL="0"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8" name="Text Placeholder 31">
            <a:extLst>
              <a:ext uri="{FF2B5EF4-FFF2-40B4-BE49-F238E27FC236}">
                <a16:creationId xmlns:a16="http://schemas.microsoft.com/office/drawing/2014/main" id="{4C17403D-29D8-43B5-AD82-DCB534DC4DE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1338561" y="-1"/>
            <a:ext cx="851853" cy="850234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C871804-7BF2-459F-95E6-3FB9E88F4CFB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0B631E11-AD9B-4C92-A15F-9DFE796E7026}" type="datetime1">
              <a:rPr lang="en-GB" smtClean="0"/>
              <a:t>10/05/2024</a:t>
            </a:fld>
            <a:endParaRPr lang="en-GB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004AE80-4009-49DB-B5B1-C723AA6EDC2A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sv-SE" err="1"/>
              <a:t>Lorem</a:t>
            </a:r>
            <a:r>
              <a:rPr lang="sv-SE"/>
              <a:t> </a:t>
            </a:r>
            <a:r>
              <a:rPr lang="sv-SE" err="1"/>
              <a:t>ipsum</a:t>
            </a:r>
            <a:r>
              <a:rPr lang="sv-SE"/>
              <a:t> </a:t>
            </a:r>
            <a:r>
              <a:rPr lang="sv-SE" err="1"/>
              <a:t>dolor</a:t>
            </a:r>
            <a:r>
              <a:rPr lang="sv-SE"/>
              <a:t> </a:t>
            </a:r>
            <a:r>
              <a:rPr lang="sv-SE" err="1"/>
              <a:t>sit</a:t>
            </a:r>
            <a:r>
              <a:rPr lang="sv-SE"/>
              <a:t> </a:t>
            </a:r>
            <a:r>
              <a:rPr lang="sv-SE" err="1"/>
              <a:t>amet</a:t>
            </a:r>
            <a:r>
              <a:rPr lang="sv-SE"/>
              <a:t>, </a:t>
            </a:r>
            <a:r>
              <a:rPr lang="sv-SE" err="1"/>
              <a:t>consectetur</a:t>
            </a:r>
            <a:r>
              <a:rPr lang="sv-SE"/>
              <a:t> </a:t>
            </a:r>
            <a:r>
              <a:rPr lang="sv-SE" err="1"/>
              <a:t>adipiscing</a:t>
            </a:r>
            <a:r>
              <a:rPr lang="sv-SE"/>
              <a:t> elit, sed do </a:t>
            </a:r>
            <a:r>
              <a:rPr lang="sv-SE" err="1"/>
              <a:t>eiusmod</a:t>
            </a:r>
            <a:endParaRPr lang="sv-SE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B7AA2EC-0152-4184-98C5-49B6A1A2C90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362454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4DC5D5C-00A4-4451-A797-4DB2E54091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864" y="1834002"/>
            <a:ext cx="11090275" cy="4181235"/>
          </a:xfrm>
        </p:spPr>
        <p:txBody>
          <a:bodyPr vert="horz" lIns="0" tIns="45720" rIns="91440" bIns="45720" rtlCol="0">
            <a:normAutofit/>
          </a:bodyPr>
          <a:lstStyle>
            <a:lvl1pPr>
              <a:defRPr lang="en-GB" sz="1800" dirty="0"/>
            </a:lvl1pPr>
            <a:lvl2pPr>
              <a:spcBef>
                <a:spcPts val="1200"/>
              </a:spcBef>
              <a:defRPr lang="en-GB" sz="1800" dirty="0"/>
            </a:lvl2pPr>
            <a:lvl3pPr>
              <a:spcBef>
                <a:spcPts val="1200"/>
              </a:spcBef>
              <a:defRPr lang="en-GB" sz="1800" dirty="0"/>
            </a:lvl3pPr>
            <a:lvl4pPr>
              <a:spcBef>
                <a:spcPts val="1200"/>
              </a:spcBef>
              <a:defRPr lang="en-GB" sz="1800" dirty="0"/>
            </a:lvl4pPr>
            <a:lvl5pPr>
              <a:spcBef>
                <a:spcPts val="1200"/>
              </a:spcBef>
              <a:defRPr lang="en-GB" sz="18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EE58730-48C2-4EFE-B937-9FE398953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774000"/>
            <a:ext cx="11090275" cy="10516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A795D80-E3A3-48E3-B888-0D6B8179C66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DF3EBCF-4AA5-441F-B5A3-F8103BB9685C}" type="datetime1">
              <a:rPr lang="en-GB" smtClean="0"/>
              <a:t>10/05/2024</a:t>
            </a:fld>
            <a:endParaRPr lang="en-GB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2F049C9-9F41-4297-8139-534EAD8620C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sv-SE" err="1"/>
              <a:t>Lorem</a:t>
            </a:r>
            <a:r>
              <a:rPr lang="sv-SE"/>
              <a:t> </a:t>
            </a:r>
            <a:r>
              <a:rPr lang="sv-SE" err="1"/>
              <a:t>ipsum</a:t>
            </a:r>
            <a:r>
              <a:rPr lang="sv-SE"/>
              <a:t> </a:t>
            </a:r>
            <a:r>
              <a:rPr lang="sv-SE" err="1"/>
              <a:t>dolor</a:t>
            </a:r>
            <a:r>
              <a:rPr lang="sv-SE"/>
              <a:t> </a:t>
            </a:r>
            <a:r>
              <a:rPr lang="sv-SE" err="1"/>
              <a:t>sit</a:t>
            </a:r>
            <a:r>
              <a:rPr lang="sv-SE"/>
              <a:t> </a:t>
            </a:r>
            <a:r>
              <a:rPr lang="sv-SE" err="1"/>
              <a:t>amet</a:t>
            </a:r>
            <a:r>
              <a:rPr lang="sv-SE"/>
              <a:t>, </a:t>
            </a:r>
            <a:r>
              <a:rPr lang="sv-SE" err="1"/>
              <a:t>consectetur</a:t>
            </a:r>
            <a:r>
              <a:rPr lang="sv-SE"/>
              <a:t> </a:t>
            </a:r>
            <a:r>
              <a:rPr lang="sv-SE" err="1"/>
              <a:t>adipiscing</a:t>
            </a:r>
            <a:r>
              <a:rPr lang="sv-SE"/>
              <a:t> elit, sed do </a:t>
            </a:r>
            <a:r>
              <a:rPr lang="sv-SE" err="1"/>
              <a:t>eiusmod</a:t>
            </a:r>
            <a:endParaRPr lang="sv-SE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EFCAF42-1E35-4FC9-AC3A-025E0D03196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99388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4DC5D5C-00A4-4451-A797-4DB2E54091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864" y="2264229"/>
            <a:ext cx="11090275" cy="3751006"/>
          </a:xfrm>
        </p:spPr>
        <p:txBody>
          <a:bodyPr vert="horz" lIns="0" tIns="45720" rIns="91440" bIns="45720" rtlCol="0">
            <a:normAutofit/>
          </a:bodyPr>
          <a:lstStyle>
            <a:lvl1pPr>
              <a:defRPr lang="en-GB" sz="1800" dirty="0"/>
            </a:lvl1pPr>
            <a:lvl2pPr>
              <a:spcBef>
                <a:spcPts val="1200"/>
              </a:spcBef>
              <a:defRPr lang="en-GB" sz="1800" dirty="0"/>
            </a:lvl2pPr>
            <a:lvl3pPr>
              <a:spcBef>
                <a:spcPts val="1200"/>
              </a:spcBef>
              <a:defRPr lang="en-GB" sz="1800" dirty="0"/>
            </a:lvl3pPr>
            <a:lvl4pPr>
              <a:spcBef>
                <a:spcPts val="1200"/>
              </a:spcBef>
              <a:defRPr lang="en-GB" sz="1800" dirty="0"/>
            </a:lvl4pPr>
            <a:lvl5pPr>
              <a:spcBef>
                <a:spcPts val="1200"/>
              </a:spcBef>
              <a:defRPr lang="en-GB" sz="18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EE58730-48C2-4EFE-B937-9FE398953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774000"/>
            <a:ext cx="11090275" cy="10516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7A9613F-4C37-4321-BEE0-B57160E27800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50863" y="1834003"/>
            <a:ext cx="11090276" cy="421853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latin typeface="SEB SansSerif Medium" panose="00000600000000000000" pitchFamily="2" charset="0"/>
              </a:defRPr>
            </a:lvl1pPr>
            <a:lvl2pPr>
              <a:defRPr b="1">
                <a:latin typeface="+mn-lt"/>
              </a:defRPr>
            </a:lvl2pPr>
            <a:lvl3pPr>
              <a:defRPr b="1">
                <a:latin typeface="+mn-lt"/>
              </a:defRPr>
            </a:lvl3pPr>
            <a:lvl4pPr>
              <a:defRPr b="1">
                <a:latin typeface="+mn-lt"/>
              </a:defRPr>
            </a:lvl4pPr>
            <a:lvl5pPr>
              <a:defRPr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B423D2-C778-45EE-8145-F79000FB4116}"/>
              </a:ext>
            </a:extLst>
          </p:cNvPr>
          <p:cNvSpPr>
            <a:spLocks noGrp="1"/>
          </p:cNvSpPr>
          <p:nvPr>
            <p:ph type="dt" sz="half" idx="55"/>
          </p:nvPr>
        </p:nvSpPr>
        <p:spPr/>
        <p:txBody>
          <a:bodyPr/>
          <a:lstStyle/>
          <a:p>
            <a:fld id="{EC3AD8A3-9740-4218-8A4F-C31B65BC3FDB}" type="datetime1">
              <a:rPr lang="en-GB" smtClean="0"/>
              <a:t>10/05/2024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EED4B5-14C0-4794-BCEB-A203C4F9CE7F}"/>
              </a:ext>
            </a:extLst>
          </p:cNvPr>
          <p:cNvSpPr>
            <a:spLocks noGrp="1"/>
          </p:cNvSpPr>
          <p:nvPr>
            <p:ph type="ftr" sz="quarter" idx="56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sv-SE" err="1"/>
              <a:t>Lorem</a:t>
            </a:r>
            <a:r>
              <a:rPr lang="sv-SE"/>
              <a:t> </a:t>
            </a:r>
            <a:r>
              <a:rPr lang="sv-SE" err="1"/>
              <a:t>ipsum</a:t>
            </a:r>
            <a:r>
              <a:rPr lang="sv-SE"/>
              <a:t> </a:t>
            </a:r>
            <a:r>
              <a:rPr lang="sv-SE" err="1"/>
              <a:t>dolor</a:t>
            </a:r>
            <a:r>
              <a:rPr lang="sv-SE"/>
              <a:t> </a:t>
            </a:r>
            <a:r>
              <a:rPr lang="sv-SE" err="1"/>
              <a:t>sit</a:t>
            </a:r>
            <a:r>
              <a:rPr lang="sv-SE"/>
              <a:t> </a:t>
            </a:r>
            <a:r>
              <a:rPr lang="sv-SE" err="1"/>
              <a:t>amet</a:t>
            </a:r>
            <a:r>
              <a:rPr lang="sv-SE"/>
              <a:t>, </a:t>
            </a:r>
            <a:r>
              <a:rPr lang="sv-SE" err="1"/>
              <a:t>consectetur</a:t>
            </a:r>
            <a:r>
              <a:rPr lang="sv-SE"/>
              <a:t> </a:t>
            </a:r>
            <a:r>
              <a:rPr lang="sv-SE" err="1"/>
              <a:t>adipiscing</a:t>
            </a:r>
            <a:r>
              <a:rPr lang="sv-SE"/>
              <a:t> elit, sed do </a:t>
            </a:r>
            <a:r>
              <a:rPr lang="sv-SE" err="1"/>
              <a:t>eiusmod</a:t>
            </a:r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23A2E7-F556-477D-9988-3C57F0B8742B}"/>
              </a:ext>
            </a:extLst>
          </p:cNvPr>
          <p:cNvSpPr>
            <a:spLocks noGrp="1"/>
          </p:cNvSpPr>
          <p:nvPr>
            <p:ph type="sldNum" sz="quarter" idx="57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747351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391F-9712-4C1E-B387-D0F536D04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189CA24-4EB6-417E-97D9-847CA9BE5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DEBB-670A-481C-8E1E-3B931F942472}" type="datetime1">
              <a:rPr lang="en-GB" smtClean="0"/>
              <a:t>10/05/2024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930F0B-E100-45D1-9E8D-F79A0B2E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sv-SE" err="1"/>
              <a:t>Lorem</a:t>
            </a:r>
            <a:r>
              <a:rPr lang="sv-SE"/>
              <a:t> </a:t>
            </a:r>
            <a:r>
              <a:rPr lang="sv-SE" err="1"/>
              <a:t>ipsum</a:t>
            </a:r>
            <a:r>
              <a:rPr lang="sv-SE"/>
              <a:t> </a:t>
            </a:r>
            <a:r>
              <a:rPr lang="sv-SE" err="1"/>
              <a:t>dolor</a:t>
            </a:r>
            <a:r>
              <a:rPr lang="sv-SE"/>
              <a:t> </a:t>
            </a:r>
            <a:r>
              <a:rPr lang="sv-SE" err="1"/>
              <a:t>sit</a:t>
            </a:r>
            <a:r>
              <a:rPr lang="sv-SE"/>
              <a:t> </a:t>
            </a:r>
            <a:r>
              <a:rPr lang="sv-SE" err="1"/>
              <a:t>amet</a:t>
            </a:r>
            <a:r>
              <a:rPr lang="sv-SE"/>
              <a:t>, </a:t>
            </a:r>
            <a:r>
              <a:rPr lang="sv-SE" err="1"/>
              <a:t>consectetur</a:t>
            </a:r>
            <a:r>
              <a:rPr lang="sv-SE"/>
              <a:t> </a:t>
            </a:r>
            <a:r>
              <a:rPr lang="sv-SE" err="1"/>
              <a:t>adipiscing</a:t>
            </a:r>
            <a:r>
              <a:rPr lang="sv-SE"/>
              <a:t> elit, sed do </a:t>
            </a:r>
            <a:r>
              <a:rPr lang="sv-SE" err="1"/>
              <a:t>eiusmod</a:t>
            </a:r>
            <a:endParaRPr lang="sv-S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550CD4F-55F5-49B8-8232-0108A9C42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357650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4B0B87-31EA-400C-86B6-18F5B8E41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06C2-8590-49D1-B9A6-18C71DA4A568}" type="datetime1">
              <a:rPr lang="en-GB" smtClean="0"/>
              <a:t>10/05/2024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A6F66-7462-4896-905C-F6B23C737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/>
              <a:t>Lorem ipsum dolor sit amet, consectetur adipiscing elit, sed do eiusmod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29526-7E43-40F8-9523-6D276C17A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901100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slide Small font WHITE Log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 3">
            <a:extLst>
              <a:ext uri="{FF2B5EF4-FFF2-40B4-BE49-F238E27FC236}">
                <a16:creationId xmlns:a16="http://schemas.microsoft.com/office/drawing/2014/main" id="{DB1CDB23-1942-2048-A270-0217F34EAAF1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096000" y="0"/>
            <a:ext cx="6096001" cy="685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E0E0D896-1807-490D-B262-E0DB205D6483}"/>
              </a:ext>
            </a:extLst>
          </p:cNvPr>
          <p:cNvSpPr>
            <a:spLocks noGrp="1"/>
          </p:cNvSpPr>
          <p:nvPr>
            <p:ph sz="quarter" idx="48"/>
          </p:nvPr>
        </p:nvSpPr>
        <p:spPr>
          <a:xfrm>
            <a:off x="550864" y="2280630"/>
            <a:ext cx="5005387" cy="322737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smtClean="0">
                <a:latin typeface="+mn-lt"/>
              </a:defRPr>
            </a:lvl1pPr>
            <a:lvl2pPr>
              <a:defRPr lang="en-US" sz="1200" smtClean="0">
                <a:latin typeface="+mn-lt"/>
              </a:defRPr>
            </a:lvl2pPr>
            <a:lvl3pPr>
              <a:defRPr lang="en-US" sz="1200" smtClean="0">
                <a:latin typeface="+mn-lt"/>
              </a:defRPr>
            </a:lvl3pPr>
            <a:lvl4pPr>
              <a:defRPr lang="en-US" sz="1200" smtClean="0">
                <a:latin typeface="+mn-lt"/>
              </a:defRPr>
            </a:lvl4pPr>
            <a:lvl5pPr>
              <a:defRPr lang="en-GB" sz="1200">
                <a:latin typeface="+mn-lt"/>
              </a:defRPr>
            </a:lvl5pPr>
          </a:lstStyle>
          <a:p>
            <a:pPr marL="171433" lvl="0" indent="-171433" defTabSz="179370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33" lvl="1" indent="-171433" defTabSz="179370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33" lvl="2" indent="-171433" defTabSz="179370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33" lvl="3" indent="-171433" defTabSz="179370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33" lvl="4" indent="-171433" defTabSz="179370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0" name="Platshållare för text 4">
            <a:extLst>
              <a:ext uri="{FF2B5EF4-FFF2-40B4-BE49-F238E27FC236}">
                <a16:creationId xmlns:a16="http://schemas.microsoft.com/office/drawing/2014/main" id="{5EE9D81C-75FF-471F-9F29-D08400D5B0B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352214" y="6334127"/>
            <a:ext cx="403225" cy="176213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68F8AA-90F0-486B-8900-F8699B0B2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774002"/>
            <a:ext cx="5545138" cy="10516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ED59BF-6836-47FA-A191-CCF11F599AAC}"/>
              </a:ext>
            </a:extLst>
          </p:cNvPr>
          <p:cNvSpPr>
            <a:spLocks noGrp="1"/>
          </p:cNvSpPr>
          <p:nvPr>
            <p:ph type="dt" sz="half" idx="49"/>
          </p:nvPr>
        </p:nvSpPr>
        <p:spPr/>
        <p:txBody>
          <a:bodyPr/>
          <a:lstStyle/>
          <a:p>
            <a:fld id="{4AB864F3-AB7F-454D-8D05-C61E71431190}" type="datetime1">
              <a:rPr lang="en-GB" smtClean="0"/>
              <a:t>10/05/2024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35741-9C08-4F61-8E62-68FABCCC09D2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sv-SE"/>
              <a:t>Lorem ipsum dolor sit amet, consectetur adipiscing elit, sed do eiusmod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89F8B-9B16-4422-8BE8-8F1D651E3D72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3173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333">
          <p15:clr>
            <a:srgbClr val="FBAE40"/>
          </p15:clr>
        </p15:guide>
        <p15:guide id="3" pos="347">
          <p15:clr>
            <a:srgbClr val="FBAE40"/>
          </p15:clr>
        </p15:guide>
        <p15:guide id="4" pos="3500">
          <p15:clr>
            <a:srgbClr val="FBAE40"/>
          </p15:clr>
        </p15:guide>
      </p15:sldGuideLst>
    </p:ext>
  </p:extLst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slide_Bullets_WHITE Log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 5">
            <a:extLst>
              <a:ext uri="{FF2B5EF4-FFF2-40B4-BE49-F238E27FC236}">
                <a16:creationId xmlns:a16="http://schemas.microsoft.com/office/drawing/2014/main" id="{F09E71C6-A363-CB45-BFD7-FDF7EED407B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6001" cy="685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10" name="Platshållare för text 4">
            <a:extLst>
              <a:ext uri="{FF2B5EF4-FFF2-40B4-BE49-F238E27FC236}">
                <a16:creationId xmlns:a16="http://schemas.microsoft.com/office/drawing/2014/main" id="{46D4ED85-E4CF-419F-9B89-D608B7563E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352214" y="6334127"/>
            <a:ext cx="403225" cy="176213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986A41E6-3AE0-4EF8-B9FE-1B0C1DF8DDA9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550862" y="2268000"/>
            <a:ext cx="4999392" cy="3294000"/>
          </a:xfrm>
        </p:spPr>
        <p:txBody>
          <a:bodyPr vert="horz" lIns="0" tIns="45720" rIns="91440" bIns="45720" rtlCol="0">
            <a:normAutofit/>
          </a:bodyPr>
          <a:lstStyle>
            <a:lvl1pPr>
              <a:defRPr lang="en-GB" sz="1800" spc="-10" baseline="0" dirty="0" smtClean="0"/>
            </a:lvl1pPr>
            <a:lvl2pPr>
              <a:spcBef>
                <a:spcPts val="1000"/>
              </a:spcBef>
              <a:defRPr spc="-10" baseline="0"/>
            </a:lvl2pPr>
            <a:lvl3pPr>
              <a:spcBef>
                <a:spcPts val="1000"/>
              </a:spcBef>
              <a:defRPr spc="-10" baseline="0"/>
            </a:lvl3pPr>
            <a:lvl4pPr>
              <a:spcBef>
                <a:spcPts val="1000"/>
              </a:spcBef>
              <a:defRPr spc="-10" baseline="0"/>
            </a:lvl4pPr>
            <a:lvl5pPr>
              <a:spcBef>
                <a:spcPts val="1000"/>
              </a:spcBef>
              <a:defRPr spc="-10" baseline="0"/>
            </a:lvl5pPr>
          </a:lstStyle>
          <a:p>
            <a:pPr lvl="0"/>
            <a:r>
              <a:rPr lang="en-GB" err="1"/>
              <a:t>Klicka</a:t>
            </a:r>
            <a:r>
              <a:rPr lang="en-GB"/>
              <a:t> </a:t>
            </a:r>
            <a:r>
              <a:rPr lang="en-GB" err="1"/>
              <a:t>här</a:t>
            </a:r>
            <a:r>
              <a:rPr lang="en-GB"/>
              <a:t> </a:t>
            </a:r>
            <a:r>
              <a:rPr lang="en-GB" err="1"/>
              <a:t>för</a:t>
            </a:r>
            <a:r>
              <a:rPr lang="en-GB"/>
              <a:t> </a:t>
            </a:r>
            <a:r>
              <a:rPr lang="en-GB" err="1"/>
              <a:t>att</a:t>
            </a:r>
            <a:r>
              <a:rPr lang="en-GB"/>
              <a:t> </a:t>
            </a:r>
            <a:r>
              <a:rPr lang="en-GB" err="1"/>
              <a:t>ändra</a:t>
            </a:r>
            <a:r>
              <a:rPr lang="en-GB"/>
              <a:t> format </a:t>
            </a:r>
            <a:r>
              <a:rPr lang="en-GB" err="1"/>
              <a:t>på</a:t>
            </a:r>
            <a:r>
              <a:rPr lang="en-GB"/>
              <a:t> </a:t>
            </a:r>
            <a:r>
              <a:rPr lang="en-GB" err="1"/>
              <a:t>bakgrundstexten</a:t>
            </a:r>
            <a:endParaRPr lang="en-GB"/>
          </a:p>
          <a:p>
            <a:pPr lvl="1"/>
            <a:endParaRPr lang="en-GB"/>
          </a:p>
          <a:p>
            <a:pPr lvl="2"/>
            <a:endParaRPr lang="en-GB"/>
          </a:p>
          <a:p>
            <a:pPr lvl="3"/>
            <a:endParaRPr lang="en-GB"/>
          </a:p>
          <a:p>
            <a:pPr lvl="4"/>
            <a:endParaRPr lang="en-GB"/>
          </a:p>
          <a:p>
            <a:pPr lvl="4"/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55BE997-02F9-4ABF-B5AF-EEBF81E78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774002"/>
            <a:ext cx="5545138" cy="10516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1845E0-C792-4956-AA27-1BEB0320D388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9E7A9465-16CB-4399-8299-A68EBD9F202B}" type="datetime1">
              <a:rPr lang="en-GB" smtClean="0"/>
              <a:t>10/05/2024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852406-2010-4E6F-92EA-04818D21F21F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sv-SE"/>
              <a:t>Lorem ipsum dolor sit amet, consectetur adipiscing elit, sed do eiusmod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1940668-D86A-4E7B-9032-22EAFD4CF915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5597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333">
          <p15:clr>
            <a:srgbClr val="FBAE40"/>
          </p15:clr>
        </p15:guide>
        <p15:guide id="3" pos="347">
          <p15:clr>
            <a:srgbClr val="FBAE40"/>
          </p15:clr>
        </p15:guide>
        <p15:guide id="4" pos="3500">
          <p15:clr>
            <a:srgbClr val="FBAE40"/>
          </p15:clr>
        </p15:guide>
      </p15:sldGuideLst>
    </p:ext>
  </p:extLst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6">
            <a:extLst>
              <a:ext uri="{FF2B5EF4-FFF2-40B4-BE49-F238E27FC236}">
                <a16:creationId xmlns:a16="http://schemas.microsoft.com/office/drawing/2014/main" id="{24E40512-6DCD-4009-AADF-AD413A4A8372}"/>
              </a:ext>
            </a:extLst>
          </p:cNvPr>
          <p:cNvSpPr>
            <a:spLocks noGrp="1"/>
          </p:cNvSpPr>
          <p:nvPr>
            <p:ph sz="quarter" idx="48"/>
          </p:nvPr>
        </p:nvSpPr>
        <p:spPr>
          <a:xfrm>
            <a:off x="559277" y="1888682"/>
            <a:ext cx="5260952" cy="391703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33" lvl="0" indent="-171433" defTabSz="179370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33" lvl="1" indent="-171433" defTabSz="179370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33" lvl="2" indent="-171433" defTabSz="179370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33" lvl="3" indent="-171433" defTabSz="179370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33" lvl="4" indent="-171433" defTabSz="179370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31" name="Content Placeholder 6">
            <a:extLst>
              <a:ext uri="{FF2B5EF4-FFF2-40B4-BE49-F238E27FC236}">
                <a16:creationId xmlns:a16="http://schemas.microsoft.com/office/drawing/2014/main" id="{17CAD4B7-22AF-4E36-B10C-C0F17EFE2805}"/>
              </a:ext>
            </a:extLst>
          </p:cNvPr>
          <p:cNvSpPr>
            <a:spLocks noGrp="1"/>
          </p:cNvSpPr>
          <p:nvPr>
            <p:ph sz="quarter" idx="50"/>
          </p:nvPr>
        </p:nvSpPr>
        <p:spPr>
          <a:xfrm>
            <a:off x="6371774" y="1888682"/>
            <a:ext cx="5260952" cy="391703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33" lvl="0" indent="-171433" defTabSz="179370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33" lvl="1" indent="-171433" defTabSz="179370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33" lvl="2" indent="-171433" defTabSz="179370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33" lvl="3" indent="-171433" defTabSz="179370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33" lvl="4" indent="-171433" defTabSz="179370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68B5F-E840-45F4-AF9A-174289F81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85EFD2-57F7-467B-A743-92018ED83363}"/>
              </a:ext>
            </a:extLst>
          </p:cNvPr>
          <p:cNvSpPr>
            <a:spLocks noGrp="1"/>
          </p:cNvSpPr>
          <p:nvPr>
            <p:ph type="dt" sz="half" idx="51"/>
          </p:nvPr>
        </p:nvSpPr>
        <p:spPr/>
        <p:txBody>
          <a:bodyPr/>
          <a:lstStyle/>
          <a:p>
            <a:fld id="{78432FC9-D441-4257-BD4A-9F19D56DC6C1}" type="datetime1">
              <a:rPr lang="en-GB" smtClean="0"/>
              <a:t>10/05/2024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19758D-4DF3-4AAF-A0E7-0E7E7D80E61F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sv-SE"/>
              <a:t>Lorem ipsum dolor sit amet, consectetur adipiscing elit, sed do eiusmod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91DDB5-442E-44AB-88E0-E42E7430E4D9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613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333">
          <p15:clr>
            <a:srgbClr val="FBAE40"/>
          </p15:clr>
        </p15:guide>
        <p15:guide id="3" pos="347">
          <p15:clr>
            <a:srgbClr val="FBAE40"/>
          </p15:clr>
        </p15:guide>
        <p15:guide id="4" pos="3500">
          <p15:clr>
            <a:srgbClr val="FBAE40"/>
          </p15:clr>
        </p15:guide>
        <p15:guide id="5" pos="4180">
          <p15:clr>
            <a:srgbClr val="FBAE40"/>
          </p15:clr>
        </p15:guide>
      </p15:sldGuideLst>
    </p:ext>
  </p:extLst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Heading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6">
            <a:extLst>
              <a:ext uri="{FF2B5EF4-FFF2-40B4-BE49-F238E27FC236}">
                <a16:creationId xmlns:a16="http://schemas.microsoft.com/office/drawing/2014/main" id="{24E40512-6DCD-4009-AADF-AD413A4A8372}"/>
              </a:ext>
            </a:extLst>
          </p:cNvPr>
          <p:cNvSpPr>
            <a:spLocks noGrp="1"/>
          </p:cNvSpPr>
          <p:nvPr>
            <p:ph sz="quarter" idx="48"/>
          </p:nvPr>
        </p:nvSpPr>
        <p:spPr>
          <a:xfrm>
            <a:off x="559277" y="2218413"/>
            <a:ext cx="5260952" cy="35873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33" lvl="0" indent="-171433" defTabSz="179370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33" lvl="1" indent="-171433" defTabSz="179370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33" lvl="2" indent="-171433" defTabSz="179370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33" lvl="3" indent="-171433" defTabSz="179370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33" lvl="4" indent="-171433" defTabSz="179370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31" name="Content Placeholder 6">
            <a:extLst>
              <a:ext uri="{FF2B5EF4-FFF2-40B4-BE49-F238E27FC236}">
                <a16:creationId xmlns:a16="http://schemas.microsoft.com/office/drawing/2014/main" id="{17CAD4B7-22AF-4E36-B10C-C0F17EFE2805}"/>
              </a:ext>
            </a:extLst>
          </p:cNvPr>
          <p:cNvSpPr>
            <a:spLocks noGrp="1"/>
          </p:cNvSpPr>
          <p:nvPr>
            <p:ph sz="quarter" idx="50"/>
          </p:nvPr>
        </p:nvSpPr>
        <p:spPr>
          <a:xfrm>
            <a:off x="6371774" y="2218413"/>
            <a:ext cx="5260952" cy="35873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33" lvl="0" indent="-171433" defTabSz="179370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33" lvl="1" indent="-171433" defTabSz="179370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33" lvl="2" indent="-171433" defTabSz="179370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33" lvl="3" indent="-171433" defTabSz="179370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33" lvl="4" indent="-171433" defTabSz="179370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68B5F-E840-45F4-AF9A-174289F81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223F3DC-41FD-447F-BCE3-D86F89F40EFE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50863" y="1919527"/>
            <a:ext cx="5269367" cy="290513"/>
          </a:xfrm>
        </p:spPr>
        <p:txBody>
          <a:bodyPr anchor="b">
            <a:noAutofit/>
          </a:bodyPr>
          <a:lstStyle>
            <a:lvl1pPr marL="0" indent="0">
              <a:buNone/>
              <a:defRPr sz="1600" b="0">
                <a:latin typeface="SEB SansSerif Medium" panose="00000600000000000000" pitchFamily="2" charset="0"/>
              </a:defRPr>
            </a:lvl1pPr>
            <a:lvl2pPr>
              <a:defRPr b="1">
                <a:latin typeface="+mn-lt"/>
              </a:defRPr>
            </a:lvl2pPr>
            <a:lvl3pPr>
              <a:defRPr b="1">
                <a:latin typeface="+mn-lt"/>
              </a:defRPr>
            </a:lvl3pPr>
            <a:lvl4pPr>
              <a:defRPr b="1">
                <a:latin typeface="+mn-lt"/>
              </a:defRPr>
            </a:lvl4pPr>
            <a:lvl5pPr>
              <a:defRPr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02614C9-2487-4423-A25C-39466F49C5A1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6371774" y="1919527"/>
            <a:ext cx="5269367" cy="290513"/>
          </a:xfrm>
        </p:spPr>
        <p:txBody>
          <a:bodyPr anchor="b">
            <a:noAutofit/>
          </a:bodyPr>
          <a:lstStyle>
            <a:lvl1pPr marL="0" indent="0">
              <a:buNone/>
              <a:defRPr sz="1600" b="0">
                <a:latin typeface="SEB SansSerif Medium" panose="00000600000000000000" pitchFamily="2" charset="0"/>
              </a:defRPr>
            </a:lvl1pPr>
            <a:lvl2pPr>
              <a:defRPr b="1">
                <a:latin typeface="+mn-lt"/>
              </a:defRPr>
            </a:lvl2pPr>
            <a:lvl3pPr>
              <a:defRPr b="1">
                <a:latin typeface="+mn-lt"/>
              </a:defRPr>
            </a:lvl3pPr>
            <a:lvl4pPr>
              <a:defRPr b="1">
                <a:latin typeface="+mn-lt"/>
              </a:defRPr>
            </a:lvl4pPr>
            <a:lvl5pPr>
              <a:defRPr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3B95A8-150C-4DC8-B52D-CAE4742A8E15}"/>
              </a:ext>
            </a:extLst>
          </p:cNvPr>
          <p:cNvSpPr>
            <a:spLocks noGrp="1"/>
          </p:cNvSpPr>
          <p:nvPr>
            <p:ph type="dt" sz="half" idx="56"/>
          </p:nvPr>
        </p:nvSpPr>
        <p:spPr/>
        <p:txBody>
          <a:bodyPr/>
          <a:lstStyle/>
          <a:p>
            <a:fld id="{C073F45D-AFA5-4365-BA03-7944E7E04D91}" type="datetime1">
              <a:rPr lang="en-GB" smtClean="0"/>
              <a:t>10/05/2024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E4CB7F-3D4C-46FA-A686-4894512278F6}"/>
              </a:ext>
            </a:extLst>
          </p:cNvPr>
          <p:cNvSpPr>
            <a:spLocks noGrp="1"/>
          </p:cNvSpPr>
          <p:nvPr>
            <p:ph type="ftr" sz="quarter" idx="57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sv-SE"/>
              <a:t>Lorem ipsum dolor sit amet, consectetur adipiscing elit, sed do eiusmod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211BB-6835-4E0D-B2EA-12E838B5971D}"/>
              </a:ext>
            </a:extLst>
          </p:cNvPr>
          <p:cNvSpPr>
            <a:spLocks noGrp="1"/>
          </p:cNvSpPr>
          <p:nvPr>
            <p:ph type="sldNum" sz="quarter" idx="58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975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333">
          <p15:clr>
            <a:srgbClr val="FBAE40"/>
          </p15:clr>
        </p15:guide>
        <p15:guide id="3" pos="347">
          <p15:clr>
            <a:srgbClr val="FBAE40"/>
          </p15:clr>
        </p15:guide>
        <p15:guide id="4" pos="3500">
          <p15:clr>
            <a:srgbClr val="FBAE40"/>
          </p15:clr>
        </p15:guide>
        <p15:guide id="5" pos="41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with Header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6">
            <a:extLst>
              <a:ext uri="{FF2B5EF4-FFF2-40B4-BE49-F238E27FC236}">
                <a16:creationId xmlns:a16="http://schemas.microsoft.com/office/drawing/2014/main" id="{24E40512-6DCD-4009-AADF-AD413A4A8372}"/>
              </a:ext>
            </a:extLst>
          </p:cNvPr>
          <p:cNvSpPr>
            <a:spLocks noGrp="1"/>
          </p:cNvSpPr>
          <p:nvPr>
            <p:ph sz="quarter" idx="48"/>
          </p:nvPr>
        </p:nvSpPr>
        <p:spPr>
          <a:xfrm>
            <a:off x="559277" y="2222617"/>
            <a:ext cx="4996973" cy="151717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28" name="Content Placeholder 6">
            <a:extLst>
              <a:ext uri="{FF2B5EF4-FFF2-40B4-BE49-F238E27FC236}">
                <a16:creationId xmlns:a16="http://schemas.microsoft.com/office/drawing/2014/main" id="{CF5ED0F4-F995-4274-9113-D743B4561509}"/>
              </a:ext>
            </a:extLst>
          </p:cNvPr>
          <p:cNvSpPr>
            <a:spLocks noGrp="1"/>
          </p:cNvSpPr>
          <p:nvPr>
            <p:ph sz="quarter" idx="49"/>
          </p:nvPr>
        </p:nvSpPr>
        <p:spPr>
          <a:xfrm>
            <a:off x="559277" y="4310534"/>
            <a:ext cx="4996973" cy="151717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31" name="Content Placeholder 6">
            <a:extLst>
              <a:ext uri="{FF2B5EF4-FFF2-40B4-BE49-F238E27FC236}">
                <a16:creationId xmlns:a16="http://schemas.microsoft.com/office/drawing/2014/main" id="{17CAD4B7-22AF-4E36-B10C-C0F17EFE2805}"/>
              </a:ext>
            </a:extLst>
          </p:cNvPr>
          <p:cNvSpPr>
            <a:spLocks noGrp="1"/>
          </p:cNvSpPr>
          <p:nvPr>
            <p:ph sz="quarter" idx="50"/>
          </p:nvPr>
        </p:nvSpPr>
        <p:spPr>
          <a:xfrm>
            <a:off x="6635750" y="2222617"/>
            <a:ext cx="4996973" cy="151717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32" name="Content Placeholder 6">
            <a:extLst>
              <a:ext uri="{FF2B5EF4-FFF2-40B4-BE49-F238E27FC236}">
                <a16:creationId xmlns:a16="http://schemas.microsoft.com/office/drawing/2014/main" id="{4A8B96DA-DA24-4093-ABE5-3A9235905E6A}"/>
              </a:ext>
            </a:extLst>
          </p:cNvPr>
          <p:cNvSpPr>
            <a:spLocks noGrp="1"/>
          </p:cNvSpPr>
          <p:nvPr>
            <p:ph sz="quarter" idx="51"/>
          </p:nvPr>
        </p:nvSpPr>
        <p:spPr>
          <a:xfrm>
            <a:off x="6635750" y="4310534"/>
            <a:ext cx="4996973" cy="151717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0BA6D3-464A-48D2-9294-D70654280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6B395-5096-41E7-812E-E79E4FFE3DE0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50863" y="4011613"/>
            <a:ext cx="5005387" cy="290513"/>
          </a:xfrm>
        </p:spPr>
        <p:txBody>
          <a:bodyPr vert="horz" lIns="0" tIns="45720" rIns="91440" bIns="45720" rtlCol="0" anchor="b">
            <a:noAutofit/>
          </a:bodyPr>
          <a:lstStyle>
            <a:lvl1pPr>
              <a:defRPr lang="en-GB" sz="1600" dirty="0">
                <a:latin typeface="SEB SansSerif Medium" panose="00000600000000000000" pitchFamily="2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A0A676A-6AD8-4A5B-A443-BDAC269F1DDD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6635751" y="4011613"/>
            <a:ext cx="5005387" cy="290513"/>
          </a:xfrm>
        </p:spPr>
        <p:txBody>
          <a:bodyPr vert="horz" lIns="0" tIns="45720" rIns="91440" bIns="45720" rtlCol="0" anchor="b">
            <a:noAutofit/>
          </a:bodyPr>
          <a:lstStyle>
            <a:lvl1pPr>
              <a:defRPr lang="en-GB" sz="1600" dirty="0">
                <a:latin typeface="SEB SansSerif Medium" panose="00000600000000000000" pitchFamily="2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A37A72B-711E-4136-B5F8-62C2D718C4B6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50863" y="1927900"/>
            <a:ext cx="5005387" cy="290513"/>
          </a:xfrm>
        </p:spPr>
        <p:txBody>
          <a:bodyPr vert="horz" lIns="0" tIns="45720" rIns="91440" bIns="45720" rtlCol="0" anchor="b">
            <a:noAutofit/>
          </a:bodyPr>
          <a:lstStyle>
            <a:lvl1pPr>
              <a:defRPr lang="en-GB" sz="1600" dirty="0">
                <a:latin typeface="SEB SansSerif Medium" panose="00000600000000000000" pitchFamily="2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76BED58-6199-4BF2-A0A6-205A4BAB5DF5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6635751" y="1927900"/>
            <a:ext cx="5005387" cy="290513"/>
          </a:xfrm>
        </p:spPr>
        <p:txBody>
          <a:bodyPr vert="horz" lIns="0" tIns="45720" rIns="91440" bIns="45720" rtlCol="0" anchor="b">
            <a:noAutofit/>
          </a:bodyPr>
          <a:lstStyle>
            <a:lvl1pPr>
              <a:defRPr lang="en-GB" sz="1600" dirty="0">
                <a:latin typeface="SEB SansSerif Medium" panose="00000600000000000000" pitchFamily="2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720144-BF7A-488F-91E0-8ED7D56203C5}"/>
              </a:ext>
            </a:extLst>
          </p:cNvPr>
          <p:cNvSpPr>
            <a:spLocks noGrp="1"/>
          </p:cNvSpPr>
          <p:nvPr>
            <p:ph type="dt" sz="half" idx="56"/>
          </p:nvPr>
        </p:nvSpPr>
        <p:spPr/>
        <p:txBody>
          <a:bodyPr/>
          <a:lstStyle/>
          <a:p>
            <a:fld id="{59F3B072-CCFD-4A69-A0A9-F06ED6DEA152}" type="datetime1">
              <a:rPr lang="en-GB" smtClean="0"/>
              <a:t>10/05/2024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32B27-B52E-4628-9CF0-95DBAD3E0502}"/>
              </a:ext>
            </a:extLst>
          </p:cNvPr>
          <p:cNvSpPr>
            <a:spLocks noGrp="1"/>
          </p:cNvSpPr>
          <p:nvPr>
            <p:ph type="ftr" sz="quarter" idx="57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sv-SE"/>
              <a:t>Lorem ipsum dolor sit amet, consectetur adipiscing elit, sed do eiusmod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9C307C-F274-4BFD-96B8-0481CB4320A1}"/>
              </a:ext>
            </a:extLst>
          </p:cNvPr>
          <p:cNvSpPr>
            <a:spLocks noGrp="1"/>
          </p:cNvSpPr>
          <p:nvPr>
            <p:ph type="sldNum" sz="quarter" idx="58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4356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333">
          <p15:clr>
            <a:srgbClr val="FBAE40"/>
          </p15:clr>
        </p15:guide>
        <p15:guide id="3" pos="347">
          <p15:clr>
            <a:srgbClr val="FBAE40"/>
          </p15:clr>
        </p15:guide>
        <p15:guide id="4" pos="3500">
          <p15:clr>
            <a:srgbClr val="FBAE40"/>
          </p15:clr>
        </p15:guide>
        <p15:guide id="5" pos="4180">
          <p15:clr>
            <a:srgbClr val="FBAE40"/>
          </p15:clr>
        </p15:guide>
      </p15:sldGuideLst>
    </p:ext>
  </p:extLst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ubrik 1">
            <a:extLst>
              <a:ext uri="{FF2B5EF4-FFF2-40B4-BE49-F238E27FC236}">
                <a16:creationId xmlns:a16="http://schemas.microsoft.com/office/drawing/2014/main" id="{097E6B50-A2AF-44AF-B6DD-ADC555E395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201" y="774000"/>
            <a:ext cx="11129938" cy="8992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GB" err="1"/>
              <a:t>Klicka</a:t>
            </a:r>
            <a:r>
              <a:rPr lang="en-GB"/>
              <a:t> </a:t>
            </a:r>
            <a:r>
              <a:rPr lang="en-GB" err="1"/>
              <a:t>här</a:t>
            </a:r>
            <a:r>
              <a:rPr lang="en-GB"/>
              <a:t> </a:t>
            </a:r>
            <a:r>
              <a:rPr lang="en-GB" err="1"/>
              <a:t>för</a:t>
            </a:r>
            <a:r>
              <a:rPr lang="en-GB"/>
              <a:t> </a:t>
            </a:r>
            <a:r>
              <a:rPr lang="en-GB" err="1"/>
              <a:t>att</a:t>
            </a:r>
            <a:r>
              <a:rPr lang="en-GB"/>
              <a:t> </a:t>
            </a:r>
            <a:r>
              <a:rPr lang="en-GB" err="1"/>
              <a:t>ändra</a:t>
            </a:r>
            <a:r>
              <a:rPr lang="en-GB"/>
              <a:t> mall </a:t>
            </a:r>
            <a:r>
              <a:rPr lang="en-GB" err="1"/>
              <a:t>för</a:t>
            </a:r>
            <a:r>
              <a:rPr lang="en-GB"/>
              <a:t> </a:t>
            </a:r>
            <a:r>
              <a:rPr lang="en-GB" err="1"/>
              <a:t>rubrikformat</a:t>
            </a:r>
            <a:endParaRPr lang="en-GB"/>
          </a:p>
        </p:txBody>
      </p:sp>
      <p:sp>
        <p:nvSpPr>
          <p:cNvPr id="26" name="Content Placeholder 6">
            <a:extLst>
              <a:ext uri="{FF2B5EF4-FFF2-40B4-BE49-F238E27FC236}">
                <a16:creationId xmlns:a16="http://schemas.microsoft.com/office/drawing/2014/main" id="{24E40512-6DCD-4009-AADF-AD413A4A8372}"/>
              </a:ext>
            </a:extLst>
          </p:cNvPr>
          <p:cNvSpPr>
            <a:spLocks noGrp="1"/>
          </p:cNvSpPr>
          <p:nvPr>
            <p:ph sz="quarter" idx="48"/>
          </p:nvPr>
        </p:nvSpPr>
        <p:spPr>
          <a:xfrm>
            <a:off x="559278" y="1888682"/>
            <a:ext cx="3461180" cy="3902518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33" lvl="0" indent="-171433" defTabSz="179370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33" lvl="1" indent="-171433" defTabSz="179370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33" lvl="2" indent="-171433" defTabSz="179370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33" lvl="3" indent="-171433" defTabSz="179370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33" lvl="4" indent="-171433" defTabSz="179370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29112CEB-146A-43AE-9504-79B578E1BAC5}"/>
              </a:ext>
            </a:extLst>
          </p:cNvPr>
          <p:cNvSpPr>
            <a:spLocks noGrp="1"/>
          </p:cNvSpPr>
          <p:nvPr>
            <p:ph sz="quarter" idx="52"/>
          </p:nvPr>
        </p:nvSpPr>
        <p:spPr>
          <a:xfrm>
            <a:off x="4365411" y="1888682"/>
            <a:ext cx="3461180" cy="3902518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33" lvl="0" indent="-171433" defTabSz="179370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33" lvl="1" indent="-171433" defTabSz="179370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33" lvl="2" indent="-171433" defTabSz="179370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33" lvl="3" indent="-171433" defTabSz="179370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33" lvl="4" indent="-171433" defTabSz="179370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0FDCCC82-E0D1-4A13-B452-85465BE6891C}"/>
              </a:ext>
            </a:extLst>
          </p:cNvPr>
          <p:cNvSpPr>
            <a:spLocks noGrp="1"/>
          </p:cNvSpPr>
          <p:nvPr>
            <p:ph sz="quarter" idx="54"/>
          </p:nvPr>
        </p:nvSpPr>
        <p:spPr>
          <a:xfrm>
            <a:off x="8179958" y="1888682"/>
            <a:ext cx="3461180" cy="3902518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33" lvl="0" indent="-171433" defTabSz="179370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33" lvl="1" indent="-171433" defTabSz="179370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33" lvl="2" indent="-171433" defTabSz="179370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33" lvl="3" indent="-171433" defTabSz="179370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33" lvl="4" indent="-171433" defTabSz="179370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7582F5-1BD5-42A4-A17B-B203A133478B}"/>
              </a:ext>
            </a:extLst>
          </p:cNvPr>
          <p:cNvSpPr>
            <a:spLocks noGrp="1"/>
          </p:cNvSpPr>
          <p:nvPr>
            <p:ph type="dt" sz="half" idx="55"/>
          </p:nvPr>
        </p:nvSpPr>
        <p:spPr/>
        <p:txBody>
          <a:bodyPr/>
          <a:lstStyle/>
          <a:p>
            <a:fld id="{3C7FA699-16C7-4465-A6DA-12BA6997C4EF}" type="datetime1">
              <a:rPr lang="en-GB" smtClean="0"/>
              <a:t>10/05/2024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E544ED-262C-41D6-92CC-F959F160AFBF}"/>
              </a:ext>
            </a:extLst>
          </p:cNvPr>
          <p:cNvSpPr>
            <a:spLocks noGrp="1"/>
          </p:cNvSpPr>
          <p:nvPr>
            <p:ph type="ftr" sz="quarter" idx="56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sv-SE"/>
              <a:t>Lorem ipsum dolor sit amet, consectetur adipiscing elit, sed do eiusmod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F6387-CB41-4305-A949-B2EF07A9D6AF}"/>
              </a:ext>
            </a:extLst>
          </p:cNvPr>
          <p:cNvSpPr>
            <a:spLocks noGrp="1"/>
          </p:cNvSpPr>
          <p:nvPr>
            <p:ph type="sldNum" sz="quarter" idx="57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1646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333">
          <p15:clr>
            <a:srgbClr val="FBAE40"/>
          </p15:clr>
        </p15:guide>
        <p15:guide id="3" pos="347">
          <p15:clr>
            <a:srgbClr val="FBAE40"/>
          </p15:clr>
        </p15:guide>
        <p15:guide id="4" pos="3500">
          <p15:clr>
            <a:srgbClr val="FBAE40"/>
          </p15:clr>
        </p15:guide>
        <p15:guide id="5" pos="4180">
          <p15:clr>
            <a:srgbClr val="FBAE40"/>
          </p15:clr>
        </p15:guide>
      </p15:sldGuideLst>
    </p:ext>
  </p:extLst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with Heading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ubrik 1">
            <a:extLst>
              <a:ext uri="{FF2B5EF4-FFF2-40B4-BE49-F238E27FC236}">
                <a16:creationId xmlns:a16="http://schemas.microsoft.com/office/drawing/2014/main" id="{097E6B50-A2AF-44AF-B6DD-ADC555E395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201" y="774000"/>
            <a:ext cx="11129938" cy="8992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GB" err="1"/>
              <a:t>Klicka</a:t>
            </a:r>
            <a:r>
              <a:rPr lang="en-GB"/>
              <a:t> </a:t>
            </a:r>
            <a:r>
              <a:rPr lang="en-GB" err="1"/>
              <a:t>här</a:t>
            </a:r>
            <a:r>
              <a:rPr lang="en-GB"/>
              <a:t> </a:t>
            </a:r>
            <a:r>
              <a:rPr lang="en-GB" err="1"/>
              <a:t>för</a:t>
            </a:r>
            <a:r>
              <a:rPr lang="en-GB"/>
              <a:t> </a:t>
            </a:r>
            <a:r>
              <a:rPr lang="en-GB" err="1"/>
              <a:t>att</a:t>
            </a:r>
            <a:r>
              <a:rPr lang="en-GB"/>
              <a:t> </a:t>
            </a:r>
            <a:r>
              <a:rPr lang="en-GB" err="1"/>
              <a:t>ändra</a:t>
            </a:r>
            <a:r>
              <a:rPr lang="en-GB"/>
              <a:t> mall </a:t>
            </a:r>
            <a:r>
              <a:rPr lang="en-GB" err="1"/>
              <a:t>för</a:t>
            </a:r>
            <a:r>
              <a:rPr lang="en-GB"/>
              <a:t> </a:t>
            </a:r>
            <a:r>
              <a:rPr lang="en-GB" err="1"/>
              <a:t>rubrikformat</a:t>
            </a:r>
            <a:endParaRPr lang="en-GB"/>
          </a:p>
        </p:txBody>
      </p:sp>
      <p:sp>
        <p:nvSpPr>
          <p:cNvPr id="26" name="Content Placeholder 6">
            <a:extLst>
              <a:ext uri="{FF2B5EF4-FFF2-40B4-BE49-F238E27FC236}">
                <a16:creationId xmlns:a16="http://schemas.microsoft.com/office/drawing/2014/main" id="{24E40512-6DCD-4009-AADF-AD413A4A8372}"/>
              </a:ext>
            </a:extLst>
          </p:cNvPr>
          <p:cNvSpPr>
            <a:spLocks noGrp="1"/>
          </p:cNvSpPr>
          <p:nvPr>
            <p:ph sz="quarter" idx="48"/>
          </p:nvPr>
        </p:nvSpPr>
        <p:spPr>
          <a:xfrm>
            <a:off x="559278" y="2220686"/>
            <a:ext cx="3461180" cy="357051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33" lvl="0" indent="-171433" defTabSz="179370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33" lvl="1" indent="-171433" defTabSz="179370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33" lvl="2" indent="-171433" defTabSz="179370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33" lvl="3" indent="-171433" defTabSz="179370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33" lvl="4" indent="-171433" defTabSz="179370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29112CEB-146A-43AE-9504-79B578E1BAC5}"/>
              </a:ext>
            </a:extLst>
          </p:cNvPr>
          <p:cNvSpPr>
            <a:spLocks noGrp="1"/>
          </p:cNvSpPr>
          <p:nvPr>
            <p:ph sz="quarter" idx="52"/>
          </p:nvPr>
        </p:nvSpPr>
        <p:spPr>
          <a:xfrm>
            <a:off x="4365411" y="2220686"/>
            <a:ext cx="3461180" cy="357051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33" lvl="0" indent="-171433" defTabSz="179370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33" lvl="1" indent="-171433" defTabSz="179370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33" lvl="2" indent="-171433" defTabSz="179370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33" lvl="3" indent="-171433" defTabSz="179370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33" lvl="4" indent="-171433" defTabSz="179370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0FDCCC82-E0D1-4A13-B452-85465BE6891C}"/>
              </a:ext>
            </a:extLst>
          </p:cNvPr>
          <p:cNvSpPr>
            <a:spLocks noGrp="1"/>
          </p:cNvSpPr>
          <p:nvPr>
            <p:ph sz="quarter" idx="54"/>
          </p:nvPr>
        </p:nvSpPr>
        <p:spPr>
          <a:xfrm>
            <a:off x="8179958" y="2220686"/>
            <a:ext cx="3461180" cy="357051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33" lvl="0" indent="-171433" defTabSz="179370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33" lvl="1" indent="-171433" defTabSz="179370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33" lvl="2" indent="-171433" defTabSz="179370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33" lvl="3" indent="-171433" defTabSz="179370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33" lvl="4" indent="-171433" defTabSz="179370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11EB95-F257-417E-BCDB-F41D243A7F81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559278" y="1919527"/>
            <a:ext cx="3461181" cy="290513"/>
          </a:xfrm>
        </p:spPr>
        <p:txBody>
          <a:bodyPr vert="horz" lIns="0" tIns="45720" rIns="91440" bIns="45720" rtlCol="0" anchor="b">
            <a:noAutofit/>
          </a:bodyPr>
          <a:lstStyle>
            <a:lvl1pPr>
              <a:defRPr lang="en-GB" sz="1600" dirty="0">
                <a:latin typeface="SEB SansSerif Medium" panose="00000600000000000000" pitchFamily="2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1283A091-A9D5-417B-B97F-BB35EF17A109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4365410" y="1919527"/>
            <a:ext cx="3461181" cy="290513"/>
          </a:xfrm>
        </p:spPr>
        <p:txBody>
          <a:bodyPr vert="horz" lIns="0" tIns="45720" rIns="91440" bIns="45720" rtlCol="0" anchor="b">
            <a:noAutofit/>
          </a:bodyPr>
          <a:lstStyle>
            <a:lvl1pPr>
              <a:defRPr lang="en-GB" sz="1600" dirty="0">
                <a:latin typeface="SEB SansSerif Medium" panose="00000600000000000000" pitchFamily="2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DAABE48-689A-461A-A31A-375A9FE62C6E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179959" y="1919527"/>
            <a:ext cx="3461181" cy="290513"/>
          </a:xfrm>
        </p:spPr>
        <p:txBody>
          <a:bodyPr vert="horz" lIns="0" tIns="45720" rIns="91440" bIns="45720" rtlCol="0" anchor="b">
            <a:noAutofit/>
          </a:bodyPr>
          <a:lstStyle>
            <a:lvl1pPr>
              <a:defRPr lang="en-GB" sz="1600" dirty="0">
                <a:latin typeface="SEB SansSerif Medium" panose="00000600000000000000" pitchFamily="2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A2FA37-7B7E-4F0C-B485-3DD2DCCE04C3}"/>
              </a:ext>
            </a:extLst>
          </p:cNvPr>
          <p:cNvSpPr>
            <a:spLocks noGrp="1"/>
          </p:cNvSpPr>
          <p:nvPr>
            <p:ph type="dt" sz="half" idx="58"/>
          </p:nvPr>
        </p:nvSpPr>
        <p:spPr/>
        <p:txBody>
          <a:bodyPr/>
          <a:lstStyle/>
          <a:p>
            <a:fld id="{01A8128E-028A-41D1-9AA0-49873EC006C6}" type="datetime1">
              <a:rPr lang="en-GB" smtClean="0"/>
              <a:t>10/05/2024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3D581A-3126-4C5D-9AD5-AEC282500E88}"/>
              </a:ext>
            </a:extLst>
          </p:cNvPr>
          <p:cNvSpPr>
            <a:spLocks noGrp="1"/>
          </p:cNvSpPr>
          <p:nvPr>
            <p:ph type="ftr" sz="quarter" idx="59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sv-SE"/>
              <a:t>Lorem ipsum dolor sit amet, consectetur adipiscing elit, sed do eiusmod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F3FF7-2C6A-4A48-BF40-C6FA90DA61E0}"/>
              </a:ext>
            </a:extLst>
          </p:cNvPr>
          <p:cNvSpPr>
            <a:spLocks noGrp="1"/>
          </p:cNvSpPr>
          <p:nvPr>
            <p:ph type="sldNum" sz="quarter" idx="60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833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333">
          <p15:clr>
            <a:srgbClr val="FBAE40"/>
          </p15:clr>
        </p15:guide>
        <p15:guide id="3" pos="347">
          <p15:clr>
            <a:srgbClr val="FBAE40"/>
          </p15:clr>
        </p15:guide>
        <p15:guide id="4" pos="3500">
          <p15:clr>
            <a:srgbClr val="FBAE40"/>
          </p15:clr>
        </p15:guide>
        <p15:guide id="5" pos="4180">
          <p15:clr>
            <a:srgbClr val="FBAE40"/>
          </p15:clr>
        </p15:guide>
      </p15:sldGuideLst>
    </p:ext>
  </p:extLst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6">
            <a:extLst>
              <a:ext uri="{FF2B5EF4-FFF2-40B4-BE49-F238E27FC236}">
                <a16:creationId xmlns:a16="http://schemas.microsoft.com/office/drawing/2014/main" id="{24E40512-6DCD-4009-AADF-AD413A4A8372}"/>
              </a:ext>
            </a:extLst>
          </p:cNvPr>
          <p:cNvSpPr>
            <a:spLocks noGrp="1"/>
          </p:cNvSpPr>
          <p:nvPr>
            <p:ph sz="quarter" idx="48"/>
          </p:nvPr>
        </p:nvSpPr>
        <p:spPr>
          <a:xfrm>
            <a:off x="559278" y="1888682"/>
            <a:ext cx="4996973" cy="17280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33" lvl="0" indent="-171433" defTabSz="179370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33" lvl="1" indent="-171433" defTabSz="179370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33" lvl="2" indent="-171433" defTabSz="179370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33" lvl="3" indent="-171433" defTabSz="179370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33" lvl="4" indent="-171433" defTabSz="179370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28" name="Content Placeholder 6">
            <a:extLst>
              <a:ext uri="{FF2B5EF4-FFF2-40B4-BE49-F238E27FC236}">
                <a16:creationId xmlns:a16="http://schemas.microsoft.com/office/drawing/2014/main" id="{CF5ED0F4-F995-4274-9113-D743B4561509}"/>
              </a:ext>
            </a:extLst>
          </p:cNvPr>
          <p:cNvSpPr>
            <a:spLocks noGrp="1"/>
          </p:cNvSpPr>
          <p:nvPr>
            <p:ph sz="quarter" idx="49"/>
          </p:nvPr>
        </p:nvSpPr>
        <p:spPr>
          <a:xfrm>
            <a:off x="559278" y="4020021"/>
            <a:ext cx="4996973" cy="17280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33" lvl="0" indent="-171433" defTabSz="179370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33" lvl="1" indent="-171433" defTabSz="179370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33" lvl="2" indent="-171433" defTabSz="179370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33" lvl="3" indent="-171433" defTabSz="179370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33" lvl="4" indent="-171433" defTabSz="179370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31" name="Content Placeholder 6">
            <a:extLst>
              <a:ext uri="{FF2B5EF4-FFF2-40B4-BE49-F238E27FC236}">
                <a16:creationId xmlns:a16="http://schemas.microsoft.com/office/drawing/2014/main" id="{17CAD4B7-22AF-4E36-B10C-C0F17EFE2805}"/>
              </a:ext>
            </a:extLst>
          </p:cNvPr>
          <p:cNvSpPr>
            <a:spLocks noGrp="1"/>
          </p:cNvSpPr>
          <p:nvPr>
            <p:ph sz="quarter" idx="50"/>
          </p:nvPr>
        </p:nvSpPr>
        <p:spPr>
          <a:xfrm>
            <a:off x="6635751" y="1888682"/>
            <a:ext cx="4996973" cy="17280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33" lvl="0" indent="-171433" defTabSz="179370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33" lvl="1" indent="-171433" defTabSz="179370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33" lvl="2" indent="-171433" defTabSz="179370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33" lvl="3" indent="-171433" defTabSz="179370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33" lvl="4" indent="-171433" defTabSz="179370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32" name="Content Placeholder 6">
            <a:extLst>
              <a:ext uri="{FF2B5EF4-FFF2-40B4-BE49-F238E27FC236}">
                <a16:creationId xmlns:a16="http://schemas.microsoft.com/office/drawing/2014/main" id="{4A8B96DA-DA24-4093-ABE5-3A9235905E6A}"/>
              </a:ext>
            </a:extLst>
          </p:cNvPr>
          <p:cNvSpPr>
            <a:spLocks noGrp="1"/>
          </p:cNvSpPr>
          <p:nvPr>
            <p:ph sz="quarter" idx="51"/>
          </p:nvPr>
        </p:nvSpPr>
        <p:spPr>
          <a:xfrm>
            <a:off x="6635751" y="4020021"/>
            <a:ext cx="4996973" cy="17280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33" lvl="0" indent="-171433" defTabSz="179370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33" lvl="1" indent="-171433" defTabSz="179370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33" lvl="2" indent="-171433" defTabSz="179370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33" lvl="3" indent="-171433" defTabSz="179370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33" lvl="4" indent="-171433" defTabSz="179370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0BA6D3-464A-48D2-9294-D70654280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2FDA11-7684-4CBA-9C64-3D3F06285267}"/>
              </a:ext>
            </a:extLst>
          </p:cNvPr>
          <p:cNvSpPr>
            <a:spLocks noGrp="1"/>
          </p:cNvSpPr>
          <p:nvPr>
            <p:ph type="dt" sz="half" idx="52"/>
          </p:nvPr>
        </p:nvSpPr>
        <p:spPr/>
        <p:txBody>
          <a:bodyPr/>
          <a:lstStyle/>
          <a:p>
            <a:fld id="{506C27E8-D6C3-4348-AC80-F8DFFA310F7C}" type="datetime1">
              <a:rPr lang="en-GB" smtClean="0"/>
              <a:t>10/05/2024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1F0A0E-66D2-497E-B3CE-7C9AAEAC7223}"/>
              </a:ext>
            </a:extLst>
          </p:cNvPr>
          <p:cNvSpPr>
            <a:spLocks noGrp="1"/>
          </p:cNvSpPr>
          <p:nvPr>
            <p:ph type="ftr" sz="quarter" idx="53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sv-SE"/>
              <a:t>Lorem ipsum dolor sit amet, consectetur adipiscing elit, sed do eiusmod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E0FFBB-9842-4D3E-9232-D44EEE30B6C0}"/>
              </a:ext>
            </a:extLst>
          </p:cNvPr>
          <p:cNvSpPr>
            <a:spLocks noGrp="1"/>
          </p:cNvSpPr>
          <p:nvPr>
            <p:ph type="sldNum" sz="quarter" idx="54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6136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333">
          <p15:clr>
            <a:srgbClr val="FBAE40"/>
          </p15:clr>
        </p15:guide>
        <p15:guide id="3" pos="347">
          <p15:clr>
            <a:srgbClr val="FBAE40"/>
          </p15:clr>
        </p15:guide>
        <p15:guide id="4" pos="3500">
          <p15:clr>
            <a:srgbClr val="FBAE40"/>
          </p15:clr>
        </p15:guide>
        <p15:guide id="5" pos="4180">
          <p15:clr>
            <a:srgbClr val="FBAE40"/>
          </p15:clr>
        </p15:guide>
      </p15:sldGuideLst>
    </p:ext>
  </p:extLst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with Header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6">
            <a:extLst>
              <a:ext uri="{FF2B5EF4-FFF2-40B4-BE49-F238E27FC236}">
                <a16:creationId xmlns:a16="http://schemas.microsoft.com/office/drawing/2014/main" id="{24E40512-6DCD-4009-AADF-AD413A4A8372}"/>
              </a:ext>
            </a:extLst>
          </p:cNvPr>
          <p:cNvSpPr>
            <a:spLocks noGrp="1"/>
          </p:cNvSpPr>
          <p:nvPr>
            <p:ph sz="quarter" idx="48"/>
          </p:nvPr>
        </p:nvSpPr>
        <p:spPr>
          <a:xfrm>
            <a:off x="559278" y="2222619"/>
            <a:ext cx="4996973" cy="151717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33" lvl="0" indent="-171433" defTabSz="179370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33" lvl="1" indent="-171433" defTabSz="179370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33" lvl="2" indent="-171433" defTabSz="179370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33" lvl="3" indent="-171433" defTabSz="179370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33" lvl="4" indent="-171433" defTabSz="179370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28" name="Content Placeholder 6">
            <a:extLst>
              <a:ext uri="{FF2B5EF4-FFF2-40B4-BE49-F238E27FC236}">
                <a16:creationId xmlns:a16="http://schemas.microsoft.com/office/drawing/2014/main" id="{CF5ED0F4-F995-4274-9113-D743B4561509}"/>
              </a:ext>
            </a:extLst>
          </p:cNvPr>
          <p:cNvSpPr>
            <a:spLocks noGrp="1"/>
          </p:cNvSpPr>
          <p:nvPr>
            <p:ph sz="quarter" idx="49"/>
          </p:nvPr>
        </p:nvSpPr>
        <p:spPr>
          <a:xfrm>
            <a:off x="559278" y="4310536"/>
            <a:ext cx="4996973" cy="151717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33" lvl="0" indent="-171433" defTabSz="179370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33" lvl="1" indent="-171433" defTabSz="179370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33" lvl="2" indent="-171433" defTabSz="179370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33" lvl="3" indent="-171433" defTabSz="179370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33" lvl="4" indent="-171433" defTabSz="179370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31" name="Content Placeholder 6">
            <a:extLst>
              <a:ext uri="{FF2B5EF4-FFF2-40B4-BE49-F238E27FC236}">
                <a16:creationId xmlns:a16="http://schemas.microsoft.com/office/drawing/2014/main" id="{17CAD4B7-22AF-4E36-B10C-C0F17EFE2805}"/>
              </a:ext>
            </a:extLst>
          </p:cNvPr>
          <p:cNvSpPr>
            <a:spLocks noGrp="1"/>
          </p:cNvSpPr>
          <p:nvPr>
            <p:ph sz="quarter" idx="50"/>
          </p:nvPr>
        </p:nvSpPr>
        <p:spPr>
          <a:xfrm>
            <a:off x="6635751" y="2222619"/>
            <a:ext cx="4996973" cy="151717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33" lvl="0" indent="-171433" defTabSz="179370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33" lvl="1" indent="-171433" defTabSz="179370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33" lvl="2" indent="-171433" defTabSz="179370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33" lvl="3" indent="-171433" defTabSz="179370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33" lvl="4" indent="-171433" defTabSz="179370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32" name="Content Placeholder 6">
            <a:extLst>
              <a:ext uri="{FF2B5EF4-FFF2-40B4-BE49-F238E27FC236}">
                <a16:creationId xmlns:a16="http://schemas.microsoft.com/office/drawing/2014/main" id="{4A8B96DA-DA24-4093-ABE5-3A9235905E6A}"/>
              </a:ext>
            </a:extLst>
          </p:cNvPr>
          <p:cNvSpPr>
            <a:spLocks noGrp="1"/>
          </p:cNvSpPr>
          <p:nvPr>
            <p:ph sz="quarter" idx="51"/>
          </p:nvPr>
        </p:nvSpPr>
        <p:spPr>
          <a:xfrm>
            <a:off x="6635751" y="4310536"/>
            <a:ext cx="4996973" cy="151717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33" lvl="0" indent="-171433" defTabSz="179370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33" lvl="1" indent="-171433" defTabSz="179370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33" lvl="2" indent="-171433" defTabSz="179370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33" lvl="3" indent="-171433" defTabSz="179370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33" lvl="4" indent="-171433" defTabSz="179370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0BA6D3-464A-48D2-9294-D70654280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6B395-5096-41E7-812E-E79E4FFE3DE0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50864" y="4011615"/>
            <a:ext cx="5005387" cy="290513"/>
          </a:xfrm>
        </p:spPr>
        <p:txBody>
          <a:bodyPr vert="horz" lIns="0" tIns="45720" rIns="91440" bIns="45720" rtlCol="0" anchor="b">
            <a:noAutofit/>
          </a:bodyPr>
          <a:lstStyle>
            <a:lvl1pPr>
              <a:defRPr lang="en-GB" sz="1600" dirty="0">
                <a:latin typeface="SEB SansSerif Medium" panose="00000600000000000000" pitchFamily="2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A0A676A-6AD8-4A5B-A443-BDAC269F1DDD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6635752" y="4011615"/>
            <a:ext cx="5005387" cy="290513"/>
          </a:xfrm>
        </p:spPr>
        <p:txBody>
          <a:bodyPr vert="horz" lIns="0" tIns="45720" rIns="91440" bIns="45720" rtlCol="0" anchor="b">
            <a:noAutofit/>
          </a:bodyPr>
          <a:lstStyle>
            <a:lvl1pPr>
              <a:defRPr lang="en-GB" sz="1600" dirty="0">
                <a:latin typeface="SEB SansSerif Medium" panose="00000600000000000000" pitchFamily="2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A37A72B-711E-4136-B5F8-62C2D718C4B6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50864" y="1927902"/>
            <a:ext cx="5005387" cy="290513"/>
          </a:xfrm>
        </p:spPr>
        <p:txBody>
          <a:bodyPr vert="horz" lIns="0" tIns="45720" rIns="91440" bIns="45720" rtlCol="0" anchor="b">
            <a:noAutofit/>
          </a:bodyPr>
          <a:lstStyle>
            <a:lvl1pPr>
              <a:defRPr lang="en-GB" sz="1600" dirty="0">
                <a:latin typeface="SEB SansSerif Medium" panose="00000600000000000000" pitchFamily="2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76BED58-6199-4BF2-A0A6-205A4BAB5DF5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6635752" y="1927902"/>
            <a:ext cx="5005387" cy="290513"/>
          </a:xfrm>
        </p:spPr>
        <p:txBody>
          <a:bodyPr vert="horz" lIns="0" tIns="45720" rIns="91440" bIns="45720" rtlCol="0" anchor="b">
            <a:noAutofit/>
          </a:bodyPr>
          <a:lstStyle>
            <a:lvl1pPr>
              <a:defRPr lang="en-GB" sz="1600" dirty="0">
                <a:latin typeface="SEB SansSerif Medium" panose="00000600000000000000" pitchFamily="2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720144-BF7A-488F-91E0-8ED7D56203C5}"/>
              </a:ext>
            </a:extLst>
          </p:cNvPr>
          <p:cNvSpPr>
            <a:spLocks noGrp="1"/>
          </p:cNvSpPr>
          <p:nvPr>
            <p:ph type="dt" sz="half" idx="56"/>
          </p:nvPr>
        </p:nvSpPr>
        <p:spPr/>
        <p:txBody>
          <a:bodyPr/>
          <a:lstStyle/>
          <a:p>
            <a:fld id="{EE5F30C4-1F3C-4779-908B-F281904FD115}" type="datetime1">
              <a:rPr lang="en-GB" smtClean="0"/>
              <a:t>10/05/2024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32B27-B52E-4628-9CF0-95DBAD3E0502}"/>
              </a:ext>
            </a:extLst>
          </p:cNvPr>
          <p:cNvSpPr>
            <a:spLocks noGrp="1"/>
          </p:cNvSpPr>
          <p:nvPr>
            <p:ph type="ftr" sz="quarter" idx="57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sv-SE"/>
              <a:t>Lorem ipsum dolor sit amet, consectetur adipiscing elit, sed do eiusmod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9C307C-F274-4BFD-96B8-0481CB4320A1}"/>
              </a:ext>
            </a:extLst>
          </p:cNvPr>
          <p:cNvSpPr>
            <a:spLocks noGrp="1"/>
          </p:cNvSpPr>
          <p:nvPr>
            <p:ph type="sldNum" sz="quarter" idx="58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389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333">
          <p15:clr>
            <a:srgbClr val="FBAE40"/>
          </p15:clr>
        </p15:guide>
        <p15:guide id="3" pos="347">
          <p15:clr>
            <a:srgbClr val="FBAE40"/>
          </p15:clr>
        </p15:guide>
        <p15:guide id="4" pos="3500">
          <p15:clr>
            <a:srgbClr val="FBAE40"/>
          </p15:clr>
        </p15:guide>
        <p15:guide id="5" pos="4180">
          <p15:clr>
            <a:srgbClr val="FBAE40"/>
          </p15:clr>
        </p15:guide>
      </p15:sldGuideLst>
    </p:ext>
  </p:extLst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, No 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6">
            <a:extLst>
              <a:ext uri="{FF2B5EF4-FFF2-40B4-BE49-F238E27FC236}">
                <a16:creationId xmlns:a16="http://schemas.microsoft.com/office/drawing/2014/main" id="{5CE93C19-B454-440F-B381-A1615F67DF16}"/>
              </a:ext>
            </a:extLst>
          </p:cNvPr>
          <p:cNvSpPr>
            <a:spLocks noGrp="1"/>
          </p:cNvSpPr>
          <p:nvPr>
            <p:ph sz="quarter" idx="48"/>
          </p:nvPr>
        </p:nvSpPr>
        <p:spPr>
          <a:xfrm>
            <a:off x="559278" y="841376"/>
            <a:ext cx="4996973" cy="23501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33" lvl="0" indent="-171433" defTabSz="179370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33" lvl="1" indent="-171433" defTabSz="179370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33" lvl="2" indent="-171433" defTabSz="179370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33" lvl="3" indent="-171433" defTabSz="179370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33" lvl="4" indent="-171433" defTabSz="179370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22" name="Content Placeholder 6">
            <a:extLst>
              <a:ext uri="{FF2B5EF4-FFF2-40B4-BE49-F238E27FC236}">
                <a16:creationId xmlns:a16="http://schemas.microsoft.com/office/drawing/2014/main" id="{4D8EB8C5-3389-4119-8B8B-C26EDF49B21F}"/>
              </a:ext>
            </a:extLst>
          </p:cNvPr>
          <p:cNvSpPr>
            <a:spLocks noGrp="1"/>
          </p:cNvSpPr>
          <p:nvPr>
            <p:ph sz="quarter" idx="49"/>
          </p:nvPr>
        </p:nvSpPr>
        <p:spPr>
          <a:xfrm>
            <a:off x="559278" y="3437563"/>
            <a:ext cx="4996973" cy="23501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33" lvl="0" indent="-171433" defTabSz="179370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33" lvl="1" indent="-171433" defTabSz="179370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33" lvl="2" indent="-171433" defTabSz="179370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33" lvl="3" indent="-171433" defTabSz="179370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33" lvl="4" indent="-171433" defTabSz="179370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23" name="Content Placeholder 6">
            <a:extLst>
              <a:ext uri="{FF2B5EF4-FFF2-40B4-BE49-F238E27FC236}">
                <a16:creationId xmlns:a16="http://schemas.microsoft.com/office/drawing/2014/main" id="{BFDA5660-4265-416B-AAC5-361961374AD9}"/>
              </a:ext>
            </a:extLst>
          </p:cNvPr>
          <p:cNvSpPr>
            <a:spLocks noGrp="1"/>
          </p:cNvSpPr>
          <p:nvPr>
            <p:ph sz="quarter" idx="50"/>
          </p:nvPr>
        </p:nvSpPr>
        <p:spPr>
          <a:xfrm>
            <a:off x="6644166" y="841376"/>
            <a:ext cx="4996973" cy="23501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33" lvl="0" indent="-171433" defTabSz="179370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33" lvl="1" indent="-171433" defTabSz="179370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33" lvl="2" indent="-171433" defTabSz="179370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33" lvl="3" indent="-171433" defTabSz="179370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33" lvl="4" indent="-171433" defTabSz="179370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24" name="Content Placeholder 6">
            <a:extLst>
              <a:ext uri="{FF2B5EF4-FFF2-40B4-BE49-F238E27FC236}">
                <a16:creationId xmlns:a16="http://schemas.microsoft.com/office/drawing/2014/main" id="{7CAD57A9-3698-4779-AE1A-2C202A928AB1}"/>
              </a:ext>
            </a:extLst>
          </p:cNvPr>
          <p:cNvSpPr>
            <a:spLocks noGrp="1"/>
          </p:cNvSpPr>
          <p:nvPr>
            <p:ph sz="quarter" idx="51"/>
          </p:nvPr>
        </p:nvSpPr>
        <p:spPr>
          <a:xfrm>
            <a:off x="6644166" y="3437563"/>
            <a:ext cx="4996973" cy="23501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33" lvl="0" indent="-171433" defTabSz="179370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33" lvl="1" indent="-171433" defTabSz="179370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33" lvl="2" indent="-171433" defTabSz="179370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33" lvl="3" indent="-171433" defTabSz="179370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33" lvl="4" indent="-171433" defTabSz="179370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4EC3D-2F1E-4D41-A625-F3DA718C4A05}"/>
              </a:ext>
            </a:extLst>
          </p:cNvPr>
          <p:cNvSpPr>
            <a:spLocks noGrp="1"/>
          </p:cNvSpPr>
          <p:nvPr>
            <p:ph type="dt" sz="half" idx="52"/>
          </p:nvPr>
        </p:nvSpPr>
        <p:spPr/>
        <p:txBody>
          <a:bodyPr/>
          <a:lstStyle/>
          <a:p>
            <a:fld id="{056F7979-703D-4466-87B7-14D361646A96}" type="datetime1">
              <a:rPr lang="en-GB" smtClean="0"/>
              <a:t>10/05/2024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55F05-4400-47D5-8BB4-B8D150431EC5}"/>
              </a:ext>
            </a:extLst>
          </p:cNvPr>
          <p:cNvSpPr>
            <a:spLocks noGrp="1"/>
          </p:cNvSpPr>
          <p:nvPr>
            <p:ph type="ftr" sz="quarter" idx="53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sv-SE"/>
              <a:t>Lorem ipsum dolor sit amet, consectetur adipiscing elit, sed do eiusmod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AE7C8-4636-4505-9701-07D0EB0D2C51}"/>
              </a:ext>
            </a:extLst>
          </p:cNvPr>
          <p:cNvSpPr>
            <a:spLocks noGrp="1"/>
          </p:cNvSpPr>
          <p:nvPr>
            <p:ph type="sldNum" sz="quarter" idx="54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9045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333">
          <p15:clr>
            <a:srgbClr val="FBAE40"/>
          </p15:clr>
        </p15:guide>
        <p15:guide id="3" pos="347">
          <p15:clr>
            <a:srgbClr val="FBAE40"/>
          </p15:clr>
        </p15:guide>
        <p15:guide id="4" pos="3500">
          <p15:clr>
            <a:srgbClr val="FBAE40"/>
          </p15:clr>
        </p15:guide>
        <p15:guide id="5" pos="4180">
          <p15:clr>
            <a:srgbClr val="FBAE40"/>
          </p15:clr>
        </p15:guide>
      </p15:sldGuideLst>
    </p:ext>
  </p:extLst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with Headings, No 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6">
            <a:extLst>
              <a:ext uri="{FF2B5EF4-FFF2-40B4-BE49-F238E27FC236}">
                <a16:creationId xmlns:a16="http://schemas.microsoft.com/office/drawing/2014/main" id="{5CE93C19-B454-440F-B381-A1615F67DF16}"/>
              </a:ext>
            </a:extLst>
          </p:cNvPr>
          <p:cNvSpPr>
            <a:spLocks noGrp="1"/>
          </p:cNvSpPr>
          <p:nvPr>
            <p:ph sz="quarter" idx="48"/>
          </p:nvPr>
        </p:nvSpPr>
        <p:spPr>
          <a:xfrm>
            <a:off x="559278" y="1138754"/>
            <a:ext cx="4996973" cy="209963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33" lvl="0" indent="-171433" defTabSz="179370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33" lvl="1" indent="-171433" defTabSz="179370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33" lvl="2" indent="-171433" defTabSz="179370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33" lvl="3" indent="-171433" defTabSz="179370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33" lvl="4" indent="-171433" defTabSz="179370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22" name="Content Placeholder 6">
            <a:extLst>
              <a:ext uri="{FF2B5EF4-FFF2-40B4-BE49-F238E27FC236}">
                <a16:creationId xmlns:a16="http://schemas.microsoft.com/office/drawing/2014/main" id="{4D8EB8C5-3389-4119-8B8B-C26EDF49B21F}"/>
              </a:ext>
            </a:extLst>
          </p:cNvPr>
          <p:cNvSpPr>
            <a:spLocks noGrp="1"/>
          </p:cNvSpPr>
          <p:nvPr>
            <p:ph sz="quarter" idx="49"/>
          </p:nvPr>
        </p:nvSpPr>
        <p:spPr>
          <a:xfrm>
            <a:off x="559278" y="3734941"/>
            <a:ext cx="4996973" cy="209963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33" lvl="0" indent="-171433" defTabSz="179370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33" lvl="1" indent="-171433" defTabSz="179370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33" lvl="2" indent="-171433" defTabSz="179370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33" lvl="3" indent="-171433" defTabSz="179370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33" lvl="4" indent="-171433" defTabSz="179370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23" name="Content Placeholder 6">
            <a:extLst>
              <a:ext uri="{FF2B5EF4-FFF2-40B4-BE49-F238E27FC236}">
                <a16:creationId xmlns:a16="http://schemas.microsoft.com/office/drawing/2014/main" id="{BFDA5660-4265-416B-AAC5-361961374AD9}"/>
              </a:ext>
            </a:extLst>
          </p:cNvPr>
          <p:cNvSpPr>
            <a:spLocks noGrp="1"/>
          </p:cNvSpPr>
          <p:nvPr>
            <p:ph sz="quarter" idx="50"/>
          </p:nvPr>
        </p:nvSpPr>
        <p:spPr>
          <a:xfrm>
            <a:off x="6644166" y="1138754"/>
            <a:ext cx="4996973" cy="209963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33" lvl="0" indent="-171433" defTabSz="179370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33" lvl="1" indent="-171433" defTabSz="179370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33" lvl="2" indent="-171433" defTabSz="179370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33" lvl="3" indent="-171433" defTabSz="179370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33" lvl="4" indent="-171433" defTabSz="179370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24" name="Content Placeholder 6">
            <a:extLst>
              <a:ext uri="{FF2B5EF4-FFF2-40B4-BE49-F238E27FC236}">
                <a16:creationId xmlns:a16="http://schemas.microsoft.com/office/drawing/2014/main" id="{7CAD57A9-3698-4779-AE1A-2C202A928AB1}"/>
              </a:ext>
            </a:extLst>
          </p:cNvPr>
          <p:cNvSpPr>
            <a:spLocks noGrp="1"/>
          </p:cNvSpPr>
          <p:nvPr>
            <p:ph sz="quarter" idx="51"/>
          </p:nvPr>
        </p:nvSpPr>
        <p:spPr>
          <a:xfrm>
            <a:off x="6644166" y="3734941"/>
            <a:ext cx="4996973" cy="209963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33" lvl="0" indent="-171433" defTabSz="179370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33" lvl="1" indent="-171433" defTabSz="179370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33" lvl="2" indent="-171433" defTabSz="179370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33" lvl="3" indent="-171433" defTabSz="179370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33" lvl="4" indent="-171433" defTabSz="179370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40BF209-830E-4683-91C6-7E3B28F0EDAF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50864" y="836615"/>
            <a:ext cx="5005387" cy="290513"/>
          </a:xfrm>
        </p:spPr>
        <p:txBody>
          <a:bodyPr vert="horz" lIns="0" tIns="45720" rIns="91440" bIns="45720" rtlCol="0" anchor="b">
            <a:noAutofit/>
          </a:bodyPr>
          <a:lstStyle>
            <a:lvl1pPr>
              <a:defRPr lang="en-GB" sz="1600" dirty="0">
                <a:latin typeface="SEB SansSerif Medium" panose="00000600000000000000" pitchFamily="2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724BFAA-54A3-49CE-B672-660CE658978E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6644166" y="836615"/>
            <a:ext cx="5005387" cy="290513"/>
          </a:xfrm>
        </p:spPr>
        <p:txBody>
          <a:bodyPr vert="horz" lIns="0" tIns="45720" rIns="91440" bIns="45720" rtlCol="0" anchor="b">
            <a:noAutofit/>
          </a:bodyPr>
          <a:lstStyle>
            <a:lvl1pPr>
              <a:defRPr lang="en-GB" sz="1600" dirty="0">
                <a:latin typeface="SEB SansSerif Medium" panose="00000600000000000000" pitchFamily="2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079B749-A771-4628-9BDF-7CA245021368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550864" y="3427423"/>
            <a:ext cx="5005387" cy="290513"/>
          </a:xfrm>
        </p:spPr>
        <p:txBody>
          <a:bodyPr vert="horz" lIns="0" tIns="45720" rIns="91440" bIns="45720" rtlCol="0" anchor="b">
            <a:noAutofit/>
          </a:bodyPr>
          <a:lstStyle>
            <a:lvl1pPr>
              <a:defRPr lang="en-GB" sz="1600" dirty="0">
                <a:latin typeface="SEB SansSerif Medium" panose="00000600000000000000" pitchFamily="2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6656EA7-758A-4F34-9573-A3BEB8F1D8C0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6644166" y="3427423"/>
            <a:ext cx="5005387" cy="290513"/>
          </a:xfrm>
        </p:spPr>
        <p:txBody>
          <a:bodyPr vert="horz" lIns="0" tIns="45720" rIns="91440" bIns="45720" rtlCol="0" anchor="b">
            <a:noAutofit/>
          </a:bodyPr>
          <a:lstStyle>
            <a:lvl1pPr>
              <a:defRPr lang="en-GB" sz="1600" dirty="0">
                <a:latin typeface="SEB SansSerif Medium" panose="00000600000000000000" pitchFamily="2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953C7-94C5-4C05-81B2-21915936C87D}"/>
              </a:ext>
            </a:extLst>
          </p:cNvPr>
          <p:cNvSpPr>
            <a:spLocks noGrp="1"/>
          </p:cNvSpPr>
          <p:nvPr>
            <p:ph type="dt" sz="half" idx="58"/>
          </p:nvPr>
        </p:nvSpPr>
        <p:spPr/>
        <p:txBody>
          <a:bodyPr/>
          <a:lstStyle/>
          <a:p>
            <a:fld id="{7C6FBB7D-0F3C-474C-AA59-D7265DE9F561}" type="datetime1">
              <a:rPr lang="en-GB" smtClean="0"/>
              <a:t>10/05/2024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4168C-D4F6-400D-8B00-D9FAEC635F30}"/>
              </a:ext>
            </a:extLst>
          </p:cNvPr>
          <p:cNvSpPr>
            <a:spLocks noGrp="1"/>
          </p:cNvSpPr>
          <p:nvPr>
            <p:ph type="ftr" sz="quarter" idx="59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sv-SE"/>
              <a:t>Lorem ipsum dolor sit amet, consectetur adipiscing elit, sed do eiusmod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F258C-D1D8-4F75-B387-AF1406AC9E35}"/>
              </a:ext>
            </a:extLst>
          </p:cNvPr>
          <p:cNvSpPr>
            <a:spLocks noGrp="1"/>
          </p:cNvSpPr>
          <p:nvPr>
            <p:ph type="sldNum" sz="quarter" idx="60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9678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333">
          <p15:clr>
            <a:srgbClr val="FBAE40"/>
          </p15:clr>
        </p15:guide>
        <p15:guide id="3" pos="347">
          <p15:clr>
            <a:srgbClr val="FBAE40"/>
          </p15:clr>
        </p15:guide>
        <p15:guide id="4" pos="3500">
          <p15:clr>
            <a:srgbClr val="FBAE40"/>
          </p15:clr>
        </p15:guide>
        <p15:guide id="5" pos="4180">
          <p15:clr>
            <a:srgbClr val="FBAE40"/>
          </p15:clr>
        </p15:guide>
      </p15:sldGuideLst>
    </p:ext>
  </p:extLst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, Small Fo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F7D08A8B-BB41-4183-985A-BF78000D6DA4}"/>
              </a:ext>
            </a:extLst>
          </p:cNvPr>
          <p:cNvSpPr>
            <a:spLocks noGrp="1"/>
          </p:cNvSpPr>
          <p:nvPr>
            <p:ph sz="quarter" idx="48"/>
          </p:nvPr>
        </p:nvSpPr>
        <p:spPr>
          <a:xfrm>
            <a:off x="550864" y="1881189"/>
            <a:ext cx="5005387" cy="911225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smtClean="0">
                <a:latin typeface="+mn-lt"/>
              </a:defRPr>
            </a:lvl1pPr>
            <a:lvl2pPr>
              <a:defRPr lang="en-US" sz="1200" smtClean="0">
                <a:latin typeface="+mn-lt"/>
              </a:defRPr>
            </a:lvl2pPr>
            <a:lvl3pPr>
              <a:defRPr lang="en-US" sz="1200" smtClean="0">
                <a:latin typeface="+mn-lt"/>
              </a:defRPr>
            </a:lvl3pPr>
            <a:lvl4pPr>
              <a:defRPr lang="en-US" sz="1200" smtClean="0">
                <a:latin typeface="+mn-lt"/>
              </a:defRPr>
            </a:lvl4pPr>
            <a:lvl5pPr>
              <a:defRPr lang="en-GB" sz="1200">
                <a:latin typeface="+mn-lt"/>
              </a:defRPr>
            </a:lvl5pPr>
          </a:lstStyle>
          <a:p>
            <a:pPr marL="171433" lvl="0" indent="-171433" defTabSz="179370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33" lvl="1" indent="-171433" defTabSz="179370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33" lvl="2" indent="-171433" defTabSz="179370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33" lvl="3" indent="-171433" defTabSz="179370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33" lvl="4" indent="-171433" defTabSz="179370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A05B8F70-F32C-4EF7-A5FE-9B8C72276CE0}"/>
              </a:ext>
            </a:extLst>
          </p:cNvPr>
          <p:cNvSpPr>
            <a:spLocks noGrp="1"/>
          </p:cNvSpPr>
          <p:nvPr>
            <p:ph sz="quarter" idx="49"/>
          </p:nvPr>
        </p:nvSpPr>
        <p:spPr>
          <a:xfrm>
            <a:off x="550864" y="3126738"/>
            <a:ext cx="5005387" cy="911225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smtClean="0">
                <a:latin typeface="+mn-lt"/>
              </a:defRPr>
            </a:lvl1pPr>
            <a:lvl2pPr>
              <a:defRPr lang="en-US" sz="1200" smtClean="0">
                <a:latin typeface="+mn-lt"/>
              </a:defRPr>
            </a:lvl2pPr>
            <a:lvl3pPr>
              <a:defRPr lang="en-US" sz="1200" smtClean="0">
                <a:latin typeface="+mn-lt"/>
              </a:defRPr>
            </a:lvl3pPr>
            <a:lvl4pPr>
              <a:defRPr lang="en-US" sz="1200" smtClean="0">
                <a:latin typeface="+mn-lt"/>
              </a:defRPr>
            </a:lvl4pPr>
            <a:lvl5pPr>
              <a:defRPr lang="en-GB" sz="1200">
                <a:latin typeface="+mn-lt"/>
              </a:defRPr>
            </a:lvl5pPr>
          </a:lstStyle>
          <a:p>
            <a:pPr marL="171433" lvl="0" indent="-171433" defTabSz="179370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33" lvl="1" indent="-171433" defTabSz="179370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33" lvl="2" indent="-171433" defTabSz="179370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33" lvl="3" indent="-171433" defTabSz="179370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33" lvl="4" indent="-171433" defTabSz="179370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9" name="Content Placeholder 6">
            <a:extLst>
              <a:ext uri="{FF2B5EF4-FFF2-40B4-BE49-F238E27FC236}">
                <a16:creationId xmlns:a16="http://schemas.microsoft.com/office/drawing/2014/main" id="{78946ED9-1959-4D7D-9D6C-9CF159F8157D}"/>
              </a:ext>
            </a:extLst>
          </p:cNvPr>
          <p:cNvSpPr>
            <a:spLocks noGrp="1"/>
          </p:cNvSpPr>
          <p:nvPr>
            <p:ph sz="quarter" idx="50"/>
          </p:nvPr>
        </p:nvSpPr>
        <p:spPr>
          <a:xfrm>
            <a:off x="550864" y="4359959"/>
            <a:ext cx="5005387" cy="911225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smtClean="0">
                <a:latin typeface="+mn-lt"/>
              </a:defRPr>
            </a:lvl1pPr>
            <a:lvl2pPr>
              <a:defRPr lang="en-US" sz="1200" smtClean="0">
                <a:latin typeface="+mn-lt"/>
              </a:defRPr>
            </a:lvl2pPr>
            <a:lvl3pPr>
              <a:defRPr lang="en-US" sz="1200" smtClean="0">
                <a:latin typeface="+mn-lt"/>
              </a:defRPr>
            </a:lvl3pPr>
            <a:lvl4pPr>
              <a:defRPr lang="en-US" sz="1200" smtClean="0">
                <a:latin typeface="+mn-lt"/>
              </a:defRPr>
            </a:lvl4pPr>
            <a:lvl5pPr>
              <a:defRPr lang="en-GB" sz="1200">
                <a:latin typeface="+mn-lt"/>
              </a:defRPr>
            </a:lvl5pPr>
          </a:lstStyle>
          <a:p>
            <a:pPr marL="171433" lvl="0" indent="-171433" defTabSz="179370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33" lvl="1" indent="-171433" defTabSz="179370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33" lvl="2" indent="-171433" defTabSz="179370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33" lvl="3" indent="-171433" defTabSz="179370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33" lvl="4" indent="-171433" defTabSz="179370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E37103DA-3C5D-4274-8C76-4E106A13A021}"/>
              </a:ext>
            </a:extLst>
          </p:cNvPr>
          <p:cNvSpPr>
            <a:spLocks noGrp="1"/>
          </p:cNvSpPr>
          <p:nvPr>
            <p:ph sz="quarter" idx="51"/>
          </p:nvPr>
        </p:nvSpPr>
        <p:spPr>
          <a:xfrm>
            <a:off x="6635753" y="1881189"/>
            <a:ext cx="5005387" cy="911225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smtClean="0">
                <a:latin typeface="+mn-lt"/>
              </a:defRPr>
            </a:lvl1pPr>
            <a:lvl2pPr>
              <a:defRPr lang="en-US" sz="1200" smtClean="0">
                <a:latin typeface="+mn-lt"/>
              </a:defRPr>
            </a:lvl2pPr>
            <a:lvl3pPr>
              <a:defRPr lang="en-US" sz="1200" smtClean="0">
                <a:latin typeface="+mn-lt"/>
              </a:defRPr>
            </a:lvl3pPr>
            <a:lvl4pPr>
              <a:defRPr lang="en-US" sz="1200" smtClean="0">
                <a:latin typeface="+mn-lt"/>
              </a:defRPr>
            </a:lvl4pPr>
            <a:lvl5pPr>
              <a:defRPr lang="en-GB" sz="1200">
                <a:latin typeface="+mn-lt"/>
              </a:defRPr>
            </a:lvl5pPr>
          </a:lstStyle>
          <a:p>
            <a:pPr marL="171433" lvl="0" indent="-171433" defTabSz="179370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33" lvl="1" indent="-171433" defTabSz="179370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33" lvl="2" indent="-171433" defTabSz="179370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33" lvl="3" indent="-171433" defTabSz="179370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33" lvl="4" indent="-171433" defTabSz="179370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22" name="Content Placeholder 6">
            <a:extLst>
              <a:ext uri="{FF2B5EF4-FFF2-40B4-BE49-F238E27FC236}">
                <a16:creationId xmlns:a16="http://schemas.microsoft.com/office/drawing/2014/main" id="{864626BF-2D29-4134-BCAA-F90DB82F4E4F}"/>
              </a:ext>
            </a:extLst>
          </p:cNvPr>
          <p:cNvSpPr>
            <a:spLocks noGrp="1"/>
          </p:cNvSpPr>
          <p:nvPr>
            <p:ph sz="quarter" idx="52"/>
          </p:nvPr>
        </p:nvSpPr>
        <p:spPr>
          <a:xfrm>
            <a:off x="6635753" y="3126738"/>
            <a:ext cx="5005387" cy="911225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smtClean="0">
                <a:latin typeface="+mn-lt"/>
              </a:defRPr>
            </a:lvl1pPr>
            <a:lvl2pPr>
              <a:defRPr lang="en-US" sz="1200" smtClean="0">
                <a:latin typeface="+mn-lt"/>
              </a:defRPr>
            </a:lvl2pPr>
            <a:lvl3pPr>
              <a:defRPr lang="en-US" sz="1200" smtClean="0">
                <a:latin typeface="+mn-lt"/>
              </a:defRPr>
            </a:lvl3pPr>
            <a:lvl4pPr>
              <a:defRPr lang="en-US" sz="1200" smtClean="0">
                <a:latin typeface="+mn-lt"/>
              </a:defRPr>
            </a:lvl4pPr>
            <a:lvl5pPr>
              <a:defRPr lang="en-GB" sz="1200">
                <a:latin typeface="+mn-lt"/>
              </a:defRPr>
            </a:lvl5pPr>
          </a:lstStyle>
          <a:p>
            <a:pPr marL="171433" lvl="0" indent="-171433" defTabSz="179370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33" lvl="1" indent="-171433" defTabSz="179370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33" lvl="2" indent="-171433" defTabSz="179370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33" lvl="3" indent="-171433" defTabSz="179370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33" lvl="4" indent="-171433" defTabSz="179370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23" name="Content Placeholder 6">
            <a:extLst>
              <a:ext uri="{FF2B5EF4-FFF2-40B4-BE49-F238E27FC236}">
                <a16:creationId xmlns:a16="http://schemas.microsoft.com/office/drawing/2014/main" id="{50EFF2CF-42BC-4779-AF16-E020E0230672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6635753" y="4359959"/>
            <a:ext cx="5005387" cy="911225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smtClean="0">
                <a:latin typeface="+mn-lt"/>
              </a:defRPr>
            </a:lvl1pPr>
            <a:lvl2pPr>
              <a:defRPr lang="en-US" sz="1200" smtClean="0">
                <a:latin typeface="+mn-lt"/>
              </a:defRPr>
            </a:lvl2pPr>
            <a:lvl3pPr>
              <a:defRPr lang="en-US" sz="1200" smtClean="0">
                <a:latin typeface="+mn-lt"/>
              </a:defRPr>
            </a:lvl3pPr>
            <a:lvl4pPr>
              <a:defRPr lang="en-US" sz="1200" smtClean="0">
                <a:latin typeface="+mn-lt"/>
              </a:defRPr>
            </a:lvl4pPr>
            <a:lvl5pPr>
              <a:defRPr lang="en-GB" sz="1200">
                <a:latin typeface="+mn-lt"/>
              </a:defRPr>
            </a:lvl5pPr>
          </a:lstStyle>
          <a:p>
            <a:pPr marL="171433" lvl="0" indent="-171433" defTabSz="179370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33" lvl="1" indent="-171433" defTabSz="179370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33" lvl="2" indent="-171433" defTabSz="179370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33" lvl="3" indent="-171433" defTabSz="179370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33" lvl="4" indent="-171433" defTabSz="179370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E512F3F-A5AD-4DCB-9DAD-45791E8B9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04D643-3A09-4372-BAA5-1C4CFBA76550}"/>
              </a:ext>
            </a:extLst>
          </p:cNvPr>
          <p:cNvSpPr>
            <a:spLocks noGrp="1"/>
          </p:cNvSpPr>
          <p:nvPr>
            <p:ph type="dt" sz="half" idx="54"/>
          </p:nvPr>
        </p:nvSpPr>
        <p:spPr/>
        <p:txBody>
          <a:bodyPr/>
          <a:lstStyle/>
          <a:p>
            <a:fld id="{05CE5B84-18B8-44D6-989C-25B2C142AC66}" type="datetime1">
              <a:rPr lang="en-GB" smtClean="0"/>
              <a:t>10/05/2024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4A302-22D4-43ED-B478-11EFA81A8F45}"/>
              </a:ext>
            </a:extLst>
          </p:cNvPr>
          <p:cNvSpPr>
            <a:spLocks noGrp="1"/>
          </p:cNvSpPr>
          <p:nvPr>
            <p:ph type="ftr" sz="quarter" idx="55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sv-SE"/>
              <a:t>Lorem ipsum dolor sit amet, consectetur adipiscing elit, sed do eiusmod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E6087-9024-4DB8-831F-77BA3C226CED}"/>
              </a:ext>
            </a:extLst>
          </p:cNvPr>
          <p:cNvSpPr>
            <a:spLocks noGrp="1"/>
          </p:cNvSpPr>
          <p:nvPr>
            <p:ph type="sldNum" sz="quarter" idx="56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5896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333">
          <p15:clr>
            <a:srgbClr val="FBAE40"/>
          </p15:clr>
        </p15:guide>
        <p15:guide id="3" pos="347">
          <p15:clr>
            <a:srgbClr val="FBAE40"/>
          </p15:clr>
        </p15:guide>
        <p15:guide id="4" pos="4180">
          <p15:clr>
            <a:srgbClr val="FBAE40"/>
          </p15:clr>
        </p15:guide>
        <p15:guide id="5" pos="3500">
          <p15:clr>
            <a:srgbClr val="FBAE40"/>
          </p15:clr>
        </p15:guide>
      </p15:sldGuideLst>
    </p:ext>
  </p:extLst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with Heading, Small Fo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F7D08A8B-BB41-4183-985A-BF78000D6DA4}"/>
              </a:ext>
            </a:extLst>
          </p:cNvPr>
          <p:cNvSpPr>
            <a:spLocks noGrp="1"/>
          </p:cNvSpPr>
          <p:nvPr>
            <p:ph sz="quarter" idx="48"/>
          </p:nvPr>
        </p:nvSpPr>
        <p:spPr>
          <a:xfrm>
            <a:off x="550864" y="2235746"/>
            <a:ext cx="5005386" cy="911225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smtClean="0">
                <a:latin typeface="+mn-lt"/>
              </a:defRPr>
            </a:lvl1pPr>
            <a:lvl2pPr>
              <a:defRPr lang="en-US" sz="1200" smtClean="0">
                <a:latin typeface="+mn-lt"/>
              </a:defRPr>
            </a:lvl2pPr>
            <a:lvl3pPr>
              <a:defRPr lang="en-US" sz="1200" smtClean="0">
                <a:latin typeface="+mn-lt"/>
              </a:defRPr>
            </a:lvl3pPr>
            <a:lvl4pPr>
              <a:defRPr lang="en-US" sz="1200" smtClean="0">
                <a:latin typeface="+mn-lt"/>
              </a:defRPr>
            </a:lvl4pPr>
            <a:lvl5pPr>
              <a:defRPr lang="en-GB" sz="1200">
                <a:latin typeface="+mn-lt"/>
              </a:defRPr>
            </a:lvl5pPr>
          </a:lstStyle>
          <a:p>
            <a:pPr marL="171433" lvl="0" indent="-171433" defTabSz="179370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33" lvl="1" indent="-171433" defTabSz="179370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33" lvl="2" indent="-171433" defTabSz="179370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33" lvl="3" indent="-171433" defTabSz="179370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33" lvl="4" indent="-171433" defTabSz="179370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A05B8F70-F32C-4EF7-A5FE-9B8C72276CE0}"/>
              </a:ext>
            </a:extLst>
          </p:cNvPr>
          <p:cNvSpPr>
            <a:spLocks noGrp="1"/>
          </p:cNvSpPr>
          <p:nvPr>
            <p:ph sz="quarter" idx="49"/>
          </p:nvPr>
        </p:nvSpPr>
        <p:spPr>
          <a:xfrm>
            <a:off x="550864" y="3557091"/>
            <a:ext cx="5005386" cy="911225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smtClean="0">
                <a:latin typeface="+mn-lt"/>
              </a:defRPr>
            </a:lvl1pPr>
            <a:lvl2pPr>
              <a:defRPr lang="en-US" sz="1200" smtClean="0">
                <a:latin typeface="+mn-lt"/>
              </a:defRPr>
            </a:lvl2pPr>
            <a:lvl3pPr>
              <a:defRPr lang="en-US" sz="1200" smtClean="0">
                <a:latin typeface="+mn-lt"/>
              </a:defRPr>
            </a:lvl3pPr>
            <a:lvl4pPr>
              <a:defRPr lang="en-US" sz="1200" smtClean="0">
                <a:latin typeface="+mn-lt"/>
              </a:defRPr>
            </a:lvl4pPr>
            <a:lvl5pPr>
              <a:defRPr lang="en-GB" sz="1200">
                <a:latin typeface="+mn-lt"/>
              </a:defRPr>
            </a:lvl5pPr>
          </a:lstStyle>
          <a:p>
            <a:pPr marL="171433" lvl="0" indent="-171433" defTabSz="179370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33" lvl="1" indent="-171433" defTabSz="179370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33" lvl="2" indent="-171433" defTabSz="179370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33" lvl="3" indent="-171433" defTabSz="179370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33" lvl="4" indent="-171433" defTabSz="179370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9" name="Content Placeholder 6">
            <a:extLst>
              <a:ext uri="{FF2B5EF4-FFF2-40B4-BE49-F238E27FC236}">
                <a16:creationId xmlns:a16="http://schemas.microsoft.com/office/drawing/2014/main" id="{78946ED9-1959-4D7D-9D6C-9CF159F8157D}"/>
              </a:ext>
            </a:extLst>
          </p:cNvPr>
          <p:cNvSpPr>
            <a:spLocks noGrp="1"/>
          </p:cNvSpPr>
          <p:nvPr>
            <p:ph sz="quarter" idx="50"/>
          </p:nvPr>
        </p:nvSpPr>
        <p:spPr>
          <a:xfrm>
            <a:off x="550864" y="4900598"/>
            <a:ext cx="5005386" cy="911225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smtClean="0">
                <a:latin typeface="+mn-lt"/>
              </a:defRPr>
            </a:lvl1pPr>
            <a:lvl2pPr>
              <a:defRPr lang="en-US" sz="1200" smtClean="0">
                <a:latin typeface="+mn-lt"/>
              </a:defRPr>
            </a:lvl2pPr>
            <a:lvl3pPr>
              <a:defRPr lang="en-US" sz="1200" smtClean="0">
                <a:latin typeface="+mn-lt"/>
              </a:defRPr>
            </a:lvl3pPr>
            <a:lvl4pPr>
              <a:defRPr lang="en-US" sz="1200" smtClean="0">
                <a:latin typeface="+mn-lt"/>
              </a:defRPr>
            </a:lvl4pPr>
            <a:lvl5pPr>
              <a:defRPr lang="en-GB" sz="1200">
                <a:latin typeface="+mn-lt"/>
              </a:defRPr>
            </a:lvl5pPr>
          </a:lstStyle>
          <a:p>
            <a:pPr marL="171433" lvl="0" indent="-171433" defTabSz="179370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33" lvl="1" indent="-171433" defTabSz="179370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33" lvl="2" indent="-171433" defTabSz="179370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33" lvl="3" indent="-171433" defTabSz="179370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33" lvl="4" indent="-171433" defTabSz="179370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E37103DA-3C5D-4274-8C76-4E106A13A021}"/>
              </a:ext>
            </a:extLst>
          </p:cNvPr>
          <p:cNvSpPr>
            <a:spLocks noGrp="1"/>
          </p:cNvSpPr>
          <p:nvPr>
            <p:ph sz="quarter" idx="51"/>
          </p:nvPr>
        </p:nvSpPr>
        <p:spPr>
          <a:xfrm>
            <a:off x="6635753" y="2235746"/>
            <a:ext cx="5005387" cy="911225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smtClean="0">
                <a:latin typeface="+mn-lt"/>
              </a:defRPr>
            </a:lvl1pPr>
            <a:lvl2pPr>
              <a:defRPr lang="en-US" sz="1200" smtClean="0">
                <a:latin typeface="+mn-lt"/>
              </a:defRPr>
            </a:lvl2pPr>
            <a:lvl3pPr>
              <a:defRPr lang="en-US" sz="1200" smtClean="0">
                <a:latin typeface="+mn-lt"/>
              </a:defRPr>
            </a:lvl3pPr>
            <a:lvl4pPr>
              <a:defRPr lang="en-US" sz="1200" smtClean="0">
                <a:latin typeface="+mn-lt"/>
              </a:defRPr>
            </a:lvl4pPr>
            <a:lvl5pPr>
              <a:defRPr lang="en-GB" sz="1200">
                <a:latin typeface="+mn-lt"/>
              </a:defRPr>
            </a:lvl5pPr>
          </a:lstStyle>
          <a:p>
            <a:pPr marL="171433" lvl="0" indent="-171433" defTabSz="179370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33" lvl="1" indent="-171433" defTabSz="179370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33" lvl="2" indent="-171433" defTabSz="179370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33" lvl="3" indent="-171433" defTabSz="179370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33" lvl="4" indent="-171433" defTabSz="179370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22" name="Content Placeholder 6">
            <a:extLst>
              <a:ext uri="{FF2B5EF4-FFF2-40B4-BE49-F238E27FC236}">
                <a16:creationId xmlns:a16="http://schemas.microsoft.com/office/drawing/2014/main" id="{864626BF-2D29-4134-BCAA-F90DB82F4E4F}"/>
              </a:ext>
            </a:extLst>
          </p:cNvPr>
          <p:cNvSpPr>
            <a:spLocks noGrp="1"/>
          </p:cNvSpPr>
          <p:nvPr>
            <p:ph sz="quarter" idx="52"/>
          </p:nvPr>
        </p:nvSpPr>
        <p:spPr>
          <a:xfrm>
            <a:off x="6635753" y="3557091"/>
            <a:ext cx="5005387" cy="911225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smtClean="0">
                <a:latin typeface="+mn-lt"/>
              </a:defRPr>
            </a:lvl1pPr>
            <a:lvl2pPr>
              <a:defRPr lang="en-US" sz="1200" smtClean="0">
                <a:latin typeface="+mn-lt"/>
              </a:defRPr>
            </a:lvl2pPr>
            <a:lvl3pPr>
              <a:defRPr lang="en-US" sz="1200" smtClean="0">
                <a:latin typeface="+mn-lt"/>
              </a:defRPr>
            </a:lvl3pPr>
            <a:lvl4pPr>
              <a:defRPr lang="en-US" sz="1200" smtClean="0">
                <a:latin typeface="+mn-lt"/>
              </a:defRPr>
            </a:lvl4pPr>
            <a:lvl5pPr>
              <a:defRPr lang="en-GB" sz="1200">
                <a:latin typeface="+mn-lt"/>
              </a:defRPr>
            </a:lvl5pPr>
          </a:lstStyle>
          <a:p>
            <a:pPr marL="171433" lvl="0" indent="-171433" defTabSz="179370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33" lvl="1" indent="-171433" defTabSz="179370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33" lvl="2" indent="-171433" defTabSz="179370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33" lvl="3" indent="-171433" defTabSz="179370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33" lvl="4" indent="-171433" defTabSz="179370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23" name="Content Placeholder 6">
            <a:extLst>
              <a:ext uri="{FF2B5EF4-FFF2-40B4-BE49-F238E27FC236}">
                <a16:creationId xmlns:a16="http://schemas.microsoft.com/office/drawing/2014/main" id="{50EFF2CF-42BC-4779-AF16-E020E0230672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6635753" y="4900598"/>
            <a:ext cx="5005387" cy="911225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smtClean="0">
                <a:latin typeface="+mn-lt"/>
              </a:defRPr>
            </a:lvl1pPr>
            <a:lvl2pPr>
              <a:defRPr lang="en-US" sz="1200" smtClean="0">
                <a:latin typeface="+mn-lt"/>
              </a:defRPr>
            </a:lvl2pPr>
            <a:lvl3pPr>
              <a:defRPr lang="en-US" sz="1200" smtClean="0">
                <a:latin typeface="+mn-lt"/>
              </a:defRPr>
            </a:lvl3pPr>
            <a:lvl4pPr>
              <a:defRPr lang="en-US" sz="1200" smtClean="0">
                <a:latin typeface="+mn-lt"/>
              </a:defRPr>
            </a:lvl4pPr>
            <a:lvl5pPr>
              <a:defRPr lang="en-GB" sz="1200">
                <a:latin typeface="+mn-lt"/>
              </a:defRPr>
            </a:lvl5pPr>
          </a:lstStyle>
          <a:p>
            <a:pPr marL="171433" lvl="0" indent="-171433" defTabSz="179370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33" lvl="1" indent="-171433" defTabSz="179370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33" lvl="2" indent="-171433" defTabSz="179370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33" lvl="3" indent="-171433" defTabSz="179370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33" lvl="4" indent="-171433" defTabSz="179370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E512F3F-A5AD-4DCB-9DAD-45791E8B9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1AB959A-FBF1-4396-BEF7-2CEF4E410F2D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50863" y="1941046"/>
            <a:ext cx="5005388" cy="290513"/>
          </a:xfrm>
        </p:spPr>
        <p:txBody>
          <a:bodyPr anchor="b">
            <a:noAutofit/>
          </a:bodyPr>
          <a:lstStyle>
            <a:lvl1pPr marL="0" indent="0">
              <a:buNone/>
              <a:defRPr sz="1200" b="0">
                <a:latin typeface="SEB SansSerif Medium" panose="00000600000000000000" pitchFamily="2" charset="0"/>
              </a:defRPr>
            </a:lvl1pPr>
            <a:lvl2pPr>
              <a:defRPr b="1">
                <a:latin typeface="+mn-lt"/>
              </a:defRPr>
            </a:lvl2pPr>
            <a:lvl3pPr>
              <a:defRPr b="1">
                <a:latin typeface="+mn-lt"/>
              </a:defRPr>
            </a:lvl3pPr>
            <a:lvl4pPr>
              <a:defRPr b="1">
                <a:latin typeface="+mn-lt"/>
              </a:defRPr>
            </a:lvl4pPr>
            <a:lvl5pPr>
              <a:defRPr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D61CD3F-1CCC-4CAD-A6E7-DE465B515960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550863" y="3262390"/>
            <a:ext cx="5005388" cy="290513"/>
          </a:xfrm>
        </p:spPr>
        <p:txBody>
          <a:bodyPr anchor="b">
            <a:noAutofit/>
          </a:bodyPr>
          <a:lstStyle>
            <a:lvl1pPr marL="0" indent="0">
              <a:buNone/>
              <a:defRPr sz="1200" b="0">
                <a:latin typeface="SEB SansSerif Medium" panose="00000600000000000000" pitchFamily="2" charset="0"/>
              </a:defRPr>
            </a:lvl1pPr>
            <a:lvl2pPr>
              <a:defRPr b="1">
                <a:latin typeface="+mn-lt"/>
              </a:defRPr>
            </a:lvl2pPr>
            <a:lvl3pPr>
              <a:defRPr b="1">
                <a:latin typeface="+mn-lt"/>
              </a:defRPr>
            </a:lvl3pPr>
            <a:lvl4pPr>
              <a:defRPr b="1">
                <a:latin typeface="+mn-lt"/>
              </a:defRPr>
            </a:lvl4pPr>
            <a:lvl5pPr>
              <a:defRPr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232C23-2797-4256-BE4F-3E560209BBC4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550863" y="4607287"/>
            <a:ext cx="5005388" cy="290513"/>
          </a:xfrm>
        </p:spPr>
        <p:txBody>
          <a:bodyPr anchor="b">
            <a:noAutofit/>
          </a:bodyPr>
          <a:lstStyle>
            <a:lvl1pPr marL="0" indent="0">
              <a:buNone/>
              <a:defRPr sz="1200" b="0">
                <a:latin typeface="SEB SansSerif Medium" panose="00000600000000000000" pitchFamily="2" charset="0"/>
              </a:defRPr>
            </a:lvl1pPr>
            <a:lvl2pPr>
              <a:defRPr b="1">
                <a:latin typeface="+mn-lt"/>
              </a:defRPr>
            </a:lvl2pPr>
            <a:lvl3pPr>
              <a:defRPr b="1">
                <a:latin typeface="+mn-lt"/>
              </a:defRPr>
            </a:lvl3pPr>
            <a:lvl4pPr>
              <a:defRPr b="1">
                <a:latin typeface="+mn-lt"/>
              </a:defRPr>
            </a:lvl4pPr>
            <a:lvl5pPr>
              <a:defRPr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0D552EB4-0438-44C2-960F-C399D1C710E6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6635748" y="1941046"/>
            <a:ext cx="5005388" cy="290513"/>
          </a:xfrm>
        </p:spPr>
        <p:txBody>
          <a:bodyPr anchor="b">
            <a:noAutofit/>
          </a:bodyPr>
          <a:lstStyle>
            <a:lvl1pPr marL="0" indent="0">
              <a:buNone/>
              <a:defRPr sz="1200" b="0">
                <a:latin typeface="SEB SansSerif Medium" panose="00000600000000000000" pitchFamily="2" charset="0"/>
              </a:defRPr>
            </a:lvl1pPr>
            <a:lvl2pPr>
              <a:defRPr b="1">
                <a:latin typeface="+mn-lt"/>
              </a:defRPr>
            </a:lvl2pPr>
            <a:lvl3pPr>
              <a:defRPr b="1">
                <a:latin typeface="+mn-lt"/>
              </a:defRPr>
            </a:lvl3pPr>
            <a:lvl4pPr>
              <a:defRPr b="1">
                <a:latin typeface="+mn-lt"/>
              </a:defRPr>
            </a:lvl4pPr>
            <a:lvl5pPr>
              <a:defRPr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351B9AC2-4385-4731-8A2D-AD7A43760BEB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6635748" y="3262390"/>
            <a:ext cx="5005388" cy="290513"/>
          </a:xfrm>
        </p:spPr>
        <p:txBody>
          <a:bodyPr anchor="b">
            <a:noAutofit/>
          </a:bodyPr>
          <a:lstStyle>
            <a:lvl1pPr marL="0" indent="0">
              <a:buNone/>
              <a:defRPr sz="1200" b="0">
                <a:latin typeface="SEB SansSerif Medium" panose="00000600000000000000" pitchFamily="2" charset="0"/>
              </a:defRPr>
            </a:lvl1pPr>
            <a:lvl2pPr>
              <a:defRPr b="1">
                <a:latin typeface="+mn-lt"/>
              </a:defRPr>
            </a:lvl2pPr>
            <a:lvl3pPr>
              <a:defRPr b="1">
                <a:latin typeface="+mn-lt"/>
              </a:defRPr>
            </a:lvl3pPr>
            <a:lvl4pPr>
              <a:defRPr b="1">
                <a:latin typeface="+mn-lt"/>
              </a:defRPr>
            </a:lvl4pPr>
            <a:lvl5pPr>
              <a:defRPr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D8EE1F0F-FD37-4B21-BA65-B4F4B9735C86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6635748" y="4607287"/>
            <a:ext cx="5005388" cy="290513"/>
          </a:xfrm>
        </p:spPr>
        <p:txBody>
          <a:bodyPr anchor="b">
            <a:noAutofit/>
          </a:bodyPr>
          <a:lstStyle>
            <a:lvl1pPr marL="0" indent="0">
              <a:buNone/>
              <a:defRPr sz="1200" b="0">
                <a:latin typeface="SEB SansSerif Medium" panose="00000600000000000000" pitchFamily="2" charset="0"/>
              </a:defRPr>
            </a:lvl1pPr>
            <a:lvl2pPr>
              <a:defRPr b="1">
                <a:latin typeface="+mn-lt"/>
              </a:defRPr>
            </a:lvl2pPr>
            <a:lvl3pPr>
              <a:defRPr b="1">
                <a:latin typeface="+mn-lt"/>
              </a:defRPr>
            </a:lvl3pPr>
            <a:lvl4pPr>
              <a:defRPr b="1">
                <a:latin typeface="+mn-lt"/>
              </a:defRPr>
            </a:lvl4pPr>
            <a:lvl5pPr>
              <a:defRPr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0B404D-A057-453D-A679-429A8ABCF9B2}"/>
              </a:ext>
            </a:extLst>
          </p:cNvPr>
          <p:cNvSpPr>
            <a:spLocks noGrp="1"/>
          </p:cNvSpPr>
          <p:nvPr>
            <p:ph type="dt" sz="half" idx="60"/>
          </p:nvPr>
        </p:nvSpPr>
        <p:spPr/>
        <p:txBody>
          <a:bodyPr/>
          <a:lstStyle/>
          <a:p>
            <a:fld id="{577D93EB-0FB6-439C-A525-8E2D8D029A2D}" type="datetime1">
              <a:rPr lang="en-GB" smtClean="0"/>
              <a:t>10/05/2024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103E0-01B9-4ACA-B84F-17C885E83C2F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sv-SE"/>
              <a:t>Lorem ipsum dolor sit amet, consectetur adipiscing elit, sed do eiusmod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D5D62-ADB3-494C-A752-93887AEA383B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76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333">
          <p15:clr>
            <a:srgbClr val="FBAE40"/>
          </p15:clr>
        </p15:guide>
        <p15:guide id="3" pos="347">
          <p15:clr>
            <a:srgbClr val="FBAE40"/>
          </p15:clr>
        </p15:guide>
        <p15:guide id="4" pos="4180">
          <p15:clr>
            <a:srgbClr val="FBAE40"/>
          </p15:clr>
        </p15:guide>
        <p15:guide id="5" pos="3500">
          <p15:clr>
            <a:srgbClr val="FBAE40"/>
          </p15:clr>
        </p15:guide>
      </p15:sldGuideLst>
    </p:ext>
  </p:extLst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ubrik 1">
            <a:extLst>
              <a:ext uri="{FF2B5EF4-FFF2-40B4-BE49-F238E27FC236}">
                <a16:creationId xmlns:a16="http://schemas.microsoft.com/office/drawing/2014/main" id="{097E6B50-A2AF-44AF-B6DD-ADC555E395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201" y="774000"/>
            <a:ext cx="11129938" cy="8992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GB" err="1"/>
              <a:t>Klicka</a:t>
            </a:r>
            <a:r>
              <a:rPr lang="en-GB"/>
              <a:t> </a:t>
            </a:r>
            <a:r>
              <a:rPr lang="en-GB" err="1"/>
              <a:t>här</a:t>
            </a:r>
            <a:r>
              <a:rPr lang="en-GB"/>
              <a:t> </a:t>
            </a:r>
            <a:r>
              <a:rPr lang="en-GB" err="1"/>
              <a:t>för</a:t>
            </a:r>
            <a:r>
              <a:rPr lang="en-GB"/>
              <a:t> </a:t>
            </a:r>
            <a:r>
              <a:rPr lang="en-GB" err="1"/>
              <a:t>att</a:t>
            </a:r>
            <a:r>
              <a:rPr lang="en-GB"/>
              <a:t> </a:t>
            </a:r>
            <a:r>
              <a:rPr lang="en-GB" err="1"/>
              <a:t>ändra</a:t>
            </a:r>
            <a:r>
              <a:rPr lang="en-GB"/>
              <a:t> mall </a:t>
            </a:r>
            <a:r>
              <a:rPr lang="en-GB" err="1"/>
              <a:t>för</a:t>
            </a:r>
            <a:r>
              <a:rPr lang="en-GB"/>
              <a:t> </a:t>
            </a:r>
            <a:r>
              <a:rPr lang="en-GB" err="1"/>
              <a:t>rubrikformat</a:t>
            </a:r>
            <a:endParaRPr lang="en-GB"/>
          </a:p>
        </p:txBody>
      </p:sp>
      <p:sp>
        <p:nvSpPr>
          <p:cNvPr id="26" name="Content Placeholder 6">
            <a:extLst>
              <a:ext uri="{FF2B5EF4-FFF2-40B4-BE49-F238E27FC236}">
                <a16:creationId xmlns:a16="http://schemas.microsoft.com/office/drawing/2014/main" id="{24E40512-6DCD-4009-AADF-AD413A4A8372}"/>
              </a:ext>
            </a:extLst>
          </p:cNvPr>
          <p:cNvSpPr>
            <a:spLocks noGrp="1"/>
          </p:cNvSpPr>
          <p:nvPr>
            <p:ph sz="quarter" idx="48"/>
          </p:nvPr>
        </p:nvSpPr>
        <p:spPr>
          <a:xfrm>
            <a:off x="559278" y="1888682"/>
            <a:ext cx="3461180" cy="184375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33" lvl="0" indent="-171433" defTabSz="179370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33" lvl="1" indent="-171433" defTabSz="179370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33" lvl="2" indent="-171433" defTabSz="179370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33" lvl="3" indent="-171433" defTabSz="179370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33" lvl="4" indent="-171433" defTabSz="179370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28" name="Content Placeholder 6">
            <a:extLst>
              <a:ext uri="{FF2B5EF4-FFF2-40B4-BE49-F238E27FC236}">
                <a16:creationId xmlns:a16="http://schemas.microsoft.com/office/drawing/2014/main" id="{CF5ED0F4-F995-4274-9113-D743B4561509}"/>
              </a:ext>
            </a:extLst>
          </p:cNvPr>
          <p:cNvSpPr>
            <a:spLocks noGrp="1"/>
          </p:cNvSpPr>
          <p:nvPr>
            <p:ph sz="quarter" idx="49"/>
          </p:nvPr>
        </p:nvSpPr>
        <p:spPr>
          <a:xfrm>
            <a:off x="559278" y="4020021"/>
            <a:ext cx="3461181" cy="184375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33" lvl="0" indent="-171433" defTabSz="179370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33" lvl="1" indent="-171433" defTabSz="179370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33" lvl="2" indent="-171433" defTabSz="179370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33" lvl="3" indent="-171433" defTabSz="179370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33" lvl="4" indent="-171433" defTabSz="179370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29112CEB-146A-43AE-9504-79B578E1BAC5}"/>
              </a:ext>
            </a:extLst>
          </p:cNvPr>
          <p:cNvSpPr>
            <a:spLocks noGrp="1"/>
          </p:cNvSpPr>
          <p:nvPr>
            <p:ph sz="quarter" idx="52"/>
          </p:nvPr>
        </p:nvSpPr>
        <p:spPr>
          <a:xfrm>
            <a:off x="4365411" y="1888682"/>
            <a:ext cx="3461180" cy="184375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33" lvl="0" indent="-171433" defTabSz="179370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33" lvl="1" indent="-171433" defTabSz="179370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33" lvl="2" indent="-171433" defTabSz="179370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33" lvl="3" indent="-171433" defTabSz="179370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33" lvl="4" indent="-171433" defTabSz="179370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A54A162D-AC98-4597-8AA7-5E325B34F77E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4365410" y="4020021"/>
            <a:ext cx="3461181" cy="184375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33" lvl="0" indent="-171433" defTabSz="179370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33" lvl="1" indent="-171433" defTabSz="179370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33" lvl="2" indent="-171433" defTabSz="179370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33" lvl="3" indent="-171433" defTabSz="179370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33" lvl="4" indent="-171433" defTabSz="179370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0FDCCC82-E0D1-4A13-B452-85465BE6891C}"/>
              </a:ext>
            </a:extLst>
          </p:cNvPr>
          <p:cNvSpPr>
            <a:spLocks noGrp="1"/>
          </p:cNvSpPr>
          <p:nvPr>
            <p:ph sz="quarter" idx="54"/>
          </p:nvPr>
        </p:nvSpPr>
        <p:spPr>
          <a:xfrm>
            <a:off x="8179958" y="1888682"/>
            <a:ext cx="3461180" cy="184375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33" lvl="0" indent="-171433" defTabSz="179370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33" lvl="1" indent="-171433" defTabSz="179370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33" lvl="2" indent="-171433" defTabSz="179370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33" lvl="3" indent="-171433" defTabSz="179370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33" lvl="4" indent="-171433" defTabSz="179370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9F4801C0-1673-4DFF-88A8-5C6C405A38A7}"/>
              </a:ext>
            </a:extLst>
          </p:cNvPr>
          <p:cNvSpPr>
            <a:spLocks noGrp="1"/>
          </p:cNvSpPr>
          <p:nvPr>
            <p:ph sz="quarter" idx="55"/>
          </p:nvPr>
        </p:nvSpPr>
        <p:spPr>
          <a:xfrm>
            <a:off x="8179958" y="4020021"/>
            <a:ext cx="3461181" cy="184375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33" lvl="0" indent="-171433" defTabSz="179370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33" lvl="1" indent="-171433" defTabSz="179370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33" lvl="2" indent="-171433" defTabSz="179370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33" lvl="3" indent="-171433" defTabSz="179370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33" lvl="4" indent="-171433" defTabSz="179370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72C621-1285-4AE5-8233-A7E0D095F28A}"/>
              </a:ext>
            </a:extLst>
          </p:cNvPr>
          <p:cNvSpPr>
            <a:spLocks noGrp="1"/>
          </p:cNvSpPr>
          <p:nvPr>
            <p:ph type="dt" sz="half" idx="56"/>
          </p:nvPr>
        </p:nvSpPr>
        <p:spPr/>
        <p:txBody>
          <a:bodyPr/>
          <a:lstStyle/>
          <a:p>
            <a:fld id="{FFCA9FE8-490E-4D0A-8B58-16F51C4A730B}" type="datetime1">
              <a:rPr lang="en-GB" smtClean="0"/>
              <a:t>10/05/2024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7EE71D-ABDF-4405-A710-05F9654609F0}"/>
              </a:ext>
            </a:extLst>
          </p:cNvPr>
          <p:cNvSpPr>
            <a:spLocks noGrp="1"/>
          </p:cNvSpPr>
          <p:nvPr>
            <p:ph type="ftr" sz="quarter" idx="57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sv-SE"/>
              <a:t>Lorem ipsum dolor sit amet, consectetur adipiscing elit, sed do eiusmod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EAB01-A6F6-4EE1-88BC-146E1438345E}"/>
              </a:ext>
            </a:extLst>
          </p:cNvPr>
          <p:cNvSpPr>
            <a:spLocks noGrp="1"/>
          </p:cNvSpPr>
          <p:nvPr>
            <p:ph type="sldNum" sz="quarter" idx="58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7143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333">
          <p15:clr>
            <a:srgbClr val="FBAE40"/>
          </p15:clr>
        </p15:guide>
        <p15:guide id="3" pos="347">
          <p15:clr>
            <a:srgbClr val="FBAE40"/>
          </p15:clr>
        </p15:guide>
        <p15:guide id="4" pos="3500">
          <p15:clr>
            <a:srgbClr val="FBAE40"/>
          </p15:clr>
        </p15:guide>
        <p15:guide id="5" pos="4180">
          <p15:clr>
            <a:srgbClr val="FBAE40"/>
          </p15:clr>
        </p15:guide>
      </p15:sldGuideLst>
    </p:ext>
  </p:extLst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with Heading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ubrik 1">
            <a:extLst>
              <a:ext uri="{FF2B5EF4-FFF2-40B4-BE49-F238E27FC236}">
                <a16:creationId xmlns:a16="http://schemas.microsoft.com/office/drawing/2014/main" id="{097E6B50-A2AF-44AF-B6DD-ADC555E395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201" y="774000"/>
            <a:ext cx="11129938" cy="8992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GB" err="1"/>
              <a:t>Klicka</a:t>
            </a:r>
            <a:r>
              <a:rPr lang="en-GB"/>
              <a:t> </a:t>
            </a:r>
            <a:r>
              <a:rPr lang="en-GB" err="1"/>
              <a:t>här</a:t>
            </a:r>
            <a:r>
              <a:rPr lang="en-GB"/>
              <a:t> </a:t>
            </a:r>
            <a:r>
              <a:rPr lang="en-GB" err="1"/>
              <a:t>för</a:t>
            </a:r>
            <a:r>
              <a:rPr lang="en-GB"/>
              <a:t> </a:t>
            </a:r>
            <a:r>
              <a:rPr lang="en-GB" err="1"/>
              <a:t>att</a:t>
            </a:r>
            <a:r>
              <a:rPr lang="en-GB"/>
              <a:t> </a:t>
            </a:r>
            <a:r>
              <a:rPr lang="en-GB" err="1"/>
              <a:t>ändra</a:t>
            </a:r>
            <a:r>
              <a:rPr lang="en-GB"/>
              <a:t> mall </a:t>
            </a:r>
            <a:r>
              <a:rPr lang="en-GB" err="1"/>
              <a:t>för</a:t>
            </a:r>
            <a:r>
              <a:rPr lang="en-GB"/>
              <a:t> </a:t>
            </a:r>
            <a:r>
              <a:rPr lang="en-GB" err="1"/>
              <a:t>rubrikformat</a:t>
            </a:r>
            <a:endParaRPr lang="en-GB"/>
          </a:p>
        </p:txBody>
      </p:sp>
      <p:sp>
        <p:nvSpPr>
          <p:cNvPr id="26" name="Content Placeholder 6">
            <a:extLst>
              <a:ext uri="{FF2B5EF4-FFF2-40B4-BE49-F238E27FC236}">
                <a16:creationId xmlns:a16="http://schemas.microsoft.com/office/drawing/2014/main" id="{24E40512-6DCD-4009-AADF-AD413A4A8372}"/>
              </a:ext>
            </a:extLst>
          </p:cNvPr>
          <p:cNvSpPr>
            <a:spLocks noGrp="1"/>
          </p:cNvSpPr>
          <p:nvPr>
            <p:ph sz="quarter" idx="48"/>
          </p:nvPr>
        </p:nvSpPr>
        <p:spPr>
          <a:xfrm>
            <a:off x="559278" y="2199362"/>
            <a:ext cx="3461180" cy="1533071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33" lvl="0" indent="-171433" defTabSz="179370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33" lvl="1" indent="-171433" defTabSz="179370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33" lvl="2" indent="-171433" defTabSz="179370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33" lvl="3" indent="-171433" defTabSz="179370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33" lvl="4" indent="-171433" defTabSz="179370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28" name="Content Placeholder 6">
            <a:extLst>
              <a:ext uri="{FF2B5EF4-FFF2-40B4-BE49-F238E27FC236}">
                <a16:creationId xmlns:a16="http://schemas.microsoft.com/office/drawing/2014/main" id="{CF5ED0F4-F995-4274-9113-D743B4561509}"/>
              </a:ext>
            </a:extLst>
          </p:cNvPr>
          <p:cNvSpPr>
            <a:spLocks noGrp="1"/>
          </p:cNvSpPr>
          <p:nvPr>
            <p:ph sz="quarter" idx="49"/>
          </p:nvPr>
        </p:nvSpPr>
        <p:spPr>
          <a:xfrm>
            <a:off x="559278" y="4330701"/>
            <a:ext cx="3461181" cy="1533071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33" lvl="0" indent="-171433" defTabSz="179370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33" lvl="1" indent="-171433" defTabSz="179370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33" lvl="2" indent="-171433" defTabSz="179370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33" lvl="3" indent="-171433" defTabSz="179370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33" lvl="4" indent="-171433" defTabSz="179370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29112CEB-146A-43AE-9504-79B578E1BAC5}"/>
              </a:ext>
            </a:extLst>
          </p:cNvPr>
          <p:cNvSpPr>
            <a:spLocks noGrp="1"/>
          </p:cNvSpPr>
          <p:nvPr>
            <p:ph sz="quarter" idx="52"/>
          </p:nvPr>
        </p:nvSpPr>
        <p:spPr>
          <a:xfrm>
            <a:off x="4365411" y="2199362"/>
            <a:ext cx="3461180" cy="1533071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33" lvl="0" indent="-171433" defTabSz="179370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33" lvl="1" indent="-171433" defTabSz="179370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33" lvl="2" indent="-171433" defTabSz="179370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33" lvl="3" indent="-171433" defTabSz="179370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33" lvl="4" indent="-171433" defTabSz="179370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A54A162D-AC98-4597-8AA7-5E325B34F77E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4365410" y="4330701"/>
            <a:ext cx="3461181" cy="1533071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33" lvl="0" indent="-171433" defTabSz="179370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33" lvl="1" indent="-171433" defTabSz="179370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33" lvl="2" indent="-171433" defTabSz="179370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33" lvl="3" indent="-171433" defTabSz="179370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33" lvl="4" indent="-171433" defTabSz="179370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0FDCCC82-E0D1-4A13-B452-85465BE6891C}"/>
              </a:ext>
            </a:extLst>
          </p:cNvPr>
          <p:cNvSpPr>
            <a:spLocks noGrp="1"/>
          </p:cNvSpPr>
          <p:nvPr>
            <p:ph sz="quarter" idx="54"/>
          </p:nvPr>
        </p:nvSpPr>
        <p:spPr>
          <a:xfrm>
            <a:off x="8179958" y="2199362"/>
            <a:ext cx="3461180" cy="1533071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33" lvl="0" indent="-171433" defTabSz="179370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33" lvl="1" indent="-171433" defTabSz="179370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33" lvl="2" indent="-171433" defTabSz="179370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33" lvl="3" indent="-171433" defTabSz="179370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33" lvl="4" indent="-171433" defTabSz="179370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9F4801C0-1673-4DFF-88A8-5C6C405A38A7}"/>
              </a:ext>
            </a:extLst>
          </p:cNvPr>
          <p:cNvSpPr>
            <a:spLocks noGrp="1"/>
          </p:cNvSpPr>
          <p:nvPr>
            <p:ph sz="quarter" idx="55"/>
          </p:nvPr>
        </p:nvSpPr>
        <p:spPr>
          <a:xfrm>
            <a:off x="8179958" y="4330701"/>
            <a:ext cx="3461181" cy="1533071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33" lvl="0" indent="-171433" defTabSz="179370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33" lvl="1" indent="-171433" defTabSz="179370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33" lvl="2" indent="-171433" defTabSz="179370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33" lvl="3" indent="-171433" defTabSz="179370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33" lvl="4" indent="-171433" defTabSz="179370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1A3FB86-216E-4011-9A4B-2E42FCAA1A3B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559279" y="1908848"/>
            <a:ext cx="3461180" cy="290513"/>
          </a:xfrm>
        </p:spPr>
        <p:txBody>
          <a:bodyPr vert="horz" lIns="0" tIns="45720" rIns="91440" bIns="45720" rtlCol="0" anchor="b">
            <a:noAutofit/>
          </a:bodyPr>
          <a:lstStyle>
            <a:lvl1pPr>
              <a:defRPr lang="en-GB" sz="1600" dirty="0">
                <a:latin typeface="SEB SansSerif Medium" panose="00000600000000000000" pitchFamily="2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3098775-B9D0-414C-AF15-2769B93F2ED6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4365411" y="1908848"/>
            <a:ext cx="3461180" cy="290513"/>
          </a:xfrm>
        </p:spPr>
        <p:txBody>
          <a:bodyPr vert="horz" lIns="0" tIns="45720" rIns="91440" bIns="45720" rtlCol="0" anchor="b">
            <a:noAutofit/>
          </a:bodyPr>
          <a:lstStyle>
            <a:lvl1pPr>
              <a:defRPr lang="en-GB" sz="1600" dirty="0">
                <a:latin typeface="SEB SansSerif Medium" panose="00000600000000000000" pitchFamily="2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1EFDE7C5-668B-4271-8A15-9E7249BEF9A0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8179958" y="1908848"/>
            <a:ext cx="3461180" cy="290513"/>
          </a:xfrm>
        </p:spPr>
        <p:txBody>
          <a:bodyPr vert="horz" lIns="0" tIns="45720" rIns="91440" bIns="45720" rtlCol="0" anchor="b">
            <a:noAutofit/>
          </a:bodyPr>
          <a:lstStyle>
            <a:lvl1pPr>
              <a:defRPr lang="en-GB" sz="1600" dirty="0">
                <a:latin typeface="SEB SansSerif Medium" panose="00000600000000000000" pitchFamily="2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CA4693CE-860C-430A-9BA8-67C4A6181821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559279" y="4026093"/>
            <a:ext cx="3461180" cy="290513"/>
          </a:xfrm>
        </p:spPr>
        <p:txBody>
          <a:bodyPr vert="horz" lIns="0" tIns="45720" rIns="91440" bIns="45720" rtlCol="0" anchor="b">
            <a:noAutofit/>
          </a:bodyPr>
          <a:lstStyle>
            <a:lvl1pPr>
              <a:defRPr lang="en-GB" sz="1600" dirty="0">
                <a:latin typeface="SEB SansSerif Medium" panose="00000600000000000000" pitchFamily="2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C767FD3F-7758-41FE-8CD8-891E3C6E6904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4365411" y="4026093"/>
            <a:ext cx="3461180" cy="290513"/>
          </a:xfrm>
        </p:spPr>
        <p:txBody>
          <a:bodyPr vert="horz" lIns="0" tIns="45720" rIns="91440" bIns="45720" rtlCol="0" anchor="b">
            <a:noAutofit/>
          </a:bodyPr>
          <a:lstStyle>
            <a:lvl1pPr>
              <a:defRPr lang="en-GB" sz="1600" dirty="0">
                <a:latin typeface="SEB SansSerif Medium" panose="00000600000000000000" pitchFamily="2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BF800D42-AC33-421E-A40E-263B218B0B5A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8179958" y="4026093"/>
            <a:ext cx="3461180" cy="290513"/>
          </a:xfrm>
        </p:spPr>
        <p:txBody>
          <a:bodyPr vert="horz" lIns="0" tIns="45720" rIns="91440" bIns="45720" rtlCol="0" anchor="b">
            <a:noAutofit/>
          </a:bodyPr>
          <a:lstStyle>
            <a:lvl1pPr>
              <a:defRPr lang="en-GB" sz="1600" dirty="0">
                <a:latin typeface="SEB SansSerif Medium" panose="00000600000000000000" pitchFamily="2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169D84-FF84-419F-8C12-7E21522E05DE}"/>
              </a:ext>
            </a:extLst>
          </p:cNvPr>
          <p:cNvSpPr>
            <a:spLocks noGrp="1"/>
          </p:cNvSpPr>
          <p:nvPr>
            <p:ph type="dt" sz="half" idx="62"/>
          </p:nvPr>
        </p:nvSpPr>
        <p:spPr/>
        <p:txBody>
          <a:bodyPr/>
          <a:lstStyle/>
          <a:p>
            <a:fld id="{0A972F51-B665-41F6-A4C4-4BCDA18A8EBB}" type="datetime1">
              <a:rPr lang="en-GB" smtClean="0"/>
              <a:t>10/05/2024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BCA790-BFCB-4E48-83AE-DC882306E8AF}"/>
              </a:ext>
            </a:extLst>
          </p:cNvPr>
          <p:cNvSpPr>
            <a:spLocks noGrp="1"/>
          </p:cNvSpPr>
          <p:nvPr>
            <p:ph type="ftr" sz="quarter" idx="63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sv-SE"/>
              <a:t>Lorem ipsum dolor sit amet, consectetur adipiscing elit, sed do eiusmod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A6C5F-0350-4C9C-B0B7-7E61396D277E}"/>
              </a:ext>
            </a:extLst>
          </p:cNvPr>
          <p:cNvSpPr>
            <a:spLocks noGrp="1"/>
          </p:cNvSpPr>
          <p:nvPr>
            <p:ph type="sldNum" sz="quarter" idx="64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3602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333">
          <p15:clr>
            <a:srgbClr val="FBAE40"/>
          </p15:clr>
        </p15:guide>
        <p15:guide id="3" pos="347">
          <p15:clr>
            <a:srgbClr val="FBAE40"/>
          </p15:clr>
        </p15:guide>
        <p15:guide id="4" pos="3500">
          <p15:clr>
            <a:srgbClr val="FBAE40"/>
          </p15:clr>
        </p15:guide>
        <p15:guide id="5" pos="41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, No 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6">
            <a:extLst>
              <a:ext uri="{FF2B5EF4-FFF2-40B4-BE49-F238E27FC236}">
                <a16:creationId xmlns:a16="http://schemas.microsoft.com/office/drawing/2014/main" id="{5CE93C19-B454-440F-B381-A1615F67DF16}"/>
              </a:ext>
            </a:extLst>
          </p:cNvPr>
          <p:cNvSpPr>
            <a:spLocks noGrp="1"/>
          </p:cNvSpPr>
          <p:nvPr>
            <p:ph sz="quarter" idx="48"/>
          </p:nvPr>
        </p:nvSpPr>
        <p:spPr>
          <a:xfrm>
            <a:off x="559277" y="841376"/>
            <a:ext cx="4996973" cy="23501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22" name="Content Placeholder 6">
            <a:extLst>
              <a:ext uri="{FF2B5EF4-FFF2-40B4-BE49-F238E27FC236}">
                <a16:creationId xmlns:a16="http://schemas.microsoft.com/office/drawing/2014/main" id="{4D8EB8C5-3389-4119-8B8B-C26EDF49B21F}"/>
              </a:ext>
            </a:extLst>
          </p:cNvPr>
          <p:cNvSpPr>
            <a:spLocks noGrp="1"/>
          </p:cNvSpPr>
          <p:nvPr>
            <p:ph sz="quarter" idx="49"/>
          </p:nvPr>
        </p:nvSpPr>
        <p:spPr>
          <a:xfrm>
            <a:off x="559277" y="3437563"/>
            <a:ext cx="4996973" cy="23501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23" name="Content Placeholder 6">
            <a:extLst>
              <a:ext uri="{FF2B5EF4-FFF2-40B4-BE49-F238E27FC236}">
                <a16:creationId xmlns:a16="http://schemas.microsoft.com/office/drawing/2014/main" id="{BFDA5660-4265-416B-AAC5-361961374AD9}"/>
              </a:ext>
            </a:extLst>
          </p:cNvPr>
          <p:cNvSpPr>
            <a:spLocks noGrp="1"/>
          </p:cNvSpPr>
          <p:nvPr>
            <p:ph sz="quarter" idx="50"/>
          </p:nvPr>
        </p:nvSpPr>
        <p:spPr>
          <a:xfrm>
            <a:off x="6644165" y="841376"/>
            <a:ext cx="4996973" cy="23501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24" name="Content Placeholder 6">
            <a:extLst>
              <a:ext uri="{FF2B5EF4-FFF2-40B4-BE49-F238E27FC236}">
                <a16:creationId xmlns:a16="http://schemas.microsoft.com/office/drawing/2014/main" id="{7CAD57A9-3698-4779-AE1A-2C202A928AB1}"/>
              </a:ext>
            </a:extLst>
          </p:cNvPr>
          <p:cNvSpPr>
            <a:spLocks noGrp="1"/>
          </p:cNvSpPr>
          <p:nvPr>
            <p:ph sz="quarter" idx="51"/>
          </p:nvPr>
        </p:nvSpPr>
        <p:spPr>
          <a:xfrm>
            <a:off x="6644165" y="3437563"/>
            <a:ext cx="4996973" cy="23501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4EC3D-2F1E-4D41-A625-F3DA718C4A05}"/>
              </a:ext>
            </a:extLst>
          </p:cNvPr>
          <p:cNvSpPr>
            <a:spLocks noGrp="1"/>
          </p:cNvSpPr>
          <p:nvPr>
            <p:ph type="dt" sz="half" idx="52"/>
          </p:nvPr>
        </p:nvSpPr>
        <p:spPr/>
        <p:txBody>
          <a:bodyPr/>
          <a:lstStyle/>
          <a:p>
            <a:fld id="{59F3B072-CCFD-4A69-A0A9-F06ED6DEA152}" type="datetime1">
              <a:rPr lang="en-GB" smtClean="0"/>
              <a:t>10/05/2024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55F05-4400-47D5-8BB4-B8D150431EC5}"/>
              </a:ext>
            </a:extLst>
          </p:cNvPr>
          <p:cNvSpPr>
            <a:spLocks noGrp="1"/>
          </p:cNvSpPr>
          <p:nvPr>
            <p:ph type="ftr" sz="quarter" idx="53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sv-SE"/>
              <a:t>Lorem ipsum dolor sit amet, consectetur adipiscing elit, sed do eiusmod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AE7C8-4636-4505-9701-07D0EB0D2C51}"/>
              </a:ext>
            </a:extLst>
          </p:cNvPr>
          <p:cNvSpPr>
            <a:spLocks noGrp="1"/>
          </p:cNvSpPr>
          <p:nvPr>
            <p:ph type="sldNum" sz="quarter" idx="54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237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333">
          <p15:clr>
            <a:srgbClr val="FBAE40"/>
          </p15:clr>
        </p15:guide>
        <p15:guide id="3" pos="347">
          <p15:clr>
            <a:srgbClr val="FBAE40"/>
          </p15:clr>
        </p15:guide>
        <p15:guide id="4" pos="3500">
          <p15:clr>
            <a:srgbClr val="FBAE40"/>
          </p15:clr>
        </p15:guide>
        <p15:guide id="5" pos="4180">
          <p15:clr>
            <a:srgbClr val="FBAE40"/>
          </p15:clr>
        </p15:guide>
      </p15:sldGuideLst>
    </p:ext>
  </p:extLst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Content, Small Fo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158BE604-4A32-4243-AB35-DC5D570FE763}"/>
              </a:ext>
            </a:extLst>
          </p:cNvPr>
          <p:cNvSpPr>
            <a:spLocks noGrp="1"/>
          </p:cNvSpPr>
          <p:nvPr>
            <p:ph sz="quarter" idx="48"/>
          </p:nvPr>
        </p:nvSpPr>
        <p:spPr>
          <a:xfrm>
            <a:off x="559278" y="1959951"/>
            <a:ext cx="2462218" cy="17280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100" smtClean="0">
                <a:latin typeface="+mn-lt"/>
              </a:defRPr>
            </a:lvl1pPr>
            <a:lvl2pPr>
              <a:defRPr lang="en-US" sz="1100" smtClean="0">
                <a:latin typeface="+mn-lt"/>
              </a:defRPr>
            </a:lvl2pPr>
            <a:lvl3pPr>
              <a:defRPr lang="en-US" sz="1100" smtClean="0">
                <a:latin typeface="+mn-lt"/>
              </a:defRPr>
            </a:lvl3pPr>
            <a:lvl4pPr>
              <a:defRPr lang="en-US" sz="1100" smtClean="0">
                <a:latin typeface="+mn-lt"/>
              </a:defRPr>
            </a:lvl4pPr>
            <a:lvl5pPr>
              <a:defRPr lang="en-GB" sz="1100">
                <a:latin typeface="+mn-lt"/>
              </a:defRPr>
            </a:lvl5pPr>
          </a:lstStyle>
          <a:p>
            <a:pPr marL="171433" lvl="0" indent="-171433" defTabSz="179370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33" lvl="1" indent="-171433" defTabSz="179370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33" lvl="2" indent="-171433" defTabSz="179370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33" lvl="3" indent="-171433" defTabSz="179370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33" lvl="4" indent="-171433" defTabSz="179370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D826D159-8B38-4094-9239-CF2C7BED5E85}"/>
              </a:ext>
            </a:extLst>
          </p:cNvPr>
          <p:cNvSpPr>
            <a:spLocks noGrp="1"/>
          </p:cNvSpPr>
          <p:nvPr>
            <p:ph sz="quarter" idx="49"/>
          </p:nvPr>
        </p:nvSpPr>
        <p:spPr>
          <a:xfrm>
            <a:off x="559278" y="4120033"/>
            <a:ext cx="2462218" cy="1774201"/>
          </a:xfrm>
        </p:spPr>
        <p:txBody>
          <a:bodyPr vert="horz" lIns="0" tIns="0" rIns="0" bIns="0" rtlCol="0">
            <a:noAutofit/>
          </a:bodyPr>
          <a:lstStyle>
            <a:lvl1pPr>
              <a:defRPr lang="en-US" sz="1100" smtClean="0">
                <a:latin typeface="+mn-lt"/>
              </a:defRPr>
            </a:lvl1pPr>
            <a:lvl2pPr>
              <a:defRPr lang="en-US" sz="1100" smtClean="0">
                <a:latin typeface="+mn-lt"/>
              </a:defRPr>
            </a:lvl2pPr>
            <a:lvl3pPr>
              <a:defRPr lang="en-US" sz="1100" smtClean="0">
                <a:latin typeface="+mn-lt"/>
              </a:defRPr>
            </a:lvl3pPr>
            <a:lvl4pPr>
              <a:defRPr lang="en-US" sz="1100" smtClean="0">
                <a:latin typeface="+mn-lt"/>
              </a:defRPr>
            </a:lvl4pPr>
            <a:lvl5pPr>
              <a:defRPr lang="en-GB" sz="1100">
                <a:latin typeface="+mn-lt"/>
              </a:defRPr>
            </a:lvl5pPr>
          </a:lstStyle>
          <a:p>
            <a:pPr marL="171433" lvl="0" indent="-171433" defTabSz="179370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33" lvl="1" indent="-171433" defTabSz="179370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33" lvl="2" indent="-171433" defTabSz="179370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33" lvl="3" indent="-171433" defTabSz="179370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33" lvl="4" indent="-171433" defTabSz="179370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3FE6B20C-FA77-46DE-B568-C9AE0985F366}"/>
              </a:ext>
            </a:extLst>
          </p:cNvPr>
          <p:cNvSpPr>
            <a:spLocks noGrp="1"/>
          </p:cNvSpPr>
          <p:nvPr>
            <p:ph sz="quarter" idx="52"/>
          </p:nvPr>
        </p:nvSpPr>
        <p:spPr>
          <a:xfrm>
            <a:off x="3434999" y="1959951"/>
            <a:ext cx="2462218" cy="17280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100" smtClean="0">
                <a:latin typeface="+mn-lt"/>
              </a:defRPr>
            </a:lvl1pPr>
            <a:lvl2pPr>
              <a:defRPr lang="en-US" sz="1100" smtClean="0">
                <a:latin typeface="+mn-lt"/>
              </a:defRPr>
            </a:lvl2pPr>
            <a:lvl3pPr>
              <a:defRPr lang="en-US" sz="1100" smtClean="0">
                <a:latin typeface="+mn-lt"/>
              </a:defRPr>
            </a:lvl3pPr>
            <a:lvl4pPr>
              <a:defRPr lang="en-US" sz="1100" smtClean="0">
                <a:latin typeface="+mn-lt"/>
              </a:defRPr>
            </a:lvl4pPr>
            <a:lvl5pPr>
              <a:defRPr lang="en-GB" sz="1100">
                <a:latin typeface="+mn-lt"/>
              </a:defRPr>
            </a:lvl5pPr>
          </a:lstStyle>
          <a:p>
            <a:pPr marL="171433" lvl="0" indent="-171433" defTabSz="179370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33" lvl="1" indent="-171433" defTabSz="179370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33" lvl="2" indent="-171433" defTabSz="179370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33" lvl="3" indent="-171433" defTabSz="179370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33" lvl="4" indent="-171433" defTabSz="179370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EBB6E3D2-8194-4910-8987-5E36D6CD2ED7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3434999" y="4120033"/>
            <a:ext cx="2462218" cy="1774201"/>
          </a:xfrm>
        </p:spPr>
        <p:txBody>
          <a:bodyPr vert="horz" lIns="0" tIns="0" rIns="0" bIns="0" rtlCol="0">
            <a:noAutofit/>
          </a:bodyPr>
          <a:lstStyle>
            <a:lvl1pPr>
              <a:defRPr lang="en-US" sz="1100" smtClean="0">
                <a:latin typeface="+mn-lt"/>
              </a:defRPr>
            </a:lvl1pPr>
            <a:lvl2pPr>
              <a:defRPr lang="en-US" sz="1100" smtClean="0">
                <a:latin typeface="+mn-lt"/>
              </a:defRPr>
            </a:lvl2pPr>
            <a:lvl3pPr>
              <a:defRPr lang="en-US" sz="1100" smtClean="0">
                <a:latin typeface="+mn-lt"/>
              </a:defRPr>
            </a:lvl3pPr>
            <a:lvl4pPr>
              <a:defRPr lang="en-US" sz="1100" smtClean="0">
                <a:latin typeface="+mn-lt"/>
              </a:defRPr>
            </a:lvl4pPr>
            <a:lvl5pPr>
              <a:defRPr lang="en-GB" sz="1100">
                <a:latin typeface="+mn-lt"/>
              </a:defRPr>
            </a:lvl5pPr>
          </a:lstStyle>
          <a:p>
            <a:pPr marL="171433" lvl="0" indent="-171433" defTabSz="179370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33" lvl="1" indent="-171433" defTabSz="179370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33" lvl="2" indent="-171433" defTabSz="179370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33" lvl="3" indent="-171433" defTabSz="179370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33" lvl="4" indent="-171433" defTabSz="179370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7FFB9BD2-DC9D-44F0-8CF6-730F84B674A6}"/>
              </a:ext>
            </a:extLst>
          </p:cNvPr>
          <p:cNvSpPr>
            <a:spLocks noGrp="1"/>
          </p:cNvSpPr>
          <p:nvPr>
            <p:ph sz="quarter" idx="54"/>
          </p:nvPr>
        </p:nvSpPr>
        <p:spPr>
          <a:xfrm>
            <a:off x="6297469" y="1959951"/>
            <a:ext cx="2462218" cy="17280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100" smtClean="0">
                <a:latin typeface="+mn-lt"/>
              </a:defRPr>
            </a:lvl1pPr>
            <a:lvl2pPr>
              <a:defRPr lang="en-US" sz="1100" smtClean="0">
                <a:latin typeface="+mn-lt"/>
              </a:defRPr>
            </a:lvl2pPr>
            <a:lvl3pPr>
              <a:defRPr lang="en-US" sz="1100" smtClean="0">
                <a:latin typeface="+mn-lt"/>
              </a:defRPr>
            </a:lvl3pPr>
            <a:lvl4pPr>
              <a:defRPr lang="en-US" sz="1100" smtClean="0">
                <a:latin typeface="+mn-lt"/>
              </a:defRPr>
            </a:lvl4pPr>
            <a:lvl5pPr>
              <a:defRPr lang="en-GB" sz="1100">
                <a:latin typeface="+mn-lt"/>
              </a:defRPr>
            </a:lvl5pPr>
          </a:lstStyle>
          <a:p>
            <a:pPr marL="171433" lvl="0" indent="-171433" defTabSz="179370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33" lvl="1" indent="-171433" defTabSz="179370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33" lvl="2" indent="-171433" defTabSz="179370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33" lvl="3" indent="-171433" defTabSz="179370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33" lvl="4" indent="-171433" defTabSz="179370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9" name="Content Placeholder 6">
            <a:extLst>
              <a:ext uri="{FF2B5EF4-FFF2-40B4-BE49-F238E27FC236}">
                <a16:creationId xmlns:a16="http://schemas.microsoft.com/office/drawing/2014/main" id="{E42D7383-F372-477A-9339-98A622B3DCC5}"/>
              </a:ext>
            </a:extLst>
          </p:cNvPr>
          <p:cNvSpPr>
            <a:spLocks noGrp="1"/>
          </p:cNvSpPr>
          <p:nvPr>
            <p:ph sz="quarter" idx="55"/>
          </p:nvPr>
        </p:nvSpPr>
        <p:spPr>
          <a:xfrm>
            <a:off x="6297469" y="4120033"/>
            <a:ext cx="2462218" cy="1774201"/>
          </a:xfrm>
        </p:spPr>
        <p:txBody>
          <a:bodyPr vert="horz" lIns="0" tIns="0" rIns="0" bIns="0" rtlCol="0">
            <a:noAutofit/>
          </a:bodyPr>
          <a:lstStyle>
            <a:lvl1pPr>
              <a:defRPr lang="en-US" sz="1100" smtClean="0">
                <a:latin typeface="+mn-lt"/>
              </a:defRPr>
            </a:lvl1pPr>
            <a:lvl2pPr>
              <a:defRPr lang="en-US" sz="1100" smtClean="0">
                <a:latin typeface="+mn-lt"/>
              </a:defRPr>
            </a:lvl2pPr>
            <a:lvl3pPr>
              <a:defRPr lang="en-US" sz="1100" smtClean="0">
                <a:latin typeface="+mn-lt"/>
              </a:defRPr>
            </a:lvl3pPr>
            <a:lvl4pPr>
              <a:defRPr lang="en-US" sz="1100" smtClean="0">
                <a:latin typeface="+mn-lt"/>
              </a:defRPr>
            </a:lvl4pPr>
            <a:lvl5pPr>
              <a:defRPr lang="en-GB" sz="1100">
                <a:latin typeface="+mn-lt"/>
              </a:defRPr>
            </a:lvl5pPr>
          </a:lstStyle>
          <a:p>
            <a:pPr marL="171433" lvl="0" indent="-171433" defTabSz="179370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33" lvl="1" indent="-171433" defTabSz="179370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33" lvl="2" indent="-171433" defTabSz="179370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33" lvl="3" indent="-171433" defTabSz="179370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33" lvl="4" indent="-171433" defTabSz="179370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0C4AC697-6606-4720-8728-831F5BFC573E}"/>
              </a:ext>
            </a:extLst>
          </p:cNvPr>
          <p:cNvSpPr>
            <a:spLocks noGrp="1"/>
          </p:cNvSpPr>
          <p:nvPr>
            <p:ph sz="quarter" idx="56"/>
          </p:nvPr>
        </p:nvSpPr>
        <p:spPr>
          <a:xfrm>
            <a:off x="9173189" y="1959951"/>
            <a:ext cx="2462218" cy="17280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100" smtClean="0">
                <a:latin typeface="+mn-lt"/>
              </a:defRPr>
            </a:lvl1pPr>
            <a:lvl2pPr>
              <a:defRPr lang="en-US" sz="1100" smtClean="0">
                <a:latin typeface="+mn-lt"/>
              </a:defRPr>
            </a:lvl2pPr>
            <a:lvl3pPr>
              <a:defRPr lang="en-US" sz="1100" smtClean="0">
                <a:latin typeface="+mn-lt"/>
              </a:defRPr>
            </a:lvl3pPr>
            <a:lvl4pPr>
              <a:defRPr lang="en-US" sz="1100" smtClean="0">
                <a:latin typeface="+mn-lt"/>
              </a:defRPr>
            </a:lvl4pPr>
            <a:lvl5pPr>
              <a:defRPr lang="en-GB" sz="1100">
                <a:latin typeface="+mn-lt"/>
              </a:defRPr>
            </a:lvl5pPr>
          </a:lstStyle>
          <a:p>
            <a:pPr marL="171433" lvl="0" indent="-171433" defTabSz="179370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33" lvl="1" indent="-171433" defTabSz="179370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33" lvl="2" indent="-171433" defTabSz="179370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33" lvl="3" indent="-171433" defTabSz="179370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33" lvl="4" indent="-171433" defTabSz="179370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21" name="Content Placeholder 6">
            <a:extLst>
              <a:ext uri="{FF2B5EF4-FFF2-40B4-BE49-F238E27FC236}">
                <a16:creationId xmlns:a16="http://schemas.microsoft.com/office/drawing/2014/main" id="{E55C0C06-32F7-48BA-8C8F-54D61A756FA7}"/>
              </a:ext>
            </a:extLst>
          </p:cNvPr>
          <p:cNvSpPr>
            <a:spLocks noGrp="1"/>
          </p:cNvSpPr>
          <p:nvPr>
            <p:ph sz="quarter" idx="57"/>
          </p:nvPr>
        </p:nvSpPr>
        <p:spPr>
          <a:xfrm>
            <a:off x="9173189" y="4120033"/>
            <a:ext cx="2462218" cy="1774201"/>
          </a:xfrm>
        </p:spPr>
        <p:txBody>
          <a:bodyPr vert="horz" lIns="0" tIns="0" rIns="0" bIns="0" rtlCol="0">
            <a:noAutofit/>
          </a:bodyPr>
          <a:lstStyle>
            <a:lvl1pPr>
              <a:defRPr lang="en-US" sz="1100" smtClean="0">
                <a:latin typeface="+mn-lt"/>
              </a:defRPr>
            </a:lvl1pPr>
            <a:lvl2pPr>
              <a:defRPr lang="en-US" sz="1100" smtClean="0">
                <a:latin typeface="+mn-lt"/>
              </a:defRPr>
            </a:lvl2pPr>
            <a:lvl3pPr>
              <a:defRPr lang="en-US" sz="1100" smtClean="0">
                <a:latin typeface="+mn-lt"/>
              </a:defRPr>
            </a:lvl3pPr>
            <a:lvl4pPr>
              <a:defRPr lang="en-US" sz="1100" smtClean="0">
                <a:latin typeface="+mn-lt"/>
              </a:defRPr>
            </a:lvl4pPr>
            <a:lvl5pPr>
              <a:defRPr lang="en-GB" sz="1100">
                <a:latin typeface="+mn-lt"/>
              </a:defRPr>
            </a:lvl5pPr>
          </a:lstStyle>
          <a:p>
            <a:pPr marL="171433" lvl="0" indent="-171433" defTabSz="179370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33" lvl="1" indent="-171433" defTabSz="179370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33" lvl="2" indent="-171433" defTabSz="179370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33" lvl="3" indent="-171433" defTabSz="179370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33" lvl="4" indent="-171433" defTabSz="179370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B135E-2D18-411D-BA23-CC7315017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B8B1ED-1960-4B99-8E37-A4CFC92C02D4}"/>
              </a:ext>
            </a:extLst>
          </p:cNvPr>
          <p:cNvSpPr>
            <a:spLocks noGrp="1"/>
          </p:cNvSpPr>
          <p:nvPr>
            <p:ph type="dt" sz="half" idx="58"/>
          </p:nvPr>
        </p:nvSpPr>
        <p:spPr/>
        <p:txBody>
          <a:bodyPr/>
          <a:lstStyle/>
          <a:p>
            <a:fld id="{460567CF-25D2-4DF7-8C48-CFEF8E5BBBA4}" type="datetime1">
              <a:rPr lang="en-GB" smtClean="0"/>
              <a:t>10/05/2024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E51B52-657E-44AB-B6A3-3AC9E0A22D4E}"/>
              </a:ext>
            </a:extLst>
          </p:cNvPr>
          <p:cNvSpPr>
            <a:spLocks noGrp="1"/>
          </p:cNvSpPr>
          <p:nvPr>
            <p:ph type="ftr" sz="quarter" idx="59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sv-SE"/>
              <a:t>Lorem ipsum dolor sit amet, consectetur adipiscing elit, sed do eiusmod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1793CC-5EE3-4E85-A00A-0A2CFBE8384F}"/>
              </a:ext>
            </a:extLst>
          </p:cNvPr>
          <p:cNvSpPr>
            <a:spLocks noGrp="1"/>
          </p:cNvSpPr>
          <p:nvPr>
            <p:ph type="sldNum" sz="quarter" idx="60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270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333">
          <p15:clr>
            <a:srgbClr val="FBAE40"/>
          </p15:clr>
        </p15:guide>
        <p15:guide id="3" pos="347">
          <p15:clr>
            <a:srgbClr val="FBAE40"/>
          </p15:clr>
        </p15:guide>
        <p15:guide id="4" pos="3500">
          <p15:clr>
            <a:srgbClr val="FBAE40"/>
          </p15:clr>
        </p15:guide>
        <p15:guide id="5" pos="4180">
          <p15:clr>
            <a:srgbClr val="FBAE40"/>
          </p15:clr>
        </p15:guide>
      </p15:sldGuideLst>
    </p:ext>
  </p:extLst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Content with Headings, Small Fo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158BE604-4A32-4243-AB35-DC5D570FE763}"/>
              </a:ext>
            </a:extLst>
          </p:cNvPr>
          <p:cNvSpPr>
            <a:spLocks noGrp="1"/>
          </p:cNvSpPr>
          <p:nvPr>
            <p:ph sz="quarter" idx="48"/>
          </p:nvPr>
        </p:nvSpPr>
        <p:spPr>
          <a:xfrm>
            <a:off x="559278" y="2133647"/>
            <a:ext cx="2462218" cy="17280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100" smtClean="0">
                <a:latin typeface="+mn-lt"/>
              </a:defRPr>
            </a:lvl1pPr>
            <a:lvl2pPr>
              <a:defRPr lang="en-US" sz="1100" smtClean="0">
                <a:latin typeface="+mn-lt"/>
              </a:defRPr>
            </a:lvl2pPr>
            <a:lvl3pPr>
              <a:defRPr lang="en-US" sz="1100" smtClean="0">
                <a:latin typeface="+mn-lt"/>
              </a:defRPr>
            </a:lvl3pPr>
            <a:lvl4pPr>
              <a:defRPr lang="en-US" sz="1100" smtClean="0">
                <a:latin typeface="+mn-lt"/>
              </a:defRPr>
            </a:lvl4pPr>
            <a:lvl5pPr>
              <a:defRPr lang="en-GB" sz="1100">
                <a:latin typeface="+mn-lt"/>
              </a:defRPr>
            </a:lvl5pPr>
          </a:lstStyle>
          <a:p>
            <a:pPr marL="171433" lvl="0" indent="-171433" defTabSz="179370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33" lvl="1" indent="-171433" defTabSz="179370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33" lvl="2" indent="-171433" defTabSz="179370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33" lvl="3" indent="-171433" defTabSz="179370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33" lvl="4" indent="-171433" defTabSz="179370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D826D159-8B38-4094-9239-CF2C7BED5E85}"/>
              </a:ext>
            </a:extLst>
          </p:cNvPr>
          <p:cNvSpPr>
            <a:spLocks noGrp="1"/>
          </p:cNvSpPr>
          <p:nvPr>
            <p:ph sz="quarter" idx="49"/>
          </p:nvPr>
        </p:nvSpPr>
        <p:spPr>
          <a:xfrm>
            <a:off x="559278" y="4169671"/>
            <a:ext cx="2462218" cy="1774201"/>
          </a:xfrm>
        </p:spPr>
        <p:txBody>
          <a:bodyPr vert="horz" lIns="0" tIns="0" rIns="0" bIns="0" rtlCol="0">
            <a:noAutofit/>
          </a:bodyPr>
          <a:lstStyle>
            <a:lvl1pPr>
              <a:defRPr lang="en-US" sz="1100" smtClean="0">
                <a:latin typeface="+mn-lt"/>
              </a:defRPr>
            </a:lvl1pPr>
            <a:lvl2pPr>
              <a:defRPr lang="en-US" sz="1100" smtClean="0">
                <a:latin typeface="+mn-lt"/>
              </a:defRPr>
            </a:lvl2pPr>
            <a:lvl3pPr>
              <a:defRPr lang="en-US" sz="1100" smtClean="0">
                <a:latin typeface="+mn-lt"/>
              </a:defRPr>
            </a:lvl3pPr>
            <a:lvl4pPr>
              <a:defRPr lang="en-US" sz="1100" smtClean="0">
                <a:latin typeface="+mn-lt"/>
              </a:defRPr>
            </a:lvl4pPr>
            <a:lvl5pPr>
              <a:defRPr lang="en-GB" sz="1100">
                <a:latin typeface="+mn-lt"/>
              </a:defRPr>
            </a:lvl5pPr>
          </a:lstStyle>
          <a:p>
            <a:pPr marL="171433" lvl="0" indent="-171433" defTabSz="179370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33" lvl="1" indent="-171433" defTabSz="179370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33" lvl="2" indent="-171433" defTabSz="179370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33" lvl="3" indent="-171433" defTabSz="179370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33" lvl="4" indent="-171433" defTabSz="179370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3FE6B20C-FA77-46DE-B568-C9AE0985F366}"/>
              </a:ext>
            </a:extLst>
          </p:cNvPr>
          <p:cNvSpPr>
            <a:spLocks noGrp="1"/>
          </p:cNvSpPr>
          <p:nvPr>
            <p:ph sz="quarter" idx="52"/>
          </p:nvPr>
        </p:nvSpPr>
        <p:spPr>
          <a:xfrm>
            <a:off x="3434999" y="2133647"/>
            <a:ext cx="2462218" cy="17280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100" smtClean="0">
                <a:latin typeface="+mn-lt"/>
              </a:defRPr>
            </a:lvl1pPr>
            <a:lvl2pPr>
              <a:defRPr lang="en-US" sz="1100" smtClean="0">
                <a:latin typeface="+mn-lt"/>
              </a:defRPr>
            </a:lvl2pPr>
            <a:lvl3pPr>
              <a:defRPr lang="en-US" sz="1100" smtClean="0">
                <a:latin typeface="+mn-lt"/>
              </a:defRPr>
            </a:lvl3pPr>
            <a:lvl4pPr>
              <a:defRPr lang="en-US" sz="1100" smtClean="0">
                <a:latin typeface="+mn-lt"/>
              </a:defRPr>
            </a:lvl4pPr>
            <a:lvl5pPr>
              <a:defRPr lang="en-GB" sz="1100">
                <a:latin typeface="+mn-lt"/>
              </a:defRPr>
            </a:lvl5pPr>
          </a:lstStyle>
          <a:p>
            <a:pPr marL="171433" lvl="0" indent="-171433" defTabSz="179370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33" lvl="1" indent="-171433" defTabSz="179370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33" lvl="2" indent="-171433" defTabSz="179370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33" lvl="3" indent="-171433" defTabSz="179370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33" lvl="4" indent="-171433" defTabSz="179370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EBB6E3D2-8194-4910-8987-5E36D6CD2ED7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3434999" y="4169671"/>
            <a:ext cx="2462218" cy="1774201"/>
          </a:xfrm>
        </p:spPr>
        <p:txBody>
          <a:bodyPr vert="horz" lIns="0" tIns="0" rIns="0" bIns="0" rtlCol="0">
            <a:noAutofit/>
          </a:bodyPr>
          <a:lstStyle>
            <a:lvl1pPr>
              <a:defRPr lang="en-US" sz="1100" smtClean="0">
                <a:latin typeface="+mn-lt"/>
              </a:defRPr>
            </a:lvl1pPr>
            <a:lvl2pPr>
              <a:defRPr lang="en-US" sz="1100" smtClean="0">
                <a:latin typeface="+mn-lt"/>
              </a:defRPr>
            </a:lvl2pPr>
            <a:lvl3pPr>
              <a:defRPr lang="en-US" sz="1100" smtClean="0">
                <a:latin typeface="+mn-lt"/>
              </a:defRPr>
            </a:lvl3pPr>
            <a:lvl4pPr>
              <a:defRPr lang="en-US" sz="1100" smtClean="0">
                <a:latin typeface="+mn-lt"/>
              </a:defRPr>
            </a:lvl4pPr>
            <a:lvl5pPr>
              <a:defRPr lang="en-GB" sz="1100">
                <a:latin typeface="+mn-lt"/>
              </a:defRPr>
            </a:lvl5pPr>
          </a:lstStyle>
          <a:p>
            <a:pPr marL="171433" lvl="0" indent="-171433" defTabSz="179370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33" lvl="1" indent="-171433" defTabSz="179370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33" lvl="2" indent="-171433" defTabSz="179370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33" lvl="3" indent="-171433" defTabSz="179370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33" lvl="4" indent="-171433" defTabSz="179370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7FFB9BD2-DC9D-44F0-8CF6-730F84B674A6}"/>
              </a:ext>
            </a:extLst>
          </p:cNvPr>
          <p:cNvSpPr>
            <a:spLocks noGrp="1"/>
          </p:cNvSpPr>
          <p:nvPr>
            <p:ph sz="quarter" idx="54"/>
          </p:nvPr>
        </p:nvSpPr>
        <p:spPr>
          <a:xfrm>
            <a:off x="6297468" y="2133647"/>
            <a:ext cx="2475470" cy="17280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100" smtClean="0">
                <a:latin typeface="+mn-lt"/>
              </a:defRPr>
            </a:lvl1pPr>
            <a:lvl2pPr>
              <a:defRPr lang="en-US" sz="1100" smtClean="0">
                <a:latin typeface="+mn-lt"/>
              </a:defRPr>
            </a:lvl2pPr>
            <a:lvl3pPr>
              <a:defRPr lang="en-US" sz="1100" smtClean="0">
                <a:latin typeface="+mn-lt"/>
              </a:defRPr>
            </a:lvl3pPr>
            <a:lvl4pPr>
              <a:defRPr lang="en-US" sz="1100" smtClean="0">
                <a:latin typeface="+mn-lt"/>
              </a:defRPr>
            </a:lvl4pPr>
            <a:lvl5pPr>
              <a:defRPr lang="en-GB" sz="1100">
                <a:latin typeface="+mn-lt"/>
              </a:defRPr>
            </a:lvl5pPr>
          </a:lstStyle>
          <a:p>
            <a:pPr marL="171433" lvl="0" indent="-171433" defTabSz="179370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33" lvl="1" indent="-171433" defTabSz="179370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33" lvl="2" indent="-171433" defTabSz="179370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33" lvl="3" indent="-171433" defTabSz="179370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33" lvl="4" indent="-171433" defTabSz="179370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9" name="Content Placeholder 6">
            <a:extLst>
              <a:ext uri="{FF2B5EF4-FFF2-40B4-BE49-F238E27FC236}">
                <a16:creationId xmlns:a16="http://schemas.microsoft.com/office/drawing/2014/main" id="{E42D7383-F372-477A-9339-98A622B3DCC5}"/>
              </a:ext>
            </a:extLst>
          </p:cNvPr>
          <p:cNvSpPr>
            <a:spLocks noGrp="1"/>
          </p:cNvSpPr>
          <p:nvPr>
            <p:ph sz="quarter" idx="55"/>
          </p:nvPr>
        </p:nvSpPr>
        <p:spPr>
          <a:xfrm>
            <a:off x="6297468" y="4169671"/>
            <a:ext cx="2475470" cy="1774201"/>
          </a:xfrm>
        </p:spPr>
        <p:txBody>
          <a:bodyPr vert="horz" lIns="0" tIns="0" rIns="0" bIns="0" rtlCol="0">
            <a:noAutofit/>
          </a:bodyPr>
          <a:lstStyle>
            <a:lvl1pPr>
              <a:defRPr lang="en-US" sz="1100" smtClean="0">
                <a:latin typeface="+mn-lt"/>
              </a:defRPr>
            </a:lvl1pPr>
            <a:lvl2pPr>
              <a:defRPr lang="en-US" sz="1100" smtClean="0">
                <a:latin typeface="+mn-lt"/>
              </a:defRPr>
            </a:lvl2pPr>
            <a:lvl3pPr>
              <a:defRPr lang="en-US" sz="1100" smtClean="0">
                <a:latin typeface="+mn-lt"/>
              </a:defRPr>
            </a:lvl3pPr>
            <a:lvl4pPr>
              <a:defRPr lang="en-US" sz="1100" smtClean="0">
                <a:latin typeface="+mn-lt"/>
              </a:defRPr>
            </a:lvl4pPr>
            <a:lvl5pPr>
              <a:defRPr lang="en-GB" sz="1100">
                <a:latin typeface="+mn-lt"/>
              </a:defRPr>
            </a:lvl5pPr>
          </a:lstStyle>
          <a:p>
            <a:pPr marL="171433" lvl="0" indent="-171433" defTabSz="179370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33" lvl="1" indent="-171433" defTabSz="179370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33" lvl="2" indent="-171433" defTabSz="179370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33" lvl="3" indent="-171433" defTabSz="179370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33" lvl="4" indent="-171433" defTabSz="179370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0C4AC697-6606-4720-8728-831F5BFC573E}"/>
              </a:ext>
            </a:extLst>
          </p:cNvPr>
          <p:cNvSpPr>
            <a:spLocks noGrp="1"/>
          </p:cNvSpPr>
          <p:nvPr>
            <p:ph sz="quarter" idx="56"/>
          </p:nvPr>
        </p:nvSpPr>
        <p:spPr>
          <a:xfrm>
            <a:off x="9173190" y="2133647"/>
            <a:ext cx="2467948" cy="17280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100" smtClean="0">
                <a:latin typeface="+mn-lt"/>
              </a:defRPr>
            </a:lvl1pPr>
            <a:lvl2pPr>
              <a:defRPr lang="en-US" sz="1100" smtClean="0">
                <a:latin typeface="+mn-lt"/>
              </a:defRPr>
            </a:lvl2pPr>
            <a:lvl3pPr>
              <a:defRPr lang="en-US" sz="1100" smtClean="0">
                <a:latin typeface="+mn-lt"/>
              </a:defRPr>
            </a:lvl3pPr>
            <a:lvl4pPr>
              <a:defRPr lang="en-US" sz="1100" smtClean="0">
                <a:latin typeface="+mn-lt"/>
              </a:defRPr>
            </a:lvl4pPr>
            <a:lvl5pPr>
              <a:defRPr lang="en-GB" sz="1100">
                <a:latin typeface="+mn-lt"/>
              </a:defRPr>
            </a:lvl5pPr>
          </a:lstStyle>
          <a:p>
            <a:pPr marL="171433" lvl="0" indent="-171433" defTabSz="179370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33" lvl="1" indent="-171433" defTabSz="179370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33" lvl="2" indent="-171433" defTabSz="179370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33" lvl="3" indent="-171433" defTabSz="179370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33" lvl="4" indent="-171433" defTabSz="179370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21" name="Content Placeholder 6">
            <a:extLst>
              <a:ext uri="{FF2B5EF4-FFF2-40B4-BE49-F238E27FC236}">
                <a16:creationId xmlns:a16="http://schemas.microsoft.com/office/drawing/2014/main" id="{E55C0C06-32F7-48BA-8C8F-54D61A756FA7}"/>
              </a:ext>
            </a:extLst>
          </p:cNvPr>
          <p:cNvSpPr>
            <a:spLocks noGrp="1"/>
          </p:cNvSpPr>
          <p:nvPr>
            <p:ph sz="quarter" idx="57"/>
          </p:nvPr>
        </p:nvSpPr>
        <p:spPr>
          <a:xfrm>
            <a:off x="9173190" y="4169671"/>
            <a:ext cx="2467948" cy="1774201"/>
          </a:xfrm>
        </p:spPr>
        <p:txBody>
          <a:bodyPr vert="horz" lIns="0" tIns="0" rIns="0" bIns="0" rtlCol="0">
            <a:noAutofit/>
          </a:bodyPr>
          <a:lstStyle>
            <a:lvl1pPr>
              <a:defRPr lang="en-US" sz="1100" smtClean="0">
                <a:latin typeface="+mn-lt"/>
              </a:defRPr>
            </a:lvl1pPr>
            <a:lvl2pPr>
              <a:defRPr lang="en-US" sz="1100" smtClean="0">
                <a:latin typeface="+mn-lt"/>
              </a:defRPr>
            </a:lvl2pPr>
            <a:lvl3pPr>
              <a:defRPr lang="en-US" sz="1100" smtClean="0">
                <a:latin typeface="+mn-lt"/>
              </a:defRPr>
            </a:lvl3pPr>
            <a:lvl4pPr>
              <a:defRPr lang="en-US" sz="1100" smtClean="0">
                <a:latin typeface="+mn-lt"/>
              </a:defRPr>
            </a:lvl4pPr>
            <a:lvl5pPr>
              <a:defRPr lang="en-GB" sz="1100">
                <a:latin typeface="+mn-lt"/>
              </a:defRPr>
            </a:lvl5pPr>
          </a:lstStyle>
          <a:p>
            <a:pPr marL="171433" lvl="0" indent="-171433" defTabSz="179370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33" lvl="1" indent="-171433" defTabSz="179370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33" lvl="2" indent="-171433" defTabSz="179370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33" lvl="3" indent="-171433" defTabSz="179370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33" lvl="4" indent="-171433" defTabSz="179370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B135E-2D18-411D-BA23-CC7315017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093C950-0A05-4F8B-9D0A-FD8EA310825F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559278" y="1843135"/>
            <a:ext cx="2475470" cy="290513"/>
          </a:xfrm>
        </p:spPr>
        <p:txBody>
          <a:bodyPr anchor="b">
            <a:noAutofit/>
          </a:bodyPr>
          <a:lstStyle>
            <a:lvl1pPr marL="0" indent="0">
              <a:buNone/>
              <a:defRPr sz="1100" b="0">
                <a:latin typeface="SEB SansSerif Medium" panose="00000600000000000000" pitchFamily="2" charset="0"/>
              </a:defRPr>
            </a:lvl1pPr>
            <a:lvl2pPr>
              <a:defRPr b="1">
                <a:latin typeface="+mn-lt"/>
              </a:defRPr>
            </a:lvl2pPr>
            <a:lvl3pPr>
              <a:defRPr b="1">
                <a:latin typeface="+mn-lt"/>
              </a:defRPr>
            </a:lvl3pPr>
            <a:lvl4pPr>
              <a:defRPr b="1">
                <a:latin typeface="+mn-lt"/>
              </a:defRPr>
            </a:lvl4pPr>
            <a:lvl5pPr>
              <a:defRPr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D5AB3741-39C2-4BF7-9CB7-CEDCAAF86BB1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3428373" y="1843135"/>
            <a:ext cx="2475470" cy="290513"/>
          </a:xfrm>
        </p:spPr>
        <p:txBody>
          <a:bodyPr anchor="b">
            <a:noAutofit/>
          </a:bodyPr>
          <a:lstStyle>
            <a:lvl1pPr marL="0" indent="0">
              <a:buNone/>
              <a:defRPr sz="1100" b="0">
                <a:latin typeface="SEB SansSerif Medium" panose="00000600000000000000" pitchFamily="2" charset="0"/>
              </a:defRPr>
            </a:lvl1pPr>
            <a:lvl2pPr>
              <a:defRPr b="1">
                <a:latin typeface="+mn-lt"/>
              </a:defRPr>
            </a:lvl2pPr>
            <a:lvl3pPr>
              <a:defRPr b="1">
                <a:latin typeface="+mn-lt"/>
              </a:defRPr>
            </a:lvl3pPr>
            <a:lvl4pPr>
              <a:defRPr b="1">
                <a:latin typeface="+mn-lt"/>
              </a:defRPr>
            </a:lvl4pPr>
            <a:lvl5pPr>
              <a:defRPr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E79DFAFF-3E83-4949-BEAF-BCA7BAB3170B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6297468" y="1843135"/>
            <a:ext cx="2475470" cy="290513"/>
          </a:xfrm>
        </p:spPr>
        <p:txBody>
          <a:bodyPr anchor="b">
            <a:noAutofit/>
          </a:bodyPr>
          <a:lstStyle>
            <a:lvl1pPr marL="0" indent="0">
              <a:buNone/>
              <a:defRPr sz="1100" b="0">
                <a:latin typeface="SEB SansSerif Medium" panose="00000600000000000000" pitchFamily="2" charset="0"/>
              </a:defRPr>
            </a:lvl1pPr>
            <a:lvl2pPr>
              <a:defRPr b="1">
                <a:latin typeface="+mn-lt"/>
              </a:defRPr>
            </a:lvl2pPr>
            <a:lvl3pPr>
              <a:defRPr b="1">
                <a:latin typeface="+mn-lt"/>
              </a:defRPr>
            </a:lvl3pPr>
            <a:lvl4pPr>
              <a:defRPr b="1">
                <a:latin typeface="+mn-lt"/>
              </a:defRPr>
            </a:lvl4pPr>
            <a:lvl5pPr>
              <a:defRPr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686E656D-2C13-49B8-80E8-DDD90C82C866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559278" y="3879158"/>
            <a:ext cx="2475470" cy="290513"/>
          </a:xfrm>
        </p:spPr>
        <p:txBody>
          <a:bodyPr anchor="b">
            <a:noAutofit/>
          </a:bodyPr>
          <a:lstStyle>
            <a:lvl1pPr marL="0" indent="0">
              <a:buNone/>
              <a:defRPr sz="1100" b="0">
                <a:latin typeface="SEB SansSerif Medium" panose="00000600000000000000" pitchFamily="2" charset="0"/>
              </a:defRPr>
            </a:lvl1pPr>
            <a:lvl2pPr>
              <a:defRPr b="1">
                <a:latin typeface="+mn-lt"/>
              </a:defRPr>
            </a:lvl2pPr>
            <a:lvl3pPr>
              <a:defRPr b="1">
                <a:latin typeface="+mn-lt"/>
              </a:defRPr>
            </a:lvl3pPr>
            <a:lvl4pPr>
              <a:defRPr b="1">
                <a:latin typeface="+mn-lt"/>
              </a:defRPr>
            </a:lvl4pPr>
            <a:lvl5pPr>
              <a:defRPr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CD4667BE-2701-41EC-B06E-437E9CED8C8B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3428373" y="3879158"/>
            <a:ext cx="2475470" cy="290513"/>
          </a:xfrm>
        </p:spPr>
        <p:txBody>
          <a:bodyPr anchor="b">
            <a:noAutofit/>
          </a:bodyPr>
          <a:lstStyle>
            <a:lvl1pPr marL="0" indent="0">
              <a:buNone/>
              <a:defRPr sz="1100" b="0">
                <a:latin typeface="SEB SansSerif Medium" panose="00000600000000000000" pitchFamily="2" charset="0"/>
              </a:defRPr>
            </a:lvl1pPr>
            <a:lvl2pPr>
              <a:defRPr b="1">
                <a:latin typeface="+mn-lt"/>
              </a:defRPr>
            </a:lvl2pPr>
            <a:lvl3pPr>
              <a:defRPr b="1">
                <a:latin typeface="+mn-lt"/>
              </a:defRPr>
            </a:lvl3pPr>
            <a:lvl4pPr>
              <a:defRPr b="1">
                <a:latin typeface="+mn-lt"/>
              </a:defRPr>
            </a:lvl4pPr>
            <a:lvl5pPr>
              <a:defRPr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6069D3D1-BFAD-4CF4-8A74-CEC4E70A3BE1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6297468" y="3879158"/>
            <a:ext cx="2475470" cy="290513"/>
          </a:xfrm>
        </p:spPr>
        <p:txBody>
          <a:bodyPr anchor="b">
            <a:noAutofit/>
          </a:bodyPr>
          <a:lstStyle>
            <a:lvl1pPr marL="0" indent="0">
              <a:buNone/>
              <a:defRPr sz="1100" b="0">
                <a:latin typeface="SEB SansSerif Medium" panose="00000600000000000000" pitchFamily="2" charset="0"/>
              </a:defRPr>
            </a:lvl1pPr>
            <a:lvl2pPr>
              <a:defRPr b="1">
                <a:latin typeface="+mn-lt"/>
              </a:defRPr>
            </a:lvl2pPr>
            <a:lvl3pPr>
              <a:defRPr b="1">
                <a:latin typeface="+mn-lt"/>
              </a:defRPr>
            </a:lvl3pPr>
            <a:lvl4pPr>
              <a:defRPr b="1">
                <a:latin typeface="+mn-lt"/>
              </a:defRPr>
            </a:lvl4pPr>
            <a:lvl5pPr>
              <a:defRPr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55EB1DAB-4E69-49FC-844A-1E64042D1DE7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9173189" y="1843135"/>
            <a:ext cx="2467949" cy="290513"/>
          </a:xfrm>
        </p:spPr>
        <p:txBody>
          <a:bodyPr anchor="b">
            <a:noAutofit/>
          </a:bodyPr>
          <a:lstStyle>
            <a:lvl1pPr marL="0" indent="0">
              <a:buNone/>
              <a:defRPr sz="1100" b="0">
                <a:latin typeface="SEB SansSerif Medium" panose="00000600000000000000" pitchFamily="2" charset="0"/>
              </a:defRPr>
            </a:lvl1pPr>
            <a:lvl2pPr>
              <a:defRPr b="1">
                <a:latin typeface="+mn-lt"/>
              </a:defRPr>
            </a:lvl2pPr>
            <a:lvl3pPr>
              <a:defRPr b="1">
                <a:latin typeface="+mn-lt"/>
              </a:defRPr>
            </a:lvl3pPr>
            <a:lvl4pPr>
              <a:defRPr b="1">
                <a:latin typeface="+mn-lt"/>
              </a:defRPr>
            </a:lvl4pPr>
            <a:lvl5pPr>
              <a:defRPr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76A89F17-D97C-4889-BD91-9AA33FA54175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9173189" y="3879158"/>
            <a:ext cx="2467949" cy="290513"/>
          </a:xfrm>
        </p:spPr>
        <p:txBody>
          <a:bodyPr anchor="b">
            <a:noAutofit/>
          </a:bodyPr>
          <a:lstStyle>
            <a:lvl1pPr marL="0" indent="0">
              <a:buNone/>
              <a:defRPr sz="1100" b="0">
                <a:latin typeface="SEB SansSerif Medium" panose="00000600000000000000" pitchFamily="2" charset="0"/>
              </a:defRPr>
            </a:lvl1pPr>
            <a:lvl2pPr>
              <a:defRPr b="1">
                <a:latin typeface="+mn-lt"/>
              </a:defRPr>
            </a:lvl2pPr>
            <a:lvl3pPr>
              <a:defRPr b="1">
                <a:latin typeface="+mn-lt"/>
              </a:defRPr>
            </a:lvl3pPr>
            <a:lvl4pPr>
              <a:defRPr b="1">
                <a:latin typeface="+mn-lt"/>
              </a:defRPr>
            </a:lvl4pPr>
            <a:lvl5pPr>
              <a:defRPr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31787B-F820-4BB5-BFA2-96E3D1684AEE}"/>
              </a:ext>
            </a:extLst>
          </p:cNvPr>
          <p:cNvSpPr>
            <a:spLocks noGrp="1"/>
          </p:cNvSpPr>
          <p:nvPr>
            <p:ph type="dt" sz="half" idx="66"/>
          </p:nvPr>
        </p:nvSpPr>
        <p:spPr/>
        <p:txBody>
          <a:bodyPr/>
          <a:lstStyle/>
          <a:p>
            <a:fld id="{DD8589AB-A95E-46E6-958E-A96383828584}" type="datetime1">
              <a:rPr lang="en-GB" smtClean="0"/>
              <a:t>10/05/2024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CE537-59DD-46B2-B396-696DCB91C2E2}"/>
              </a:ext>
            </a:extLst>
          </p:cNvPr>
          <p:cNvSpPr>
            <a:spLocks noGrp="1"/>
          </p:cNvSpPr>
          <p:nvPr>
            <p:ph type="ftr" sz="quarter" idx="67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sv-SE"/>
              <a:t>Lorem ipsum dolor sit amet, consectetur adipiscing elit, sed do eiusmod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9AC41-4A47-45EE-9594-A356C9F82902}"/>
              </a:ext>
            </a:extLst>
          </p:cNvPr>
          <p:cNvSpPr>
            <a:spLocks noGrp="1"/>
          </p:cNvSpPr>
          <p:nvPr>
            <p:ph type="sldNum" sz="quarter" idx="68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9865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333">
          <p15:clr>
            <a:srgbClr val="FBAE40"/>
          </p15:clr>
        </p15:guide>
        <p15:guide id="3" pos="347">
          <p15:clr>
            <a:srgbClr val="FBAE40"/>
          </p15:clr>
        </p15:guide>
        <p15:guide id="4" pos="3500">
          <p15:clr>
            <a:srgbClr val="FBAE40"/>
          </p15:clr>
        </p15:guide>
        <p15:guide id="5" pos="4180">
          <p15:clr>
            <a:srgbClr val="FBAE40"/>
          </p15:clr>
        </p15:guide>
      </p15:sldGuideLst>
    </p:ext>
  </p:extLst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in BG, Small Low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 5">
            <a:extLst>
              <a:ext uri="{FF2B5EF4-FFF2-40B4-BE49-F238E27FC236}">
                <a16:creationId xmlns:a16="http://schemas.microsoft.com/office/drawing/2014/main" id="{F09E71C6-A363-CB45-BFD7-FDF7EED407B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12191999" cy="685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10" name="Platshållare för text 9">
            <a:extLst>
              <a:ext uri="{FF2B5EF4-FFF2-40B4-BE49-F238E27FC236}">
                <a16:creationId xmlns:a16="http://schemas.microsoft.com/office/drawing/2014/main" id="{C671DF26-F49F-8141-AF62-13AA1DC80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62" y="5629598"/>
            <a:ext cx="5545138" cy="70408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2100"/>
              </a:lnSpc>
              <a:spcBef>
                <a:spcPts val="2000"/>
              </a:spcBef>
              <a:buNone/>
              <a:defRPr sz="1800" b="0" i="0" spc="-10" baseline="0">
                <a:solidFill>
                  <a:schemeClr val="bg2"/>
                </a:solidFill>
                <a:latin typeface="SEB SansSerif" pitchFamily="2" charset="77"/>
              </a:defRPr>
            </a:lvl1pPr>
            <a:lvl2pPr marL="457154" indent="0">
              <a:buNone/>
              <a:defRPr sz="1200"/>
            </a:lvl2pPr>
            <a:lvl3pPr marL="914309" indent="0">
              <a:buNone/>
              <a:defRPr sz="1200"/>
            </a:lvl3pPr>
            <a:lvl4pPr marL="1371463" indent="0">
              <a:buNone/>
              <a:defRPr sz="1200"/>
            </a:lvl4pPr>
            <a:lvl5pPr marL="1828617" indent="0">
              <a:buNone/>
              <a:defRPr sz="1200"/>
            </a:lvl5pPr>
          </a:lstStyle>
          <a:p>
            <a:pPr lvl="0"/>
            <a:r>
              <a:rPr lang="en-GB" err="1"/>
              <a:t>Klicka</a:t>
            </a:r>
            <a:r>
              <a:rPr lang="en-GB"/>
              <a:t> </a:t>
            </a:r>
            <a:r>
              <a:rPr lang="en-GB" err="1"/>
              <a:t>här</a:t>
            </a:r>
            <a:r>
              <a:rPr lang="en-GB"/>
              <a:t> </a:t>
            </a:r>
            <a:r>
              <a:rPr lang="en-GB" err="1"/>
              <a:t>för</a:t>
            </a:r>
            <a:r>
              <a:rPr lang="en-GB"/>
              <a:t> </a:t>
            </a:r>
            <a:r>
              <a:rPr lang="en-GB" err="1"/>
              <a:t>att</a:t>
            </a:r>
            <a:r>
              <a:rPr lang="en-GB"/>
              <a:t> </a:t>
            </a:r>
            <a:r>
              <a:rPr lang="en-GB" err="1"/>
              <a:t>ändra</a:t>
            </a:r>
            <a:r>
              <a:rPr lang="en-GB"/>
              <a:t> format </a:t>
            </a:r>
            <a:r>
              <a:rPr lang="en-GB" err="1"/>
              <a:t>på</a:t>
            </a:r>
            <a:r>
              <a:rPr lang="en-GB"/>
              <a:t> </a:t>
            </a:r>
            <a:r>
              <a:rPr lang="en-GB" err="1"/>
              <a:t>bakgrundstexten</a:t>
            </a:r>
            <a:endParaRPr lang="en-GB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C80BD532-8E52-4D7F-9D56-38D15EF8CFF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352214" y="6334127"/>
            <a:ext cx="403225" cy="176213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BC91A-973B-4DAB-B082-898839DE536C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B3110C8-D1DA-434D-9899-EBD86B821C68}" type="datetime1">
              <a:rPr lang="en-GB" smtClean="0"/>
              <a:t>10/05/2024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C8F334-2959-466B-B930-F2166414CF10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vert="horz" lIns="0" tIns="0" rIns="0" bIns="0" rtlCol="0" anchor="t"/>
          <a:lstStyle>
            <a:lvl1pPr>
              <a:defRPr lang="en-GB" smtClean="0">
                <a:solidFill>
                  <a:schemeClr val="bg1"/>
                </a:solidFill>
              </a:defRPr>
            </a:lvl1pPr>
          </a:lstStyle>
          <a:p>
            <a:pPr algn="ctr"/>
            <a:r>
              <a:rPr lang="sv-SE"/>
              <a:t>Lorem ipsum dolor sit amet, consectetur adipiscing elit, sed do eiusmod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21F488-0B49-48C2-831A-A11989954ADF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3545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333">
          <p15:clr>
            <a:srgbClr val="FBAE40"/>
          </p15:clr>
        </p15:guide>
        <p15:guide id="3" pos="347">
          <p15:clr>
            <a:srgbClr val="FBAE40"/>
          </p15:clr>
        </p15:guide>
      </p15:sldGuideLst>
    </p:ext>
  </p:extLst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o Title, Bullets, Image righ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innehåll 2">
            <a:extLst>
              <a:ext uri="{FF2B5EF4-FFF2-40B4-BE49-F238E27FC236}">
                <a16:creationId xmlns:a16="http://schemas.microsoft.com/office/drawing/2014/main" id="{CE2E4602-03DD-0B4C-B65F-5892A5991FD5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234800" y="1257301"/>
            <a:ext cx="3600000" cy="4343400"/>
          </a:xfrm>
        </p:spPr>
        <p:txBody>
          <a:bodyPr vert="horz" lIns="0" tIns="45720" rIns="91440" bIns="45720" rtlCol="0">
            <a:normAutofit/>
          </a:bodyPr>
          <a:lstStyle>
            <a:lvl1pPr>
              <a:defRPr lang="en-GB" sz="2000" dirty="0"/>
            </a:lvl1pPr>
          </a:lstStyle>
          <a:p>
            <a:pPr lvl="0"/>
            <a:r>
              <a:rPr lang="en-GB" err="1"/>
              <a:t>Klicka</a:t>
            </a:r>
            <a:r>
              <a:rPr lang="en-GB"/>
              <a:t> </a:t>
            </a:r>
            <a:r>
              <a:rPr lang="en-GB" err="1"/>
              <a:t>här</a:t>
            </a:r>
            <a:r>
              <a:rPr lang="en-GB"/>
              <a:t> </a:t>
            </a:r>
            <a:r>
              <a:rPr lang="en-GB" err="1"/>
              <a:t>för</a:t>
            </a:r>
            <a:r>
              <a:rPr lang="en-GB"/>
              <a:t> </a:t>
            </a:r>
            <a:r>
              <a:rPr lang="en-GB" err="1"/>
              <a:t>att</a:t>
            </a:r>
            <a:r>
              <a:rPr lang="en-GB"/>
              <a:t> </a:t>
            </a:r>
            <a:r>
              <a:rPr lang="en-GB" err="1"/>
              <a:t>ändra</a:t>
            </a:r>
            <a:r>
              <a:rPr lang="en-GB"/>
              <a:t> format </a:t>
            </a:r>
            <a:r>
              <a:rPr lang="en-GB" err="1"/>
              <a:t>på</a:t>
            </a:r>
            <a:r>
              <a:rPr lang="en-GB"/>
              <a:t> </a:t>
            </a:r>
            <a:r>
              <a:rPr lang="en-GB" err="1"/>
              <a:t>bakgrundstexten</a:t>
            </a:r>
            <a:endParaRPr lang="en-GB"/>
          </a:p>
          <a:p>
            <a:pPr lvl="0"/>
            <a:r>
              <a:rPr lang="en-GB" err="1"/>
              <a:t>Nivå</a:t>
            </a:r>
            <a:r>
              <a:rPr lang="en-GB"/>
              <a:t> </a:t>
            </a:r>
            <a:r>
              <a:rPr lang="en-GB" err="1"/>
              <a:t>två</a:t>
            </a:r>
            <a:endParaRPr lang="en-GB"/>
          </a:p>
          <a:p>
            <a:pPr lvl="0"/>
            <a:r>
              <a:rPr lang="en-GB" err="1"/>
              <a:t>Nivå</a:t>
            </a:r>
            <a:r>
              <a:rPr lang="en-GB"/>
              <a:t> </a:t>
            </a:r>
            <a:r>
              <a:rPr lang="en-GB" err="1"/>
              <a:t>tre</a:t>
            </a:r>
            <a:endParaRPr lang="en-GB"/>
          </a:p>
          <a:p>
            <a:pPr lvl="0"/>
            <a:r>
              <a:rPr lang="en-GB" err="1"/>
              <a:t>Nivå</a:t>
            </a:r>
            <a:r>
              <a:rPr lang="en-GB"/>
              <a:t> </a:t>
            </a:r>
            <a:r>
              <a:rPr lang="en-GB" err="1"/>
              <a:t>fyra</a:t>
            </a:r>
            <a:endParaRPr lang="en-GB"/>
          </a:p>
          <a:p>
            <a:pPr lvl="0"/>
            <a:r>
              <a:rPr lang="en-GB" err="1"/>
              <a:t>Nivå</a:t>
            </a:r>
            <a:endParaRPr lang="en-GB"/>
          </a:p>
        </p:txBody>
      </p:sp>
      <p:sp>
        <p:nvSpPr>
          <p:cNvPr id="6" name="Platshållare för bild 5">
            <a:extLst>
              <a:ext uri="{FF2B5EF4-FFF2-40B4-BE49-F238E27FC236}">
                <a16:creationId xmlns:a16="http://schemas.microsoft.com/office/drawing/2014/main" id="{F09E71C6-A363-CB45-BFD7-FDF7EED407B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1" y="0"/>
            <a:ext cx="6095999" cy="685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11" name="Platshållare för text 4">
            <a:extLst>
              <a:ext uri="{FF2B5EF4-FFF2-40B4-BE49-F238E27FC236}">
                <a16:creationId xmlns:a16="http://schemas.microsoft.com/office/drawing/2014/main" id="{A0F12356-5F91-4C34-9E89-87E5D1AD5A5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352214" y="6334127"/>
            <a:ext cx="403225" cy="176213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0050A-B2BE-4329-9A6F-AA1836CE6D76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90E2797C-2A38-474D-AA62-A73BF928BC43}" type="datetime1">
              <a:rPr lang="en-GB" smtClean="0"/>
              <a:t>10/05/2024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272C03E-3039-4D53-B451-A6ECC537C8BF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sv-SE"/>
              <a:t>Lorem ipsum dolor sit amet, consectetur adipiscing elit, sed do eiusmod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6FEC4A-A7B7-4410-92BD-A874B052666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5987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333">
          <p15:clr>
            <a:srgbClr val="FBAE40"/>
          </p15:clr>
        </p15:guide>
        <p15:guide id="3" pos="347">
          <p15:clr>
            <a:srgbClr val="FBAE40"/>
          </p15:clr>
        </p15:guide>
        <p15:guide id="4" pos="778">
          <p15:clr>
            <a:srgbClr val="FBAE40"/>
          </p15:clr>
        </p15:guide>
      </p15:sldGuideLst>
    </p:ext>
  </p:extLst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o Title, Textblock, Image righ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 5">
            <a:extLst>
              <a:ext uri="{FF2B5EF4-FFF2-40B4-BE49-F238E27FC236}">
                <a16:creationId xmlns:a16="http://schemas.microsoft.com/office/drawing/2014/main" id="{F09E71C6-A363-CB45-BFD7-FDF7EED407B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1" y="0"/>
            <a:ext cx="6095999" cy="685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5" name="Platshållare för innehåll 2">
            <a:extLst>
              <a:ext uri="{FF2B5EF4-FFF2-40B4-BE49-F238E27FC236}">
                <a16:creationId xmlns:a16="http://schemas.microsoft.com/office/drawing/2014/main" id="{323647D0-57F1-B64D-BFE3-8A06D5AC742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235075" y="1282702"/>
            <a:ext cx="3600000" cy="4292598"/>
          </a:xfrm>
        </p:spPr>
        <p:txBody>
          <a:bodyPr lIns="0" tIns="0" rIns="0" bIns="0" anchor="t" anchorCtr="0">
            <a:noAutofit/>
          </a:bodyPr>
          <a:lstStyle>
            <a:lvl1pPr marL="0" marR="0" indent="0" algn="l" defTabSz="899910" rtl="0" eaLnBrk="1" fontAlgn="auto" latinLnBrk="0" hangingPunct="1">
              <a:lnSpc>
                <a:spcPts val="15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 spc="-10" baseline="0">
                <a:latin typeface="SEB SansSerif" pitchFamily="2" charset="77"/>
              </a:defRPr>
            </a:lvl1pPr>
            <a:lvl2pPr marL="457154" indent="0">
              <a:buNone/>
              <a:defRPr sz="1800" b="0" i="0">
                <a:latin typeface="SEB SansSerif" pitchFamily="2" charset="77"/>
              </a:defRPr>
            </a:lvl2pPr>
            <a:lvl3pPr marL="914309" indent="0">
              <a:buNone/>
              <a:defRPr sz="1800" b="0" i="0">
                <a:latin typeface="SEB SansSerif" pitchFamily="2" charset="77"/>
              </a:defRPr>
            </a:lvl3pPr>
            <a:lvl4pPr marL="1371463" indent="0">
              <a:buNone/>
              <a:defRPr sz="1800" b="0" i="0">
                <a:latin typeface="SEB SansSerif" pitchFamily="2" charset="77"/>
              </a:defRPr>
            </a:lvl4pPr>
            <a:lvl5pPr marL="1828617" indent="0">
              <a:buNone/>
              <a:defRPr sz="1800" b="0" i="0">
                <a:latin typeface="SEB SansSerif" pitchFamily="2" charset="77"/>
              </a:defRPr>
            </a:lvl5pPr>
          </a:lstStyle>
          <a:p>
            <a:pPr lvl="0"/>
            <a:r>
              <a:rPr lang="en-GB" err="1"/>
              <a:t>Klicka</a:t>
            </a:r>
            <a:r>
              <a:rPr lang="en-GB"/>
              <a:t> </a:t>
            </a:r>
            <a:r>
              <a:rPr lang="en-GB" err="1"/>
              <a:t>här</a:t>
            </a:r>
            <a:r>
              <a:rPr lang="en-GB"/>
              <a:t> </a:t>
            </a:r>
            <a:r>
              <a:rPr lang="en-GB" err="1"/>
              <a:t>för</a:t>
            </a:r>
            <a:r>
              <a:rPr lang="en-GB"/>
              <a:t> </a:t>
            </a:r>
            <a:r>
              <a:rPr lang="en-GB" err="1"/>
              <a:t>att</a:t>
            </a:r>
            <a:r>
              <a:rPr lang="en-GB"/>
              <a:t> </a:t>
            </a:r>
            <a:r>
              <a:rPr lang="en-GB" err="1"/>
              <a:t>ändra</a:t>
            </a:r>
            <a:r>
              <a:rPr lang="en-GB"/>
              <a:t> format </a:t>
            </a:r>
            <a:r>
              <a:rPr lang="en-GB" err="1"/>
              <a:t>på</a:t>
            </a:r>
            <a:r>
              <a:rPr lang="en-GB"/>
              <a:t> </a:t>
            </a:r>
            <a:r>
              <a:rPr lang="en-GB" err="1"/>
              <a:t>bakgrundstexten</a:t>
            </a:r>
            <a:endParaRPr lang="en-GB"/>
          </a:p>
        </p:txBody>
      </p:sp>
      <p:sp>
        <p:nvSpPr>
          <p:cNvPr id="10" name="Platshållare för text 4">
            <a:extLst>
              <a:ext uri="{FF2B5EF4-FFF2-40B4-BE49-F238E27FC236}">
                <a16:creationId xmlns:a16="http://schemas.microsoft.com/office/drawing/2014/main" id="{B9D99F34-EEF6-4560-9627-499C3FA1561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352214" y="6334127"/>
            <a:ext cx="403225" cy="176213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8634FD-556F-4733-9E39-F1EF93DB90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06659F14-94C7-426F-9F2F-D3DAC5C63467}" type="datetime1">
              <a:rPr lang="en-GB" smtClean="0"/>
              <a:t>10/05/2024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A15147-49AD-4F84-80DD-9DCFDB52270F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sv-SE"/>
              <a:t>Lorem ipsum dolor sit amet, consectetur adipiscing elit, sed do eiusmod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2AFE5F-2850-46D0-AAC2-56DE667E47DF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385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333">
          <p15:clr>
            <a:srgbClr val="FBAE40"/>
          </p15:clr>
        </p15:guide>
        <p15:guide id="3" pos="347">
          <p15:clr>
            <a:srgbClr val="FBAE40"/>
          </p15:clr>
        </p15:guide>
        <p15:guide id="4" pos="778">
          <p15:clr>
            <a:srgbClr val="FBAE40"/>
          </p15:clr>
        </p15:guide>
      </p15:sldGuideLst>
    </p:ext>
  </p:extLst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Bullets, Textblock, Image righ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 5">
            <a:extLst>
              <a:ext uri="{FF2B5EF4-FFF2-40B4-BE49-F238E27FC236}">
                <a16:creationId xmlns:a16="http://schemas.microsoft.com/office/drawing/2014/main" id="{F09E71C6-A363-CB45-BFD7-FDF7EED407B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1" y="0"/>
            <a:ext cx="6095999" cy="685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5" name="Platshållare för innehåll 2">
            <a:extLst>
              <a:ext uri="{FF2B5EF4-FFF2-40B4-BE49-F238E27FC236}">
                <a16:creationId xmlns:a16="http://schemas.microsoft.com/office/drawing/2014/main" id="{323647D0-57F1-B64D-BFE3-8A06D5AC742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50863" y="3862388"/>
            <a:ext cx="3600000" cy="2146300"/>
          </a:xfrm>
        </p:spPr>
        <p:txBody>
          <a:bodyPr lIns="0" tIns="0" rIns="0" bIns="0" anchor="t" anchorCtr="0">
            <a:noAutofit/>
          </a:bodyPr>
          <a:lstStyle>
            <a:lvl1pPr marL="0" marR="0" indent="0" algn="l" defTabSz="899910" rtl="0" eaLnBrk="1" fontAlgn="auto" latinLnBrk="0" hangingPunct="1">
              <a:lnSpc>
                <a:spcPts val="15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 spc="-10" baseline="0">
                <a:latin typeface="SEB SansSerif" pitchFamily="2" charset="77"/>
              </a:defRPr>
            </a:lvl1pPr>
            <a:lvl2pPr marL="457154" indent="0">
              <a:buNone/>
              <a:defRPr sz="1800" b="0" i="0">
                <a:latin typeface="SEB SansSerif" pitchFamily="2" charset="77"/>
              </a:defRPr>
            </a:lvl2pPr>
            <a:lvl3pPr marL="914309" indent="0">
              <a:buNone/>
              <a:defRPr sz="1800" b="0" i="0">
                <a:latin typeface="SEB SansSerif" pitchFamily="2" charset="77"/>
              </a:defRPr>
            </a:lvl3pPr>
            <a:lvl4pPr marL="1371463" indent="0">
              <a:buNone/>
              <a:defRPr sz="1800" b="0" i="0">
                <a:latin typeface="SEB SansSerif" pitchFamily="2" charset="77"/>
              </a:defRPr>
            </a:lvl4pPr>
            <a:lvl5pPr marL="1828617" indent="0">
              <a:buNone/>
              <a:defRPr sz="1800" b="0" i="0">
                <a:latin typeface="SEB SansSerif" pitchFamily="2" charset="77"/>
              </a:defRPr>
            </a:lvl5pPr>
          </a:lstStyle>
          <a:p>
            <a:pPr lvl="0"/>
            <a:r>
              <a:rPr lang="en-GB" err="1"/>
              <a:t>Klicka</a:t>
            </a:r>
            <a:r>
              <a:rPr lang="en-GB"/>
              <a:t> </a:t>
            </a:r>
            <a:r>
              <a:rPr lang="en-GB" err="1"/>
              <a:t>här</a:t>
            </a:r>
            <a:r>
              <a:rPr lang="en-GB"/>
              <a:t> </a:t>
            </a:r>
            <a:r>
              <a:rPr lang="en-GB" err="1"/>
              <a:t>för</a:t>
            </a:r>
            <a:r>
              <a:rPr lang="en-GB"/>
              <a:t> </a:t>
            </a:r>
            <a:r>
              <a:rPr lang="en-GB" err="1"/>
              <a:t>att</a:t>
            </a:r>
            <a:r>
              <a:rPr lang="en-GB"/>
              <a:t> </a:t>
            </a:r>
            <a:r>
              <a:rPr lang="en-GB" err="1"/>
              <a:t>ändra</a:t>
            </a:r>
            <a:r>
              <a:rPr lang="en-GB"/>
              <a:t> format </a:t>
            </a:r>
            <a:r>
              <a:rPr lang="en-GB" err="1"/>
              <a:t>på</a:t>
            </a:r>
            <a:r>
              <a:rPr lang="en-GB"/>
              <a:t> </a:t>
            </a:r>
            <a:r>
              <a:rPr lang="en-GB" err="1"/>
              <a:t>bakgrundstexten</a:t>
            </a:r>
            <a:endParaRPr lang="en-GB"/>
          </a:p>
        </p:txBody>
      </p:sp>
      <p:sp>
        <p:nvSpPr>
          <p:cNvPr id="10" name="Platshållare för text 4">
            <a:extLst>
              <a:ext uri="{FF2B5EF4-FFF2-40B4-BE49-F238E27FC236}">
                <a16:creationId xmlns:a16="http://schemas.microsoft.com/office/drawing/2014/main" id="{B9D99F34-EEF6-4560-9627-499C3FA1561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352214" y="6334127"/>
            <a:ext cx="403225" cy="176213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159D83B-C584-4DDC-8AD7-9851809FB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774002"/>
            <a:ext cx="5545138" cy="10516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EF713C6F-BCC9-44FF-B271-7CCB985ED9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550863" y="1834001"/>
            <a:ext cx="3600000" cy="1595001"/>
          </a:xfrm>
        </p:spPr>
        <p:txBody>
          <a:bodyPr vert="horz" lIns="0" tIns="45720" rIns="91440" bIns="45720" rtlCol="0">
            <a:normAutofit/>
          </a:bodyPr>
          <a:lstStyle>
            <a:lvl1pPr>
              <a:defRPr lang="en-GB" sz="2000" dirty="0"/>
            </a:lvl1pPr>
          </a:lstStyle>
          <a:p>
            <a:pPr lvl="0"/>
            <a:r>
              <a:rPr lang="en-GB" err="1"/>
              <a:t>Klicka</a:t>
            </a:r>
            <a:r>
              <a:rPr lang="en-GB"/>
              <a:t> </a:t>
            </a:r>
            <a:r>
              <a:rPr lang="en-GB" err="1"/>
              <a:t>här</a:t>
            </a:r>
            <a:r>
              <a:rPr lang="en-GB"/>
              <a:t> </a:t>
            </a:r>
            <a:r>
              <a:rPr lang="en-GB" err="1"/>
              <a:t>för</a:t>
            </a:r>
            <a:r>
              <a:rPr lang="en-GB"/>
              <a:t> </a:t>
            </a:r>
            <a:r>
              <a:rPr lang="en-GB" err="1"/>
              <a:t>att</a:t>
            </a:r>
            <a:r>
              <a:rPr lang="en-GB"/>
              <a:t> </a:t>
            </a:r>
            <a:r>
              <a:rPr lang="en-GB" err="1"/>
              <a:t>ändra</a:t>
            </a:r>
            <a:r>
              <a:rPr lang="en-GB"/>
              <a:t> format </a:t>
            </a:r>
            <a:r>
              <a:rPr lang="en-GB" err="1"/>
              <a:t>på</a:t>
            </a:r>
            <a:r>
              <a:rPr lang="en-GB"/>
              <a:t> </a:t>
            </a:r>
            <a:r>
              <a:rPr lang="en-GB" err="1"/>
              <a:t>bakgrundstexten</a:t>
            </a:r>
            <a:endParaRPr lang="en-GB"/>
          </a:p>
          <a:p>
            <a:pPr lvl="0"/>
            <a:r>
              <a:rPr lang="en-GB" err="1"/>
              <a:t>Nivå</a:t>
            </a:r>
            <a:r>
              <a:rPr lang="en-GB"/>
              <a:t> </a:t>
            </a:r>
            <a:r>
              <a:rPr lang="en-GB" err="1"/>
              <a:t>två</a:t>
            </a:r>
            <a:endParaRPr lang="en-GB"/>
          </a:p>
          <a:p>
            <a:pPr lvl="0"/>
            <a:r>
              <a:rPr lang="en-GB" err="1"/>
              <a:t>Nivå</a:t>
            </a:r>
            <a:r>
              <a:rPr lang="en-GB"/>
              <a:t> </a:t>
            </a:r>
            <a:r>
              <a:rPr lang="en-GB" err="1"/>
              <a:t>tre</a:t>
            </a:r>
            <a:endParaRPr lang="en-GB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6C71F74-2640-493A-9073-B33781E30024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4E3F506B-EC8F-4670-B113-13D5F91BC8E3}" type="datetime1">
              <a:rPr lang="en-GB" smtClean="0"/>
              <a:t>10/05/2024</a:t>
            </a:fld>
            <a:endParaRPr lang="en-GB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BB453C0-5B37-4336-89CA-182B1623E0E9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sv-SE"/>
              <a:t>Lorem ipsum dolor sit amet, consectetur adipiscing elit, sed do eiusmod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BBBB78F-CA8C-4912-8D8C-B5189F881DA4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9946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333">
          <p15:clr>
            <a:srgbClr val="FBAE40"/>
          </p15:clr>
        </p15:guide>
        <p15:guide id="3" pos="347">
          <p15:clr>
            <a:srgbClr val="FBAE40"/>
          </p15:clr>
        </p15:guide>
        <p15:guide id="4" pos="778">
          <p15:clr>
            <a:srgbClr val="FBAE40"/>
          </p15:clr>
        </p15:guide>
      </p15:sldGuideLst>
    </p:ext>
  </p:extLst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4DC5D5C-00A4-4451-A797-4DB2E54091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62314" y="1825627"/>
            <a:ext cx="5627688" cy="4195763"/>
          </a:xfrm>
        </p:spPr>
        <p:txBody>
          <a:bodyPr vert="horz" lIns="0" tIns="45720" rIns="91440" bIns="45720" rtlCol="0">
            <a:normAutofit/>
          </a:bodyPr>
          <a:lstStyle>
            <a:lvl1pPr>
              <a:defRPr lang="en-GB" sz="2000" dirty="0"/>
            </a:lvl1pPr>
            <a:lvl2pPr>
              <a:spcBef>
                <a:spcPts val="1200"/>
              </a:spcBef>
              <a:defRPr lang="en-GB" sz="2000" dirty="0"/>
            </a:lvl2pPr>
            <a:lvl3pPr>
              <a:spcBef>
                <a:spcPts val="1200"/>
              </a:spcBef>
              <a:defRPr lang="en-GB" sz="2000" dirty="0"/>
            </a:lvl3pPr>
            <a:lvl4pPr>
              <a:spcBef>
                <a:spcPts val="1200"/>
              </a:spcBef>
              <a:defRPr lang="en-GB" sz="2000" dirty="0"/>
            </a:lvl4pPr>
            <a:lvl5pPr>
              <a:spcBef>
                <a:spcPts val="1200"/>
              </a:spcBef>
              <a:defRPr lang="en-GB" sz="20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Platshållare för innehåll 2">
            <a:extLst>
              <a:ext uri="{FF2B5EF4-FFF2-40B4-BE49-F238E27FC236}">
                <a16:creationId xmlns:a16="http://schemas.microsoft.com/office/drawing/2014/main" id="{12A250D3-C5E6-4E76-BE9E-9FDBBE41D3C7}"/>
              </a:ext>
            </a:extLst>
          </p:cNvPr>
          <p:cNvSpPr>
            <a:spLocks noGrp="1"/>
          </p:cNvSpPr>
          <p:nvPr>
            <p:ph idx="38" hasCustomPrompt="1"/>
          </p:nvPr>
        </p:nvSpPr>
        <p:spPr>
          <a:xfrm>
            <a:off x="550863" y="2081888"/>
            <a:ext cx="2711451" cy="3678113"/>
          </a:xfrm>
        </p:spPr>
        <p:txBody>
          <a:bodyPr vert="horz" lIns="0" tIns="45720" rIns="91440" bIns="45720" rtlCol="0">
            <a:normAutofit/>
          </a:bodyPr>
          <a:lstStyle>
            <a:lvl1pPr>
              <a:defRPr lang="en-GB" sz="1800" spc="-10" baseline="0" dirty="0" smtClean="0"/>
            </a:lvl1pPr>
          </a:lstStyle>
          <a:p>
            <a:pPr lvl="0"/>
            <a:r>
              <a:rPr lang="en-GB" err="1"/>
              <a:t>Klicka</a:t>
            </a:r>
            <a:r>
              <a:rPr lang="en-GB"/>
              <a:t> </a:t>
            </a:r>
            <a:r>
              <a:rPr lang="en-GB" err="1"/>
              <a:t>här</a:t>
            </a:r>
            <a:r>
              <a:rPr lang="en-GB"/>
              <a:t> </a:t>
            </a:r>
            <a:r>
              <a:rPr lang="en-GB" err="1"/>
              <a:t>för</a:t>
            </a:r>
            <a:r>
              <a:rPr lang="en-GB"/>
              <a:t> </a:t>
            </a:r>
            <a:r>
              <a:rPr lang="en-GB" err="1"/>
              <a:t>att</a:t>
            </a:r>
            <a:r>
              <a:rPr lang="en-GB"/>
              <a:t> </a:t>
            </a:r>
            <a:r>
              <a:rPr lang="en-GB" err="1"/>
              <a:t>ändra</a:t>
            </a:r>
            <a:r>
              <a:rPr lang="en-GB"/>
              <a:t> format </a:t>
            </a:r>
            <a:r>
              <a:rPr lang="en-GB" err="1"/>
              <a:t>på</a:t>
            </a:r>
            <a:r>
              <a:rPr lang="en-GB"/>
              <a:t> </a:t>
            </a:r>
            <a:r>
              <a:rPr lang="en-GB" err="1"/>
              <a:t>bakgrundstexten</a:t>
            </a:r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FADA452-EEB2-4252-8971-267ADC35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9113C4-480E-4DC3-A418-15FE656E578D}"/>
              </a:ext>
            </a:extLst>
          </p:cNvPr>
          <p:cNvSpPr>
            <a:spLocks noGrp="1"/>
          </p:cNvSpPr>
          <p:nvPr>
            <p:ph type="dt" sz="half" idx="39"/>
          </p:nvPr>
        </p:nvSpPr>
        <p:spPr/>
        <p:txBody>
          <a:bodyPr/>
          <a:lstStyle/>
          <a:p>
            <a:fld id="{B6E8981D-1F46-4FC4-8C9C-F82BA16FC338}" type="datetime1">
              <a:rPr lang="en-GB" smtClean="0"/>
              <a:t>10/05/2024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0692E1-F1FA-4F59-8EC2-8CBEE2F8E708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sv-SE"/>
              <a:t>Lorem ipsum dolor sit amet, consectetur adipiscing elit, sed do eiusmod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588114-7B63-47D4-8DDC-3A336F026599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787275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ext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4DC5D5C-00A4-4451-A797-4DB2E54091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62314" y="1825627"/>
            <a:ext cx="5627688" cy="4195763"/>
          </a:xfrm>
        </p:spPr>
        <p:txBody>
          <a:bodyPr vert="horz" lIns="0" tIns="45720" rIns="91440" bIns="45720" rtlCol="0">
            <a:normAutofit/>
          </a:bodyPr>
          <a:lstStyle>
            <a:lvl1pPr>
              <a:defRPr lang="en-GB" sz="2000" dirty="0"/>
            </a:lvl1pPr>
            <a:lvl2pPr>
              <a:spcBef>
                <a:spcPts val="1200"/>
              </a:spcBef>
              <a:defRPr lang="en-GB" sz="2000" dirty="0"/>
            </a:lvl2pPr>
            <a:lvl3pPr>
              <a:spcBef>
                <a:spcPts val="1200"/>
              </a:spcBef>
              <a:defRPr lang="en-GB" sz="2000" dirty="0"/>
            </a:lvl3pPr>
            <a:lvl4pPr>
              <a:spcBef>
                <a:spcPts val="1200"/>
              </a:spcBef>
              <a:defRPr lang="en-GB" sz="2000" dirty="0"/>
            </a:lvl4pPr>
            <a:lvl5pPr>
              <a:spcBef>
                <a:spcPts val="1200"/>
              </a:spcBef>
              <a:defRPr lang="en-GB" sz="20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Platshållare för innehåll 2">
            <a:extLst>
              <a:ext uri="{FF2B5EF4-FFF2-40B4-BE49-F238E27FC236}">
                <a16:creationId xmlns:a16="http://schemas.microsoft.com/office/drawing/2014/main" id="{12A250D3-C5E6-4E76-BE9E-9FDBBE41D3C7}"/>
              </a:ext>
            </a:extLst>
          </p:cNvPr>
          <p:cNvSpPr>
            <a:spLocks noGrp="1"/>
          </p:cNvSpPr>
          <p:nvPr>
            <p:ph idx="38" hasCustomPrompt="1"/>
          </p:nvPr>
        </p:nvSpPr>
        <p:spPr>
          <a:xfrm>
            <a:off x="550863" y="2081888"/>
            <a:ext cx="2711451" cy="3678113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1200" spc="-10" baseline="0" dirty="0">
                <a:latin typeface="SEB SansSerif" pitchFamily="2" charset="77"/>
              </a:defRPr>
            </a:lvl1pPr>
          </a:lstStyle>
          <a:p>
            <a:pPr marL="0" marR="0" lvl="0" indent="0" defTabSz="899910" fontAlgn="auto">
              <a:lnSpc>
                <a:spcPts val="15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None/>
              <a:tabLst/>
            </a:pPr>
            <a:r>
              <a:rPr lang="en-GB" err="1"/>
              <a:t>Klicka</a:t>
            </a:r>
            <a:r>
              <a:rPr lang="en-GB"/>
              <a:t> </a:t>
            </a:r>
            <a:r>
              <a:rPr lang="en-GB" err="1"/>
              <a:t>här</a:t>
            </a:r>
            <a:r>
              <a:rPr lang="en-GB"/>
              <a:t> </a:t>
            </a:r>
            <a:r>
              <a:rPr lang="en-GB" err="1"/>
              <a:t>för</a:t>
            </a:r>
            <a:r>
              <a:rPr lang="en-GB"/>
              <a:t> </a:t>
            </a:r>
            <a:r>
              <a:rPr lang="en-GB" err="1"/>
              <a:t>att</a:t>
            </a:r>
            <a:r>
              <a:rPr lang="en-GB"/>
              <a:t> </a:t>
            </a:r>
            <a:r>
              <a:rPr lang="en-GB" err="1"/>
              <a:t>ändra</a:t>
            </a:r>
            <a:r>
              <a:rPr lang="en-GB"/>
              <a:t> format </a:t>
            </a:r>
            <a:r>
              <a:rPr lang="en-GB" err="1"/>
              <a:t>på</a:t>
            </a:r>
            <a:r>
              <a:rPr lang="en-GB"/>
              <a:t> </a:t>
            </a:r>
            <a:r>
              <a:rPr lang="en-GB" err="1"/>
              <a:t>bakgrundstexten</a:t>
            </a:r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EA68859-2DA6-44CF-AC09-F108C1208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276D01-FA8D-4ADB-A28F-7B81E51E26E4}"/>
              </a:ext>
            </a:extLst>
          </p:cNvPr>
          <p:cNvSpPr>
            <a:spLocks noGrp="1"/>
          </p:cNvSpPr>
          <p:nvPr>
            <p:ph type="dt" sz="half" idx="39"/>
          </p:nvPr>
        </p:nvSpPr>
        <p:spPr/>
        <p:txBody>
          <a:bodyPr/>
          <a:lstStyle/>
          <a:p>
            <a:fld id="{0950CBF4-2742-4575-AFFC-A495D43BED40}" type="datetime1">
              <a:rPr lang="en-GB" smtClean="0"/>
              <a:t>10/05/2024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ACDD69-9BC4-412D-8C41-F09A8C0E17E5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sv-SE"/>
              <a:t>Lorem ipsum dolor sit amet, consectetur adipiscing elit, sed do eiusmod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DE6F2-D9C3-44B2-99CF-97022DBFFCBD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898944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Large Fo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innehåll 2">
            <a:extLst>
              <a:ext uri="{FF2B5EF4-FFF2-40B4-BE49-F238E27FC236}">
                <a16:creationId xmlns:a16="http://schemas.microsoft.com/office/drawing/2014/main" id="{CE2E4602-03DD-0B4C-B65F-5892A5991FD5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550863" y="2080802"/>
            <a:ext cx="11090276" cy="3930081"/>
          </a:xfrm>
        </p:spPr>
        <p:txBody>
          <a:bodyPr lIns="0" tIns="0" rIns="0" bIns="0">
            <a:noAutofit/>
          </a:bodyPr>
          <a:lstStyle>
            <a:lvl1pPr marL="0" indent="0" defTabSz="899910">
              <a:lnSpc>
                <a:spcPts val="4700"/>
              </a:lnSpc>
              <a:spcBef>
                <a:spcPts val="2000"/>
              </a:spcBef>
              <a:buFont typeface="Arial" panose="020B0604020202020204" pitchFamily="34" charset="0"/>
              <a:buNone/>
              <a:defRPr sz="4400" b="0" i="0">
                <a:solidFill>
                  <a:schemeClr val="tx1"/>
                </a:solidFill>
                <a:latin typeface="+mj-lt"/>
              </a:defRPr>
            </a:lvl1pPr>
            <a:lvl2pPr marL="457154" indent="0">
              <a:buNone/>
              <a:defRPr sz="2000" b="0" i="0">
                <a:latin typeface="SEB SansSerif" pitchFamily="2" charset="77"/>
              </a:defRPr>
            </a:lvl2pPr>
            <a:lvl3pPr marL="914309" indent="0">
              <a:buNone/>
              <a:defRPr sz="2000" b="0" i="0">
                <a:latin typeface="SEB SansSerif" pitchFamily="2" charset="77"/>
              </a:defRPr>
            </a:lvl3pPr>
            <a:lvl4pPr marL="1371463" indent="0">
              <a:buNone/>
              <a:defRPr sz="2000" b="0" i="0">
                <a:latin typeface="SEB SansSerif" pitchFamily="2" charset="77"/>
              </a:defRPr>
            </a:lvl4pPr>
            <a:lvl5pPr marL="1828617" indent="0">
              <a:buNone/>
              <a:defRPr sz="2000" b="0" i="0">
                <a:latin typeface="SEB SansSerif" pitchFamily="2" charset="77"/>
              </a:defRPr>
            </a:lvl5pPr>
          </a:lstStyle>
          <a:p>
            <a:pPr lvl="0"/>
            <a:r>
              <a:rPr lang="en-GB" err="1"/>
              <a:t>Klicka</a:t>
            </a:r>
            <a:r>
              <a:rPr lang="en-GB"/>
              <a:t> </a:t>
            </a:r>
            <a:r>
              <a:rPr lang="en-GB" err="1"/>
              <a:t>här</a:t>
            </a:r>
            <a:r>
              <a:rPr lang="en-GB"/>
              <a:t> </a:t>
            </a:r>
            <a:r>
              <a:rPr lang="en-GB" err="1"/>
              <a:t>för</a:t>
            </a:r>
            <a:r>
              <a:rPr lang="en-GB"/>
              <a:t> </a:t>
            </a:r>
            <a:r>
              <a:rPr lang="en-GB" err="1"/>
              <a:t>att</a:t>
            </a:r>
            <a:r>
              <a:rPr lang="en-GB"/>
              <a:t> </a:t>
            </a:r>
            <a:r>
              <a:rPr lang="en-GB" err="1"/>
              <a:t>ändra</a:t>
            </a:r>
            <a:r>
              <a:rPr lang="en-GB"/>
              <a:t> format </a:t>
            </a:r>
            <a:r>
              <a:rPr lang="en-GB" err="1"/>
              <a:t>på</a:t>
            </a:r>
            <a:r>
              <a:rPr lang="en-GB"/>
              <a:t> </a:t>
            </a:r>
            <a:r>
              <a:rPr lang="en-GB" err="1"/>
              <a:t>bakgrundstexten</a:t>
            </a:r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CFBE0D1-38FC-4DF7-83D0-0E8E48D1A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181B78-2203-4BF8-A5B9-5322BFF33AC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70CA455-FA74-4E25-9218-57583AB22454}" type="datetime1">
              <a:rPr lang="en-GB" smtClean="0"/>
              <a:t>10/05/2024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BBEA46F-BEFB-483A-BDDC-B5AB0F59864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sv-SE"/>
              <a:t>Lorem ipsum dolor sit amet, consectetur adipiscing elit, sed do eiusmod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D0F184-5A54-4C40-8DF5-3CD2526C5CD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267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333">
          <p15:clr>
            <a:srgbClr val="FBAE40"/>
          </p15:clr>
        </p15:guide>
        <p15:guide id="3" pos="347">
          <p15:clr>
            <a:srgbClr val="FBAE40"/>
          </p15:clr>
        </p15:guide>
        <p15:guide id="4" pos="3500">
          <p15:clr>
            <a:srgbClr val="FBAE40"/>
          </p15:clr>
        </p15:guide>
      </p15:sldGuideLst>
    </p:ext>
  </p:extLst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, Title and Small Texblock, Image BG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D6EE23DB-B512-334A-982E-F25F609F4D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7" name="Platshållare för text 3">
            <a:extLst>
              <a:ext uri="{FF2B5EF4-FFF2-40B4-BE49-F238E27FC236}">
                <a16:creationId xmlns:a16="http://schemas.microsoft.com/office/drawing/2014/main" id="{34D30D36-22C4-214B-9194-58D09BD8F14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0863" y="1371600"/>
            <a:ext cx="4259262" cy="100488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1500"/>
              </a:lnSpc>
              <a:buNone/>
              <a:defRPr sz="1200" spc="-10" baseline="0">
                <a:solidFill>
                  <a:srgbClr val="FFFFFF"/>
                </a:solidFill>
              </a:defRPr>
            </a:lvl1pPr>
            <a:lvl2pPr marL="457154" indent="0">
              <a:lnSpc>
                <a:spcPts val="1500"/>
              </a:lnSpc>
              <a:buNone/>
              <a:defRPr sz="1200"/>
            </a:lvl2pPr>
            <a:lvl3pPr marL="914309" indent="0">
              <a:lnSpc>
                <a:spcPts val="1500"/>
              </a:lnSpc>
              <a:buNone/>
              <a:defRPr sz="1200"/>
            </a:lvl3pPr>
            <a:lvl4pPr marL="1371463" indent="0">
              <a:lnSpc>
                <a:spcPts val="1500"/>
              </a:lnSpc>
              <a:buNone/>
              <a:defRPr sz="1200"/>
            </a:lvl4pPr>
            <a:lvl5pPr marL="1828617" indent="0">
              <a:lnSpc>
                <a:spcPts val="1500"/>
              </a:lnSpc>
              <a:buNone/>
              <a:defRPr sz="1200"/>
            </a:lvl5pPr>
          </a:lstStyle>
          <a:p>
            <a:pPr lvl="0"/>
            <a:r>
              <a:rPr lang="en-GB" err="1"/>
              <a:t>Klicka</a:t>
            </a:r>
            <a:r>
              <a:rPr lang="en-GB"/>
              <a:t> </a:t>
            </a:r>
            <a:r>
              <a:rPr lang="en-GB" err="1"/>
              <a:t>här</a:t>
            </a:r>
            <a:r>
              <a:rPr lang="en-GB"/>
              <a:t> </a:t>
            </a:r>
            <a:r>
              <a:rPr lang="en-GB" err="1"/>
              <a:t>för</a:t>
            </a:r>
            <a:r>
              <a:rPr lang="en-GB"/>
              <a:t> </a:t>
            </a:r>
            <a:r>
              <a:rPr lang="en-GB" err="1"/>
              <a:t>att</a:t>
            </a:r>
            <a:r>
              <a:rPr lang="en-GB"/>
              <a:t> </a:t>
            </a:r>
            <a:r>
              <a:rPr lang="en-GB" err="1"/>
              <a:t>ändra</a:t>
            </a:r>
            <a:r>
              <a:rPr lang="en-GB"/>
              <a:t> format </a:t>
            </a:r>
            <a:r>
              <a:rPr lang="en-GB" err="1"/>
              <a:t>på</a:t>
            </a:r>
            <a:r>
              <a:rPr lang="en-GB"/>
              <a:t> </a:t>
            </a:r>
            <a:r>
              <a:rPr lang="en-GB" err="1"/>
              <a:t>bakgrundstexten</a:t>
            </a:r>
            <a:endParaRPr lang="en-GB"/>
          </a:p>
        </p:txBody>
      </p:sp>
      <p:sp>
        <p:nvSpPr>
          <p:cNvPr id="9" name="Platshållare för text 4">
            <a:extLst>
              <a:ext uri="{FF2B5EF4-FFF2-40B4-BE49-F238E27FC236}">
                <a16:creationId xmlns:a16="http://schemas.microsoft.com/office/drawing/2014/main" id="{6C47C2F3-DEB4-4004-AAB2-E63CA2E794F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352214" y="6334127"/>
            <a:ext cx="403225" cy="176213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AFBFF-842E-4F3E-AFAB-11F2230BF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C9CAC-3EE0-4F14-82FD-44C02D1CC164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2305B55-F08E-4270-B1FE-79BE3ED73937}" type="datetime1">
              <a:rPr lang="en-GB" smtClean="0"/>
              <a:t>10/05/2024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D34C8-9161-4AD6-8FD0-9212EA628E65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vert="horz" lIns="0" tIns="0" rIns="0" bIns="0" rtlCol="0" anchor="t"/>
          <a:lstStyle>
            <a:lvl1pPr>
              <a:defRPr lang="en-GB" smtClean="0">
                <a:solidFill>
                  <a:schemeClr val="bg1"/>
                </a:solidFill>
              </a:defRPr>
            </a:lvl1pPr>
          </a:lstStyle>
          <a:p>
            <a:pPr algn="ctr"/>
            <a:r>
              <a:rPr lang="sv-SE"/>
              <a:t>Lorem ipsum dolor sit amet, consectetur adipiscing elit, sed do eiusmod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B664C-4AC3-464B-9B17-94D2C7F7D92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188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5AFF2-DD5C-4926-A72C-82CD066B1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2" y="2155507"/>
            <a:ext cx="9144000" cy="1800001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GB" sz="4000"/>
            </a:lvl1pPr>
          </a:lstStyle>
          <a:p>
            <a:pPr lvl="0">
              <a:lnSpc>
                <a:spcPts val="5800"/>
              </a:lnSpc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59BCB3-964B-4243-ABAF-0547CCA1D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2" y="4081237"/>
            <a:ext cx="9144000" cy="385445"/>
          </a:xfrm>
        </p:spPr>
        <p:txBody>
          <a:bodyPr vert="horz" lIns="0" tIns="0" rIns="0" bIns="0" rtlCol="0" anchor="t" anchorCtr="0"/>
          <a:lstStyle>
            <a:lvl1pPr marL="0" indent="0">
              <a:buNone/>
              <a:defRPr lang="en-GB" sz="2000">
                <a:latin typeface="SEB SansSerif Light" pitchFamily="2" charset="77"/>
              </a:defRPr>
            </a:lvl1pPr>
          </a:lstStyle>
          <a:p>
            <a:pPr marL="0"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7" name="Text Placeholder 31">
            <a:extLst>
              <a:ext uri="{FF2B5EF4-FFF2-40B4-BE49-F238E27FC236}">
                <a16:creationId xmlns:a16="http://schemas.microsoft.com/office/drawing/2014/main" id="{70B71739-0CBE-41E2-9DDA-98A513B5BB6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1338560" y="-1"/>
            <a:ext cx="851853" cy="850234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79D18D2D-C579-43A9-BE9D-24D8B07D2F72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59F3B072-CCFD-4A69-A0A9-F06ED6DEA152}" type="datetime1">
              <a:rPr lang="en-GB" smtClean="0"/>
              <a:t>10/05/2024</a:t>
            </a:fld>
            <a:endParaRPr lang="en-GB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D19B022-AA84-4F39-97CF-02D69CFB5B8D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Lorem ipsum dolor sit amet, consectetur adipiscing elit, sed do eiusmod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F82A060-7817-49BF-93E8-DE2C1150E72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9408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with Headings, No 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6">
            <a:extLst>
              <a:ext uri="{FF2B5EF4-FFF2-40B4-BE49-F238E27FC236}">
                <a16:creationId xmlns:a16="http://schemas.microsoft.com/office/drawing/2014/main" id="{5CE93C19-B454-440F-B381-A1615F67DF16}"/>
              </a:ext>
            </a:extLst>
          </p:cNvPr>
          <p:cNvSpPr>
            <a:spLocks noGrp="1"/>
          </p:cNvSpPr>
          <p:nvPr>
            <p:ph sz="quarter" idx="48"/>
          </p:nvPr>
        </p:nvSpPr>
        <p:spPr>
          <a:xfrm>
            <a:off x="559277" y="1138752"/>
            <a:ext cx="4996973" cy="209963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22" name="Content Placeholder 6">
            <a:extLst>
              <a:ext uri="{FF2B5EF4-FFF2-40B4-BE49-F238E27FC236}">
                <a16:creationId xmlns:a16="http://schemas.microsoft.com/office/drawing/2014/main" id="{4D8EB8C5-3389-4119-8B8B-C26EDF49B21F}"/>
              </a:ext>
            </a:extLst>
          </p:cNvPr>
          <p:cNvSpPr>
            <a:spLocks noGrp="1"/>
          </p:cNvSpPr>
          <p:nvPr>
            <p:ph sz="quarter" idx="49"/>
          </p:nvPr>
        </p:nvSpPr>
        <p:spPr>
          <a:xfrm>
            <a:off x="559277" y="3734939"/>
            <a:ext cx="4996973" cy="209963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23" name="Content Placeholder 6">
            <a:extLst>
              <a:ext uri="{FF2B5EF4-FFF2-40B4-BE49-F238E27FC236}">
                <a16:creationId xmlns:a16="http://schemas.microsoft.com/office/drawing/2014/main" id="{BFDA5660-4265-416B-AAC5-361961374AD9}"/>
              </a:ext>
            </a:extLst>
          </p:cNvPr>
          <p:cNvSpPr>
            <a:spLocks noGrp="1"/>
          </p:cNvSpPr>
          <p:nvPr>
            <p:ph sz="quarter" idx="50"/>
          </p:nvPr>
        </p:nvSpPr>
        <p:spPr>
          <a:xfrm>
            <a:off x="6644165" y="1138752"/>
            <a:ext cx="4996973" cy="209963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24" name="Content Placeholder 6">
            <a:extLst>
              <a:ext uri="{FF2B5EF4-FFF2-40B4-BE49-F238E27FC236}">
                <a16:creationId xmlns:a16="http://schemas.microsoft.com/office/drawing/2014/main" id="{7CAD57A9-3698-4779-AE1A-2C202A928AB1}"/>
              </a:ext>
            </a:extLst>
          </p:cNvPr>
          <p:cNvSpPr>
            <a:spLocks noGrp="1"/>
          </p:cNvSpPr>
          <p:nvPr>
            <p:ph sz="quarter" idx="51"/>
          </p:nvPr>
        </p:nvSpPr>
        <p:spPr>
          <a:xfrm>
            <a:off x="6644165" y="3734939"/>
            <a:ext cx="4996973" cy="209963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40BF209-830E-4683-91C6-7E3B28F0EDAF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50863" y="836613"/>
            <a:ext cx="5005387" cy="290513"/>
          </a:xfrm>
        </p:spPr>
        <p:txBody>
          <a:bodyPr vert="horz" lIns="0" tIns="45720" rIns="91440" bIns="45720" rtlCol="0" anchor="b">
            <a:noAutofit/>
          </a:bodyPr>
          <a:lstStyle>
            <a:lvl1pPr>
              <a:defRPr lang="en-GB" sz="1600" dirty="0">
                <a:latin typeface="SEB SansSerif Medium" panose="00000600000000000000" pitchFamily="2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724BFAA-54A3-49CE-B672-660CE658978E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6644165" y="836613"/>
            <a:ext cx="5005387" cy="290513"/>
          </a:xfrm>
        </p:spPr>
        <p:txBody>
          <a:bodyPr vert="horz" lIns="0" tIns="45720" rIns="91440" bIns="45720" rtlCol="0" anchor="b">
            <a:noAutofit/>
          </a:bodyPr>
          <a:lstStyle>
            <a:lvl1pPr>
              <a:defRPr lang="en-GB" sz="1600" dirty="0">
                <a:latin typeface="SEB SansSerif Medium" panose="00000600000000000000" pitchFamily="2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079B749-A771-4628-9BDF-7CA245021368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550863" y="3427423"/>
            <a:ext cx="5005387" cy="290513"/>
          </a:xfrm>
        </p:spPr>
        <p:txBody>
          <a:bodyPr vert="horz" lIns="0" tIns="45720" rIns="91440" bIns="45720" rtlCol="0" anchor="b">
            <a:noAutofit/>
          </a:bodyPr>
          <a:lstStyle>
            <a:lvl1pPr>
              <a:defRPr lang="en-GB" sz="1600" dirty="0">
                <a:latin typeface="SEB SansSerif Medium" panose="00000600000000000000" pitchFamily="2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6656EA7-758A-4F34-9573-A3BEB8F1D8C0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6644165" y="3427423"/>
            <a:ext cx="5005387" cy="290513"/>
          </a:xfrm>
        </p:spPr>
        <p:txBody>
          <a:bodyPr vert="horz" lIns="0" tIns="45720" rIns="91440" bIns="45720" rtlCol="0" anchor="b">
            <a:noAutofit/>
          </a:bodyPr>
          <a:lstStyle>
            <a:lvl1pPr>
              <a:defRPr lang="en-GB" sz="1600" dirty="0">
                <a:latin typeface="SEB SansSerif Medium" panose="00000600000000000000" pitchFamily="2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953C7-94C5-4C05-81B2-21915936C87D}"/>
              </a:ext>
            </a:extLst>
          </p:cNvPr>
          <p:cNvSpPr>
            <a:spLocks noGrp="1"/>
          </p:cNvSpPr>
          <p:nvPr>
            <p:ph type="dt" sz="half" idx="58"/>
          </p:nvPr>
        </p:nvSpPr>
        <p:spPr/>
        <p:txBody>
          <a:bodyPr/>
          <a:lstStyle/>
          <a:p>
            <a:fld id="{59F3B072-CCFD-4A69-A0A9-F06ED6DEA152}" type="datetime1">
              <a:rPr lang="en-GB" smtClean="0"/>
              <a:t>10/05/2024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4168C-D4F6-400D-8B00-D9FAEC635F30}"/>
              </a:ext>
            </a:extLst>
          </p:cNvPr>
          <p:cNvSpPr>
            <a:spLocks noGrp="1"/>
          </p:cNvSpPr>
          <p:nvPr>
            <p:ph type="ftr" sz="quarter" idx="59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sv-SE"/>
              <a:t>Lorem ipsum dolor sit amet, consectetur adipiscing elit, sed do eiusmod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F258C-D1D8-4F75-B387-AF1406AC9E35}"/>
              </a:ext>
            </a:extLst>
          </p:cNvPr>
          <p:cNvSpPr>
            <a:spLocks noGrp="1"/>
          </p:cNvSpPr>
          <p:nvPr>
            <p:ph type="sldNum" sz="quarter" idx="60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4022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333">
          <p15:clr>
            <a:srgbClr val="FBAE40"/>
          </p15:clr>
        </p15:guide>
        <p15:guide id="3" pos="347">
          <p15:clr>
            <a:srgbClr val="FBAE40"/>
          </p15:clr>
        </p15:guide>
        <p15:guide id="4" pos="3500">
          <p15:clr>
            <a:srgbClr val="FBAE40"/>
          </p15:clr>
        </p15:guide>
        <p15:guide id="5" pos="4180">
          <p15:clr>
            <a:srgbClr val="FBAE40"/>
          </p15:clr>
        </p15:guide>
      </p15:sldGuideLst>
    </p:ext>
  </p:extLst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, Small Title, grey BG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403CE6-6AE8-4AE2-920B-0B28C3BD68F0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AFBFF-842E-4F3E-AFAB-11F2230BF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Platshållare för text 4">
            <a:extLst>
              <a:ext uri="{FF2B5EF4-FFF2-40B4-BE49-F238E27FC236}">
                <a16:creationId xmlns:a16="http://schemas.microsoft.com/office/drawing/2014/main" id="{9943D076-5DE1-4210-866D-2DD4CC30895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352214" y="6334127"/>
            <a:ext cx="403225" cy="176213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pPr lvl="0"/>
            <a:r>
              <a:rPr lang="sv-SE"/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D4E611-960F-4850-81BC-EAB341EFA03D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5075E8D-BDCA-4368-AB36-99B984950B2F}" type="datetime1">
              <a:rPr lang="en-GB" smtClean="0"/>
              <a:t>10/05/2024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685A7-1211-4F49-8E55-3F26934811BB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vert="horz" lIns="0" tIns="0" rIns="0" bIns="0" rtlCol="0" anchor="t"/>
          <a:lstStyle>
            <a:lvl1pPr>
              <a:defRPr lang="en-GB" smtClean="0">
                <a:solidFill>
                  <a:schemeClr val="bg1"/>
                </a:solidFill>
              </a:defRPr>
            </a:lvl1pPr>
          </a:lstStyle>
          <a:p>
            <a:pPr algn="ctr"/>
            <a:r>
              <a:rPr lang="sv-SE"/>
              <a:t>Lorem ipsum dolor sit amet, consectetur adipiscing elit, sed do eiusmod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1C6AA-5DC5-4445-8FC6-DA7FB663AEC7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358235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, Title, Image BG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D6EE23DB-B512-334A-982E-F25F609F4D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9" name="Rubrik 1">
            <a:extLst>
              <a:ext uri="{FF2B5EF4-FFF2-40B4-BE49-F238E27FC236}">
                <a16:creationId xmlns:a16="http://schemas.microsoft.com/office/drawing/2014/main" id="{4AEFE8A6-A709-0D40-AF0E-282CEA0C45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2948092"/>
            <a:ext cx="5545137" cy="8457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marR="0" indent="0" algn="l" defTabSz="914309" rtl="0" eaLnBrk="1" fontAlgn="auto" latinLnBrk="0" hangingPunct="1">
              <a:lnSpc>
                <a:spcPts val="57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5499" b="0" i="0" kern="3000" spc="-180" baseline="0" dirty="0">
                <a:solidFill>
                  <a:schemeClr val="bg1"/>
                </a:solidFill>
                <a:latin typeface="SEB SansSerif Light" pitchFamily="2" charset="77"/>
                <a:ea typeface="+mj-ea"/>
                <a:cs typeface="+mj-cs"/>
              </a:defRPr>
            </a:lvl1pPr>
          </a:lstStyle>
          <a:p>
            <a:r>
              <a:rPr lang="en-GB"/>
              <a:t>New Topic/Divider slide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24621994-1F71-416B-BB9F-1471BABCEA1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352214" y="6334127"/>
            <a:ext cx="403225" cy="176213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C7BCE2-16B3-4566-B843-9C3F960AA768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EAED8B-F195-4CA5-94E7-2496F048ADCB}" type="datetime1">
              <a:rPr lang="en-GB" smtClean="0"/>
              <a:t>10/05/2024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EEFF6A-EA79-44A9-BD1D-4E332B9D4B47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vert="horz" lIns="0" tIns="0" rIns="0" bIns="0" rtlCol="0" anchor="t"/>
          <a:lstStyle>
            <a:lvl1pPr>
              <a:defRPr lang="en-GB" smtClean="0">
                <a:solidFill>
                  <a:schemeClr val="bg1"/>
                </a:solidFill>
              </a:defRPr>
            </a:lvl1pPr>
          </a:lstStyle>
          <a:p>
            <a:pPr algn="ctr"/>
            <a:r>
              <a:rPr lang="sv-SE"/>
              <a:t>Lorem ipsum dolor sit amet, consectetur adipiscing elit, sed do eiusmod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BE78F-6128-4E32-90B4-436268C269F6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125916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, Title, Grey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0AD3D93-8C4B-4A6B-92D0-85659369F447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err="1"/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C8D290E0-9E35-FA42-BD0E-0647F10175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52591" y="6333687"/>
            <a:ext cx="402444" cy="177033"/>
          </a:xfrm>
          <a:prstGeom prst="rect">
            <a:avLst/>
          </a:prstGeom>
        </p:spPr>
      </p:pic>
      <p:sp>
        <p:nvSpPr>
          <p:cNvPr id="5" name="Rubrik 1">
            <a:extLst>
              <a:ext uri="{FF2B5EF4-FFF2-40B4-BE49-F238E27FC236}">
                <a16:creationId xmlns:a16="http://schemas.microsoft.com/office/drawing/2014/main" id="{E353FF7E-C31B-CF40-AD02-CA7FD109D8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8800" y="3006148"/>
            <a:ext cx="7937928" cy="84570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marR="0" indent="0" algn="l" defTabSz="914309" rtl="0" eaLnBrk="1" fontAlgn="auto" latinLnBrk="0" hangingPunct="1">
              <a:lnSpc>
                <a:spcPts val="57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5499" b="0" i="0" kern="3000" spc="-180" baseline="0" dirty="0">
                <a:solidFill>
                  <a:schemeClr val="tx1"/>
                </a:solidFill>
                <a:latin typeface="SEB SansSerif Light" pitchFamily="2" charset="77"/>
                <a:ea typeface="+mj-ea"/>
                <a:cs typeface="+mj-cs"/>
              </a:defRPr>
            </a:lvl1pPr>
          </a:lstStyle>
          <a:p>
            <a:r>
              <a:rPr lang="en-GB"/>
              <a:t>New Topic/Divider slide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8AAACB-3462-44AE-AC89-A82E8B15C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6D7F-2081-43F0-97A5-906A6192A098}" type="datetime1">
              <a:rPr lang="en-GB" smtClean="0"/>
              <a:t>10/05/2024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FA32EA-7938-430E-82FE-158744AE7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sv-SE"/>
              <a:t>Lorem ipsum dolor sit amet, consectetur adipiscing elit, sed do eiusmod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E22FE-D465-418F-A5E3-70B5E647B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282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938" y="1"/>
            <a:ext cx="10305802" cy="1139825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SEB PowerPoint Template 2017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7CCE6E6-B799-477D-A8D2-F6732FFE8F4E}" type="datetime1">
              <a:rPr lang="en-GB" smtClean="0"/>
              <a:t>10/05/2024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809B13A-3730-413D-9F0B-C01FC49F235B}" type="slidenum">
              <a:rPr lang="en-GB" smtClean="0"/>
              <a:pPr algn="r"/>
              <a:t>‹#›</a:t>
            </a:fld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9936" y="1520825"/>
            <a:ext cx="8778430" cy="45799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9856128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only – logo on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SEB PowerPoint Template 2017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70D694A-DB51-4E75-A39A-C5F1F1EC156C}" type="datetime1">
              <a:rPr lang="en-GB" smtClean="0"/>
              <a:t>10/05/2024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809B13A-3730-413D-9F0B-C01FC49F235B}" type="slidenum">
              <a:rPr lang="en-GB" smtClean="0"/>
              <a:pPr algn="r"/>
              <a:t>‹#›</a:t>
            </a:fld>
            <a:endParaRPr lang="en-GB"/>
          </a:p>
        </p:txBody>
      </p:sp>
      <p:sp>
        <p:nvSpPr>
          <p:cNvPr id="6" name="Text Placeholder 31"/>
          <p:cNvSpPr>
            <a:spLocks noGrp="1"/>
          </p:cNvSpPr>
          <p:nvPr>
            <p:ph type="body" sz="quarter" idx="30" hasCustomPrompt="1"/>
          </p:nvPr>
        </p:nvSpPr>
        <p:spPr>
          <a:xfrm>
            <a:off x="11052026" y="1"/>
            <a:ext cx="1139973" cy="1139825"/>
          </a:xfrm>
          <a:blipFill>
            <a:blip r:embed="rId2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5250721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cubic backgroun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-1" y="1"/>
            <a:ext cx="12192001" cy="6858001"/>
            <a:chOff x="-1" y="0"/>
            <a:chExt cx="12190414" cy="6858001"/>
          </a:xfrm>
        </p:grpSpPr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8971123" y="0"/>
              <a:ext cx="3219290" cy="3788972"/>
            </a:xfrm>
            <a:custGeom>
              <a:avLst/>
              <a:gdLst>
                <a:gd name="connsiteX0" fmla="*/ 846 w 3221194"/>
                <a:gd name="connsiteY0" fmla="*/ 0 h 3767952"/>
                <a:gd name="connsiteX1" fmla="*/ 3221194 w 3221194"/>
                <a:gd name="connsiteY1" fmla="*/ 0 h 3767952"/>
                <a:gd name="connsiteX2" fmla="*/ 3221194 w 3221194"/>
                <a:gd name="connsiteY2" fmla="*/ 3767952 h 3767952"/>
                <a:gd name="connsiteX3" fmla="*/ 0 w 3221194"/>
                <a:gd name="connsiteY3" fmla="*/ 1903438 h 3767952"/>
                <a:gd name="connsiteX4" fmla="*/ 846 w 3221194"/>
                <a:gd name="connsiteY4" fmla="*/ 0 h 3767952"/>
                <a:gd name="connsiteX0" fmla="*/ 5 w 3220353"/>
                <a:gd name="connsiteY0" fmla="*/ 0 h 3767952"/>
                <a:gd name="connsiteX1" fmla="*/ 3220353 w 3220353"/>
                <a:gd name="connsiteY1" fmla="*/ 0 h 3767952"/>
                <a:gd name="connsiteX2" fmla="*/ 3220353 w 3220353"/>
                <a:gd name="connsiteY2" fmla="*/ 3767952 h 3767952"/>
                <a:gd name="connsiteX3" fmla="*/ 13488 w 3220353"/>
                <a:gd name="connsiteY3" fmla="*/ 1903438 h 3767952"/>
                <a:gd name="connsiteX4" fmla="*/ 5 w 3220353"/>
                <a:gd name="connsiteY4" fmla="*/ 0 h 3767952"/>
                <a:gd name="connsiteX0" fmla="*/ 846 w 3221194"/>
                <a:gd name="connsiteY0" fmla="*/ 0 h 3767952"/>
                <a:gd name="connsiteX1" fmla="*/ 3221194 w 3221194"/>
                <a:gd name="connsiteY1" fmla="*/ 0 h 3767952"/>
                <a:gd name="connsiteX2" fmla="*/ 3221194 w 3221194"/>
                <a:gd name="connsiteY2" fmla="*/ 3767952 h 3767952"/>
                <a:gd name="connsiteX3" fmla="*/ 0 w 3221194"/>
                <a:gd name="connsiteY3" fmla="*/ 1896334 h 3767952"/>
                <a:gd name="connsiteX4" fmla="*/ 846 w 3221194"/>
                <a:gd name="connsiteY4" fmla="*/ 0 h 3767952"/>
                <a:gd name="connsiteX0" fmla="*/ 846 w 3221194"/>
                <a:gd name="connsiteY0" fmla="*/ 0 h 3767952"/>
                <a:gd name="connsiteX1" fmla="*/ 3221194 w 3221194"/>
                <a:gd name="connsiteY1" fmla="*/ 0 h 3767952"/>
                <a:gd name="connsiteX2" fmla="*/ 3221194 w 3221194"/>
                <a:gd name="connsiteY2" fmla="*/ 3767952 h 3767952"/>
                <a:gd name="connsiteX3" fmla="*/ 0 w 3221194"/>
                <a:gd name="connsiteY3" fmla="*/ 1903438 h 3767952"/>
                <a:gd name="connsiteX4" fmla="*/ 846 w 3221194"/>
                <a:gd name="connsiteY4" fmla="*/ 0 h 376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1194" h="3767952">
                  <a:moveTo>
                    <a:pt x="846" y="0"/>
                  </a:moveTo>
                  <a:lnTo>
                    <a:pt x="3221194" y="0"/>
                  </a:lnTo>
                  <a:lnTo>
                    <a:pt x="3221194" y="3767952"/>
                  </a:lnTo>
                  <a:lnTo>
                    <a:pt x="0" y="1903438"/>
                  </a:lnTo>
                  <a:cubicBezTo>
                    <a:pt x="282" y="1267380"/>
                    <a:pt x="564" y="636058"/>
                    <a:pt x="846" y="0"/>
                  </a:cubicBezTo>
                  <a:close/>
                </a:path>
              </a:pathLst>
            </a:custGeom>
            <a:solidFill>
              <a:srgbClr val="673A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-1" y="0"/>
              <a:ext cx="12190414" cy="6858001"/>
              <a:chOff x="-1" y="0"/>
              <a:chExt cx="12190414" cy="6858001"/>
            </a:xfrm>
          </p:grpSpPr>
          <p:sp>
            <p:nvSpPr>
              <p:cNvPr id="20" name="Rectangle 33"/>
              <p:cNvSpPr/>
              <p:nvPr/>
            </p:nvSpPr>
            <p:spPr>
              <a:xfrm>
                <a:off x="-1" y="0"/>
                <a:ext cx="8978744" cy="6858000"/>
              </a:xfrm>
              <a:custGeom>
                <a:avLst/>
                <a:gdLst/>
                <a:ahLst/>
                <a:cxnLst/>
                <a:rect l="l" t="t" r="r" b="b"/>
                <a:pathLst>
                  <a:path w="8970065" h="6858000">
                    <a:moveTo>
                      <a:pt x="0" y="0"/>
                    </a:moveTo>
                    <a:lnTo>
                      <a:pt x="8970065" y="0"/>
                    </a:lnTo>
                    <a:lnTo>
                      <a:pt x="8969219" y="1908175"/>
                    </a:lnTo>
                    <a:lnTo>
                      <a:pt x="392355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4F2C99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40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34"/>
              <p:cNvSpPr/>
              <p:nvPr/>
            </p:nvSpPr>
            <p:spPr>
              <a:xfrm>
                <a:off x="369889" y="1903413"/>
                <a:ext cx="11820524" cy="4954588"/>
              </a:xfrm>
              <a:custGeom>
                <a:avLst/>
                <a:gdLst>
                  <a:gd name="connsiteX0" fmla="*/ 8586387 w 11798058"/>
                  <a:gd name="connsiteY0" fmla="*/ 0 h 4945063"/>
                  <a:gd name="connsiteX1" fmla="*/ 11798058 w 11798058"/>
                  <a:gd name="connsiteY1" fmla="*/ 1855017 h 4945063"/>
                  <a:gd name="connsiteX2" fmla="*/ 11798058 w 11798058"/>
                  <a:gd name="connsiteY2" fmla="*/ 4945063 h 4945063"/>
                  <a:gd name="connsiteX3" fmla="*/ 0 w 11798058"/>
                  <a:gd name="connsiteY3" fmla="*/ 4945063 h 4945063"/>
                  <a:gd name="connsiteX4" fmla="*/ 8586387 w 11798058"/>
                  <a:gd name="connsiteY4" fmla="*/ 0 h 4945063"/>
                  <a:gd name="connsiteX0" fmla="*/ 8581623 w 11798058"/>
                  <a:gd name="connsiteY0" fmla="*/ 0 h 4954588"/>
                  <a:gd name="connsiteX1" fmla="*/ 11798058 w 11798058"/>
                  <a:gd name="connsiteY1" fmla="*/ 1864542 h 4954588"/>
                  <a:gd name="connsiteX2" fmla="*/ 11798058 w 11798058"/>
                  <a:gd name="connsiteY2" fmla="*/ 4954588 h 4954588"/>
                  <a:gd name="connsiteX3" fmla="*/ 0 w 11798058"/>
                  <a:gd name="connsiteY3" fmla="*/ 4954588 h 4954588"/>
                  <a:gd name="connsiteX4" fmla="*/ 8581623 w 11798058"/>
                  <a:gd name="connsiteY4" fmla="*/ 0 h 4954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98058" h="4954588">
                    <a:moveTo>
                      <a:pt x="8581623" y="0"/>
                    </a:moveTo>
                    <a:lnTo>
                      <a:pt x="11798058" y="1864542"/>
                    </a:lnTo>
                    <a:lnTo>
                      <a:pt x="11798058" y="4954588"/>
                    </a:lnTo>
                    <a:lnTo>
                      <a:pt x="0" y="4954588"/>
                    </a:lnTo>
                    <a:lnTo>
                      <a:pt x="8581623" y="0"/>
                    </a:lnTo>
                    <a:close/>
                  </a:path>
                </a:pathLst>
              </a:custGeom>
              <a:solidFill>
                <a:srgbClr val="341F6F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400" err="1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938" y="1520826"/>
            <a:ext cx="10300690" cy="761386"/>
          </a:xfrm>
        </p:spPr>
        <p:txBody>
          <a:bodyPr tIns="0" anchor="ctr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936" y="2295692"/>
            <a:ext cx="11450540" cy="744365"/>
          </a:xfrm>
        </p:spPr>
        <p:txBody>
          <a:bodyPr anchor="ctr" anchorCtr="0"/>
          <a:lstStyle>
            <a:lvl1pPr marL="0" indent="0" algn="l">
              <a:buNone/>
              <a:defRPr sz="6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14673" y="357253"/>
            <a:ext cx="1144736" cy="381600"/>
          </a:xfrm>
        </p:spPr>
        <p:txBody>
          <a:bodyPr anchor="t" anchorCtr="0"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0D52139E-80E8-44B2-89BA-FFDE8054A662}" type="datetime1">
              <a:rPr lang="en-GB" smtClean="0"/>
              <a:t>10/05/2024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14673" y="6092226"/>
            <a:ext cx="3550025" cy="381600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GB"/>
              <a:t>SEB PowerPoint Template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F809B13A-3730-413D-9F0B-C01FC49F235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 Placeholder 31"/>
          <p:cNvSpPr>
            <a:spLocks noGrp="1"/>
          </p:cNvSpPr>
          <p:nvPr>
            <p:ph type="body" sz="quarter" idx="30" hasCustomPrompt="1"/>
          </p:nvPr>
        </p:nvSpPr>
        <p:spPr>
          <a:xfrm>
            <a:off x="10670977" y="-1"/>
            <a:ext cx="1521024" cy="1520826"/>
          </a:xfrm>
          <a:blipFill>
            <a:blip r:embed="rId2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79791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, Small Fo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F7D08A8B-BB41-4183-985A-BF78000D6DA4}"/>
              </a:ext>
            </a:extLst>
          </p:cNvPr>
          <p:cNvSpPr>
            <a:spLocks noGrp="1"/>
          </p:cNvSpPr>
          <p:nvPr>
            <p:ph sz="quarter" idx="48"/>
          </p:nvPr>
        </p:nvSpPr>
        <p:spPr>
          <a:xfrm>
            <a:off x="550863" y="1881187"/>
            <a:ext cx="5005387" cy="911225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smtClean="0">
                <a:latin typeface="+mn-lt"/>
              </a:defRPr>
            </a:lvl1pPr>
            <a:lvl2pPr>
              <a:defRPr lang="en-US" sz="1200" smtClean="0">
                <a:latin typeface="+mn-lt"/>
              </a:defRPr>
            </a:lvl2pPr>
            <a:lvl3pPr>
              <a:defRPr lang="en-US" sz="1200" smtClean="0">
                <a:latin typeface="+mn-lt"/>
              </a:defRPr>
            </a:lvl3pPr>
            <a:lvl4pPr>
              <a:defRPr lang="en-US" sz="1200" smtClean="0">
                <a:latin typeface="+mn-lt"/>
              </a:defRPr>
            </a:lvl4pPr>
            <a:lvl5pPr>
              <a:defRPr lang="en-GB" sz="12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A05B8F70-F32C-4EF7-A5FE-9B8C72276CE0}"/>
              </a:ext>
            </a:extLst>
          </p:cNvPr>
          <p:cNvSpPr>
            <a:spLocks noGrp="1"/>
          </p:cNvSpPr>
          <p:nvPr>
            <p:ph sz="quarter" idx="49"/>
          </p:nvPr>
        </p:nvSpPr>
        <p:spPr>
          <a:xfrm>
            <a:off x="550863" y="3126736"/>
            <a:ext cx="5005387" cy="911225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smtClean="0">
                <a:latin typeface="+mn-lt"/>
              </a:defRPr>
            </a:lvl1pPr>
            <a:lvl2pPr>
              <a:defRPr lang="en-US" sz="1200" smtClean="0">
                <a:latin typeface="+mn-lt"/>
              </a:defRPr>
            </a:lvl2pPr>
            <a:lvl3pPr>
              <a:defRPr lang="en-US" sz="1200" smtClean="0">
                <a:latin typeface="+mn-lt"/>
              </a:defRPr>
            </a:lvl3pPr>
            <a:lvl4pPr>
              <a:defRPr lang="en-US" sz="1200" smtClean="0">
                <a:latin typeface="+mn-lt"/>
              </a:defRPr>
            </a:lvl4pPr>
            <a:lvl5pPr>
              <a:defRPr lang="en-GB" sz="12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9" name="Content Placeholder 6">
            <a:extLst>
              <a:ext uri="{FF2B5EF4-FFF2-40B4-BE49-F238E27FC236}">
                <a16:creationId xmlns:a16="http://schemas.microsoft.com/office/drawing/2014/main" id="{78946ED9-1959-4D7D-9D6C-9CF159F8157D}"/>
              </a:ext>
            </a:extLst>
          </p:cNvPr>
          <p:cNvSpPr>
            <a:spLocks noGrp="1"/>
          </p:cNvSpPr>
          <p:nvPr>
            <p:ph sz="quarter" idx="50"/>
          </p:nvPr>
        </p:nvSpPr>
        <p:spPr>
          <a:xfrm>
            <a:off x="550863" y="4359957"/>
            <a:ext cx="5005387" cy="911225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smtClean="0">
                <a:latin typeface="+mn-lt"/>
              </a:defRPr>
            </a:lvl1pPr>
            <a:lvl2pPr>
              <a:defRPr lang="en-US" sz="1200" smtClean="0">
                <a:latin typeface="+mn-lt"/>
              </a:defRPr>
            </a:lvl2pPr>
            <a:lvl3pPr>
              <a:defRPr lang="en-US" sz="1200" smtClean="0">
                <a:latin typeface="+mn-lt"/>
              </a:defRPr>
            </a:lvl3pPr>
            <a:lvl4pPr>
              <a:defRPr lang="en-US" sz="1200" smtClean="0">
                <a:latin typeface="+mn-lt"/>
              </a:defRPr>
            </a:lvl4pPr>
            <a:lvl5pPr>
              <a:defRPr lang="en-GB" sz="12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E37103DA-3C5D-4274-8C76-4E106A13A021}"/>
              </a:ext>
            </a:extLst>
          </p:cNvPr>
          <p:cNvSpPr>
            <a:spLocks noGrp="1"/>
          </p:cNvSpPr>
          <p:nvPr>
            <p:ph sz="quarter" idx="51"/>
          </p:nvPr>
        </p:nvSpPr>
        <p:spPr>
          <a:xfrm>
            <a:off x="6635752" y="1881187"/>
            <a:ext cx="5005387" cy="911225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smtClean="0">
                <a:latin typeface="+mn-lt"/>
              </a:defRPr>
            </a:lvl1pPr>
            <a:lvl2pPr>
              <a:defRPr lang="en-US" sz="1200" smtClean="0">
                <a:latin typeface="+mn-lt"/>
              </a:defRPr>
            </a:lvl2pPr>
            <a:lvl3pPr>
              <a:defRPr lang="en-US" sz="1200" smtClean="0">
                <a:latin typeface="+mn-lt"/>
              </a:defRPr>
            </a:lvl3pPr>
            <a:lvl4pPr>
              <a:defRPr lang="en-US" sz="1200" smtClean="0">
                <a:latin typeface="+mn-lt"/>
              </a:defRPr>
            </a:lvl4pPr>
            <a:lvl5pPr>
              <a:defRPr lang="en-GB" sz="12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22" name="Content Placeholder 6">
            <a:extLst>
              <a:ext uri="{FF2B5EF4-FFF2-40B4-BE49-F238E27FC236}">
                <a16:creationId xmlns:a16="http://schemas.microsoft.com/office/drawing/2014/main" id="{864626BF-2D29-4134-BCAA-F90DB82F4E4F}"/>
              </a:ext>
            </a:extLst>
          </p:cNvPr>
          <p:cNvSpPr>
            <a:spLocks noGrp="1"/>
          </p:cNvSpPr>
          <p:nvPr>
            <p:ph sz="quarter" idx="52"/>
          </p:nvPr>
        </p:nvSpPr>
        <p:spPr>
          <a:xfrm>
            <a:off x="6635752" y="3126736"/>
            <a:ext cx="5005387" cy="911225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smtClean="0">
                <a:latin typeface="+mn-lt"/>
              </a:defRPr>
            </a:lvl1pPr>
            <a:lvl2pPr>
              <a:defRPr lang="en-US" sz="1200" smtClean="0">
                <a:latin typeface="+mn-lt"/>
              </a:defRPr>
            </a:lvl2pPr>
            <a:lvl3pPr>
              <a:defRPr lang="en-US" sz="1200" smtClean="0">
                <a:latin typeface="+mn-lt"/>
              </a:defRPr>
            </a:lvl3pPr>
            <a:lvl4pPr>
              <a:defRPr lang="en-US" sz="1200" smtClean="0">
                <a:latin typeface="+mn-lt"/>
              </a:defRPr>
            </a:lvl4pPr>
            <a:lvl5pPr>
              <a:defRPr lang="en-GB" sz="12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23" name="Content Placeholder 6">
            <a:extLst>
              <a:ext uri="{FF2B5EF4-FFF2-40B4-BE49-F238E27FC236}">
                <a16:creationId xmlns:a16="http://schemas.microsoft.com/office/drawing/2014/main" id="{50EFF2CF-42BC-4779-AF16-E020E0230672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6635752" y="4359957"/>
            <a:ext cx="5005387" cy="911225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smtClean="0">
                <a:latin typeface="+mn-lt"/>
              </a:defRPr>
            </a:lvl1pPr>
            <a:lvl2pPr>
              <a:defRPr lang="en-US" sz="1200" smtClean="0">
                <a:latin typeface="+mn-lt"/>
              </a:defRPr>
            </a:lvl2pPr>
            <a:lvl3pPr>
              <a:defRPr lang="en-US" sz="1200" smtClean="0">
                <a:latin typeface="+mn-lt"/>
              </a:defRPr>
            </a:lvl3pPr>
            <a:lvl4pPr>
              <a:defRPr lang="en-US" sz="1200" smtClean="0">
                <a:latin typeface="+mn-lt"/>
              </a:defRPr>
            </a:lvl4pPr>
            <a:lvl5pPr>
              <a:defRPr lang="en-GB" sz="12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E512F3F-A5AD-4DCB-9DAD-45791E8B9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04D643-3A09-4372-BAA5-1C4CFBA76550}"/>
              </a:ext>
            </a:extLst>
          </p:cNvPr>
          <p:cNvSpPr>
            <a:spLocks noGrp="1"/>
          </p:cNvSpPr>
          <p:nvPr>
            <p:ph type="dt" sz="half" idx="54"/>
          </p:nvPr>
        </p:nvSpPr>
        <p:spPr/>
        <p:txBody>
          <a:bodyPr/>
          <a:lstStyle/>
          <a:p>
            <a:fld id="{59F3B072-CCFD-4A69-A0A9-F06ED6DEA152}" type="datetime1">
              <a:rPr lang="en-GB" smtClean="0"/>
              <a:t>10/05/2024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4A302-22D4-43ED-B478-11EFA81A8F45}"/>
              </a:ext>
            </a:extLst>
          </p:cNvPr>
          <p:cNvSpPr>
            <a:spLocks noGrp="1"/>
          </p:cNvSpPr>
          <p:nvPr>
            <p:ph type="ftr" sz="quarter" idx="55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sv-SE"/>
              <a:t>Lorem ipsum dolor sit amet, consectetur adipiscing elit, sed do eiusmod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E6087-9024-4DB8-831F-77BA3C226CED}"/>
              </a:ext>
            </a:extLst>
          </p:cNvPr>
          <p:cNvSpPr>
            <a:spLocks noGrp="1"/>
          </p:cNvSpPr>
          <p:nvPr>
            <p:ph type="sldNum" sz="quarter" idx="56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8262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333">
          <p15:clr>
            <a:srgbClr val="FBAE40"/>
          </p15:clr>
        </p15:guide>
        <p15:guide id="3" pos="347">
          <p15:clr>
            <a:srgbClr val="FBAE40"/>
          </p15:clr>
        </p15:guide>
        <p15:guide id="4" pos="4180">
          <p15:clr>
            <a:srgbClr val="FBAE40"/>
          </p15:clr>
        </p15:guide>
        <p15:guide id="5" pos="350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with Heading, Small Fo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F7D08A8B-BB41-4183-985A-BF78000D6DA4}"/>
              </a:ext>
            </a:extLst>
          </p:cNvPr>
          <p:cNvSpPr>
            <a:spLocks noGrp="1"/>
          </p:cNvSpPr>
          <p:nvPr>
            <p:ph sz="quarter" idx="48"/>
          </p:nvPr>
        </p:nvSpPr>
        <p:spPr>
          <a:xfrm>
            <a:off x="550864" y="2235744"/>
            <a:ext cx="5005386" cy="911225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smtClean="0">
                <a:latin typeface="+mn-lt"/>
              </a:defRPr>
            </a:lvl1pPr>
            <a:lvl2pPr>
              <a:defRPr lang="en-US" sz="1200" smtClean="0">
                <a:latin typeface="+mn-lt"/>
              </a:defRPr>
            </a:lvl2pPr>
            <a:lvl3pPr>
              <a:defRPr lang="en-US" sz="1200" smtClean="0">
                <a:latin typeface="+mn-lt"/>
              </a:defRPr>
            </a:lvl3pPr>
            <a:lvl4pPr>
              <a:defRPr lang="en-US" sz="1200" smtClean="0">
                <a:latin typeface="+mn-lt"/>
              </a:defRPr>
            </a:lvl4pPr>
            <a:lvl5pPr>
              <a:defRPr lang="en-GB" sz="12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A05B8F70-F32C-4EF7-A5FE-9B8C72276CE0}"/>
              </a:ext>
            </a:extLst>
          </p:cNvPr>
          <p:cNvSpPr>
            <a:spLocks noGrp="1"/>
          </p:cNvSpPr>
          <p:nvPr>
            <p:ph sz="quarter" idx="49"/>
          </p:nvPr>
        </p:nvSpPr>
        <p:spPr>
          <a:xfrm>
            <a:off x="550864" y="3557089"/>
            <a:ext cx="5005386" cy="911225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smtClean="0">
                <a:latin typeface="+mn-lt"/>
              </a:defRPr>
            </a:lvl1pPr>
            <a:lvl2pPr>
              <a:defRPr lang="en-US" sz="1200" smtClean="0">
                <a:latin typeface="+mn-lt"/>
              </a:defRPr>
            </a:lvl2pPr>
            <a:lvl3pPr>
              <a:defRPr lang="en-US" sz="1200" smtClean="0">
                <a:latin typeface="+mn-lt"/>
              </a:defRPr>
            </a:lvl3pPr>
            <a:lvl4pPr>
              <a:defRPr lang="en-US" sz="1200" smtClean="0">
                <a:latin typeface="+mn-lt"/>
              </a:defRPr>
            </a:lvl4pPr>
            <a:lvl5pPr>
              <a:defRPr lang="en-GB" sz="12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9" name="Content Placeholder 6">
            <a:extLst>
              <a:ext uri="{FF2B5EF4-FFF2-40B4-BE49-F238E27FC236}">
                <a16:creationId xmlns:a16="http://schemas.microsoft.com/office/drawing/2014/main" id="{78946ED9-1959-4D7D-9D6C-9CF159F8157D}"/>
              </a:ext>
            </a:extLst>
          </p:cNvPr>
          <p:cNvSpPr>
            <a:spLocks noGrp="1"/>
          </p:cNvSpPr>
          <p:nvPr>
            <p:ph sz="quarter" idx="50"/>
          </p:nvPr>
        </p:nvSpPr>
        <p:spPr>
          <a:xfrm>
            <a:off x="550864" y="4900596"/>
            <a:ext cx="5005386" cy="911225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smtClean="0">
                <a:latin typeface="+mn-lt"/>
              </a:defRPr>
            </a:lvl1pPr>
            <a:lvl2pPr>
              <a:defRPr lang="en-US" sz="1200" smtClean="0">
                <a:latin typeface="+mn-lt"/>
              </a:defRPr>
            </a:lvl2pPr>
            <a:lvl3pPr>
              <a:defRPr lang="en-US" sz="1200" smtClean="0">
                <a:latin typeface="+mn-lt"/>
              </a:defRPr>
            </a:lvl3pPr>
            <a:lvl4pPr>
              <a:defRPr lang="en-US" sz="1200" smtClean="0">
                <a:latin typeface="+mn-lt"/>
              </a:defRPr>
            </a:lvl4pPr>
            <a:lvl5pPr>
              <a:defRPr lang="en-GB" sz="12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E37103DA-3C5D-4274-8C76-4E106A13A021}"/>
              </a:ext>
            </a:extLst>
          </p:cNvPr>
          <p:cNvSpPr>
            <a:spLocks noGrp="1"/>
          </p:cNvSpPr>
          <p:nvPr>
            <p:ph sz="quarter" idx="51"/>
          </p:nvPr>
        </p:nvSpPr>
        <p:spPr>
          <a:xfrm>
            <a:off x="6635752" y="2235744"/>
            <a:ext cx="5005387" cy="911225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smtClean="0">
                <a:latin typeface="+mn-lt"/>
              </a:defRPr>
            </a:lvl1pPr>
            <a:lvl2pPr>
              <a:defRPr lang="en-US" sz="1200" smtClean="0">
                <a:latin typeface="+mn-lt"/>
              </a:defRPr>
            </a:lvl2pPr>
            <a:lvl3pPr>
              <a:defRPr lang="en-US" sz="1200" smtClean="0">
                <a:latin typeface="+mn-lt"/>
              </a:defRPr>
            </a:lvl3pPr>
            <a:lvl4pPr>
              <a:defRPr lang="en-US" sz="1200" smtClean="0">
                <a:latin typeface="+mn-lt"/>
              </a:defRPr>
            </a:lvl4pPr>
            <a:lvl5pPr>
              <a:defRPr lang="en-GB" sz="12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22" name="Content Placeholder 6">
            <a:extLst>
              <a:ext uri="{FF2B5EF4-FFF2-40B4-BE49-F238E27FC236}">
                <a16:creationId xmlns:a16="http://schemas.microsoft.com/office/drawing/2014/main" id="{864626BF-2D29-4134-BCAA-F90DB82F4E4F}"/>
              </a:ext>
            </a:extLst>
          </p:cNvPr>
          <p:cNvSpPr>
            <a:spLocks noGrp="1"/>
          </p:cNvSpPr>
          <p:nvPr>
            <p:ph sz="quarter" idx="52"/>
          </p:nvPr>
        </p:nvSpPr>
        <p:spPr>
          <a:xfrm>
            <a:off x="6635752" y="3557089"/>
            <a:ext cx="5005387" cy="911225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smtClean="0">
                <a:latin typeface="+mn-lt"/>
              </a:defRPr>
            </a:lvl1pPr>
            <a:lvl2pPr>
              <a:defRPr lang="en-US" sz="1200" smtClean="0">
                <a:latin typeface="+mn-lt"/>
              </a:defRPr>
            </a:lvl2pPr>
            <a:lvl3pPr>
              <a:defRPr lang="en-US" sz="1200" smtClean="0">
                <a:latin typeface="+mn-lt"/>
              </a:defRPr>
            </a:lvl3pPr>
            <a:lvl4pPr>
              <a:defRPr lang="en-US" sz="1200" smtClean="0">
                <a:latin typeface="+mn-lt"/>
              </a:defRPr>
            </a:lvl4pPr>
            <a:lvl5pPr>
              <a:defRPr lang="en-GB" sz="12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23" name="Content Placeholder 6">
            <a:extLst>
              <a:ext uri="{FF2B5EF4-FFF2-40B4-BE49-F238E27FC236}">
                <a16:creationId xmlns:a16="http://schemas.microsoft.com/office/drawing/2014/main" id="{50EFF2CF-42BC-4779-AF16-E020E0230672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6635752" y="4900596"/>
            <a:ext cx="5005387" cy="911225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smtClean="0">
                <a:latin typeface="+mn-lt"/>
              </a:defRPr>
            </a:lvl1pPr>
            <a:lvl2pPr>
              <a:defRPr lang="en-US" sz="1200" smtClean="0">
                <a:latin typeface="+mn-lt"/>
              </a:defRPr>
            </a:lvl2pPr>
            <a:lvl3pPr>
              <a:defRPr lang="en-US" sz="1200" smtClean="0">
                <a:latin typeface="+mn-lt"/>
              </a:defRPr>
            </a:lvl3pPr>
            <a:lvl4pPr>
              <a:defRPr lang="en-US" sz="1200" smtClean="0">
                <a:latin typeface="+mn-lt"/>
              </a:defRPr>
            </a:lvl4pPr>
            <a:lvl5pPr>
              <a:defRPr lang="en-GB" sz="12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E512F3F-A5AD-4DCB-9DAD-45791E8B9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1AB959A-FBF1-4396-BEF7-2CEF4E410F2D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50863" y="1941044"/>
            <a:ext cx="5005388" cy="290513"/>
          </a:xfrm>
        </p:spPr>
        <p:txBody>
          <a:bodyPr anchor="b">
            <a:noAutofit/>
          </a:bodyPr>
          <a:lstStyle>
            <a:lvl1pPr marL="0" indent="0">
              <a:buNone/>
              <a:defRPr sz="1200" b="0">
                <a:latin typeface="SEB SansSerif Medium" panose="00000600000000000000" pitchFamily="2" charset="0"/>
              </a:defRPr>
            </a:lvl1pPr>
            <a:lvl2pPr>
              <a:defRPr b="1">
                <a:latin typeface="+mn-lt"/>
              </a:defRPr>
            </a:lvl2pPr>
            <a:lvl3pPr>
              <a:defRPr b="1">
                <a:latin typeface="+mn-lt"/>
              </a:defRPr>
            </a:lvl3pPr>
            <a:lvl4pPr>
              <a:defRPr b="1">
                <a:latin typeface="+mn-lt"/>
              </a:defRPr>
            </a:lvl4pPr>
            <a:lvl5pPr>
              <a:defRPr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D61CD3F-1CCC-4CAD-A6E7-DE465B515960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550863" y="3262388"/>
            <a:ext cx="5005388" cy="290513"/>
          </a:xfrm>
        </p:spPr>
        <p:txBody>
          <a:bodyPr anchor="b">
            <a:noAutofit/>
          </a:bodyPr>
          <a:lstStyle>
            <a:lvl1pPr marL="0" indent="0">
              <a:buNone/>
              <a:defRPr sz="1200" b="0">
                <a:latin typeface="SEB SansSerif Medium" panose="00000600000000000000" pitchFamily="2" charset="0"/>
              </a:defRPr>
            </a:lvl1pPr>
            <a:lvl2pPr>
              <a:defRPr b="1">
                <a:latin typeface="+mn-lt"/>
              </a:defRPr>
            </a:lvl2pPr>
            <a:lvl3pPr>
              <a:defRPr b="1">
                <a:latin typeface="+mn-lt"/>
              </a:defRPr>
            </a:lvl3pPr>
            <a:lvl4pPr>
              <a:defRPr b="1">
                <a:latin typeface="+mn-lt"/>
              </a:defRPr>
            </a:lvl4pPr>
            <a:lvl5pPr>
              <a:defRPr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232C23-2797-4256-BE4F-3E560209BBC4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550863" y="4607285"/>
            <a:ext cx="5005388" cy="290513"/>
          </a:xfrm>
        </p:spPr>
        <p:txBody>
          <a:bodyPr anchor="b">
            <a:noAutofit/>
          </a:bodyPr>
          <a:lstStyle>
            <a:lvl1pPr marL="0" indent="0">
              <a:buNone/>
              <a:defRPr sz="1200" b="0">
                <a:latin typeface="SEB SansSerif Medium" panose="00000600000000000000" pitchFamily="2" charset="0"/>
              </a:defRPr>
            </a:lvl1pPr>
            <a:lvl2pPr>
              <a:defRPr b="1">
                <a:latin typeface="+mn-lt"/>
              </a:defRPr>
            </a:lvl2pPr>
            <a:lvl3pPr>
              <a:defRPr b="1">
                <a:latin typeface="+mn-lt"/>
              </a:defRPr>
            </a:lvl3pPr>
            <a:lvl4pPr>
              <a:defRPr b="1">
                <a:latin typeface="+mn-lt"/>
              </a:defRPr>
            </a:lvl4pPr>
            <a:lvl5pPr>
              <a:defRPr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0D552EB4-0438-44C2-960F-C399D1C710E6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6635748" y="1941044"/>
            <a:ext cx="5005388" cy="290513"/>
          </a:xfrm>
        </p:spPr>
        <p:txBody>
          <a:bodyPr anchor="b">
            <a:noAutofit/>
          </a:bodyPr>
          <a:lstStyle>
            <a:lvl1pPr marL="0" indent="0">
              <a:buNone/>
              <a:defRPr sz="1200" b="0">
                <a:latin typeface="SEB SansSerif Medium" panose="00000600000000000000" pitchFamily="2" charset="0"/>
              </a:defRPr>
            </a:lvl1pPr>
            <a:lvl2pPr>
              <a:defRPr b="1">
                <a:latin typeface="+mn-lt"/>
              </a:defRPr>
            </a:lvl2pPr>
            <a:lvl3pPr>
              <a:defRPr b="1">
                <a:latin typeface="+mn-lt"/>
              </a:defRPr>
            </a:lvl3pPr>
            <a:lvl4pPr>
              <a:defRPr b="1">
                <a:latin typeface="+mn-lt"/>
              </a:defRPr>
            </a:lvl4pPr>
            <a:lvl5pPr>
              <a:defRPr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351B9AC2-4385-4731-8A2D-AD7A43760BEB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6635748" y="3262388"/>
            <a:ext cx="5005388" cy="290513"/>
          </a:xfrm>
        </p:spPr>
        <p:txBody>
          <a:bodyPr anchor="b">
            <a:noAutofit/>
          </a:bodyPr>
          <a:lstStyle>
            <a:lvl1pPr marL="0" indent="0">
              <a:buNone/>
              <a:defRPr sz="1200" b="0">
                <a:latin typeface="SEB SansSerif Medium" panose="00000600000000000000" pitchFamily="2" charset="0"/>
              </a:defRPr>
            </a:lvl1pPr>
            <a:lvl2pPr>
              <a:defRPr b="1">
                <a:latin typeface="+mn-lt"/>
              </a:defRPr>
            </a:lvl2pPr>
            <a:lvl3pPr>
              <a:defRPr b="1">
                <a:latin typeface="+mn-lt"/>
              </a:defRPr>
            </a:lvl3pPr>
            <a:lvl4pPr>
              <a:defRPr b="1">
                <a:latin typeface="+mn-lt"/>
              </a:defRPr>
            </a:lvl4pPr>
            <a:lvl5pPr>
              <a:defRPr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D8EE1F0F-FD37-4B21-BA65-B4F4B9735C86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6635748" y="4607285"/>
            <a:ext cx="5005388" cy="290513"/>
          </a:xfrm>
        </p:spPr>
        <p:txBody>
          <a:bodyPr anchor="b">
            <a:noAutofit/>
          </a:bodyPr>
          <a:lstStyle>
            <a:lvl1pPr marL="0" indent="0">
              <a:buNone/>
              <a:defRPr sz="1200" b="0">
                <a:latin typeface="SEB SansSerif Medium" panose="00000600000000000000" pitchFamily="2" charset="0"/>
              </a:defRPr>
            </a:lvl1pPr>
            <a:lvl2pPr>
              <a:defRPr b="1">
                <a:latin typeface="+mn-lt"/>
              </a:defRPr>
            </a:lvl2pPr>
            <a:lvl3pPr>
              <a:defRPr b="1">
                <a:latin typeface="+mn-lt"/>
              </a:defRPr>
            </a:lvl3pPr>
            <a:lvl4pPr>
              <a:defRPr b="1">
                <a:latin typeface="+mn-lt"/>
              </a:defRPr>
            </a:lvl4pPr>
            <a:lvl5pPr>
              <a:defRPr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0B404D-A057-453D-A679-429A8ABCF9B2}"/>
              </a:ext>
            </a:extLst>
          </p:cNvPr>
          <p:cNvSpPr>
            <a:spLocks noGrp="1"/>
          </p:cNvSpPr>
          <p:nvPr>
            <p:ph type="dt" sz="half" idx="60"/>
          </p:nvPr>
        </p:nvSpPr>
        <p:spPr/>
        <p:txBody>
          <a:bodyPr/>
          <a:lstStyle/>
          <a:p>
            <a:fld id="{59F3B072-CCFD-4A69-A0A9-F06ED6DEA152}" type="datetime1">
              <a:rPr lang="en-GB" smtClean="0"/>
              <a:t>10/05/2024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103E0-01B9-4ACA-B84F-17C885E83C2F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sv-SE"/>
              <a:t>Lorem ipsum dolor sit amet, consectetur adipiscing elit, sed do eiusmod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D5D62-ADB3-494C-A752-93887AEA383B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9519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333">
          <p15:clr>
            <a:srgbClr val="FBAE40"/>
          </p15:clr>
        </p15:guide>
        <p15:guide id="3" pos="347">
          <p15:clr>
            <a:srgbClr val="FBAE40"/>
          </p15:clr>
        </p15:guide>
        <p15:guide id="4" pos="4180">
          <p15:clr>
            <a:srgbClr val="FBAE40"/>
          </p15:clr>
        </p15:guide>
        <p15:guide id="5" pos="350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ubrik 1">
            <a:extLst>
              <a:ext uri="{FF2B5EF4-FFF2-40B4-BE49-F238E27FC236}">
                <a16:creationId xmlns:a16="http://schemas.microsoft.com/office/drawing/2014/main" id="{097E6B50-A2AF-44AF-B6DD-ADC555E395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200" y="774000"/>
            <a:ext cx="11129938" cy="8992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GB" err="1"/>
              <a:t>Klicka</a:t>
            </a:r>
            <a:r>
              <a:rPr lang="en-GB"/>
              <a:t> </a:t>
            </a:r>
            <a:r>
              <a:rPr lang="en-GB" err="1"/>
              <a:t>här</a:t>
            </a:r>
            <a:r>
              <a:rPr lang="en-GB"/>
              <a:t> </a:t>
            </a:r>
            <a:r>
              <a:rPr lang="en-GB" err="1"/>
              <a:t>för</a:t>
            </a:r>
            <a:r>
              <a:rPr lang="en-GB"/>
              <a:t> </a:t>
            </a:r>
            <a:r>
              <a:rPr lang="en-GB" err="1"/>
              <a:t>att</a:t>
            </a:r>
            <a:r>
              <a:rPr lang="en-GB"/>
              <a:t> </a:t>
            </a:r>
            <a:r>
              <a:rPr lang="en-GB" err="1"/>
              <a:t>ändra</a:t>
            </a:r>
            <a:r>
              <a:rPr lang="en-GB"/>
              <a:t> mall </a:t>
            </a:r>
            <a:r>
              <a:rPr lang="en-GB" err="1"/>
              <a:t>för</a:t>
            </a:r>
            <a:r>
              <a:rPr lang="en-GB"/>
              <a:t> </a:t>
            </a:r>
            <a:r>
              <a:rPr lang="en-GB" err="1"/>
              <a:t>rubrikformat</a:t>
            </a:r>
            <a:endParaRPr lang="en-GB"/>
          </a:p>
        </p:txBody>
      </p:sp>
      <p:sp>
        <p:nvSpPr>
          <p:cNvPr id="26" name="Content Placeholder 6">
            <a:extLst>
              <a:ext uri="{FF2B5EF4-FFF2-40B4-BE49-F238E27FC236}">
                <a16:creationId xmlns:a16="http://schemas.microsoft.com/office/drawing/2014/main" id="{24E40512-6DCD-4009-AADF-AD413A4A8372}"/>
              </a:ext>
            </a:extLst>
          </p:cNvPr>
          <p:cNvSpPr>
            <a:spLocks noGrp="1"/>
          </p:cNvSpPr>
          <p:nvPr>
            <p:ph sz="quarter" idx="48"/>
          </p:nvPr>
        </p:nvSpPr>
        <p:spPr>
          <a:xfrm>
            <a:off x="559278" y="1888682"/>
            <a:ext cx="3461180" cy="184375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28" name="Content Placeholder 6">
            <a:extLst>
              <a:ext uri="{FF2B5EF4-FFF2-40B4-BE49-F238E27FC236}">
                <a16:creationId xmlns:a16="http://schemas.microsoft.com/office/drawing/2014/main" id="{CF5ED0F4-F995-4274-9113-D743B4561509}"/>
              </a:ext>
            </a:extLst>
          </p:cNvPr>
          <p:cNvSpPr>
            <a:spLocks noGrp="1"/>
          </p:cNvSpPr>
          <p:nvPr>
            <p:ph sz="quarter" idx="49"/>
          </p:nvPr>
        </p:nvSpPr>
        <p:spPr>
          <a:xfrm>
            <a:off x="559277" y="4020021"/>
            <a:ext cx="3461181" cy="184375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29112CEB-146A-43AE-9504-79B578E1BAC5}"/>
              </a:ext>
            </a:extLst>
          </p:cNvPr>
          <p:cNvSpPr>
            <a:spLocks noGrp="1"/>
          </p:cNvSpPr>
          <p:nvPr>
            <p:ph sz="quarter" idx="52"/>
          </p:nvPr>
        </p:nvSpPr>
        <p:spPr>
          <a:xfrm>
            <a:off x="4365410" y="1888682"/>
            <a:ext cx="3461180" cy="184375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A54A162D-AC98-4597-8AA7-5E325B34F77E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4365409" y="4020021"/>
            <a:ext cx="3461181" cy="184375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0FDCCC82-E0D1-4A13-B452-85465BE6891C}"/>
              </a:ext>
            </a:extLst>
          </p:cNvPr>
          <p:cNvSpPr>
            <a:spLocks noGrp="1"/>
          </p:cNvSpPr>
          <p:nvPr>
            <p:ph sz="quarter" idx="54"/>
          </p:nvPr>
        </p:nvSpPr>
        <p:spPr>
          <a:xfrm>
            <a:off x="8179958" y="1888682"/>
            <a:ext cx="3461180" cy="184375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9F4801C0-1673-4DFF-88A8-5C6C405A38A7}"/>
              </a:ext>
            </a:extLst>
          </p:cNvPr>
          <p:cNvSpPr>
            <a:spLocks noGrp="1"/>
          </p:cNvSpPr>
          <p:nvPr>
            <p:ph sz="quarter" idx="55"/>
          </p:nvPr>
        </p:nvSpPr>
        <p:spPr>
          <a:xfrm>
            <a:off x="8179957" y="4020021"/>
            <a:ext cx="3461181" cy="184375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72C621-1285-4AE5-8233-A7E0D095F28A}"/>
              </a:ext>
            </a:extLst>
          </p:cNvPr>
          <p:cNvSpPr>
            <a:spLocks noGrp="1"/>
          </p:cNvSpPr>
          <p:nvPr>
            <p:ph type="dt" sz="half" idx="56"/>
          </p:nvPr>
        </p:nvSpPr>
        <p:spPr/>
        <p:txBody>
          <a:bodyPr/>
          <a:lstStyle/>
          <a:p>
            <a:fld id="{59F3B072-CCFD-4A69-A0A9-F06ED6DEA152}" type="datetime1">
              <a:rPr lang="en-GB" smtClean="0"/>
              <a:t>10/05/2024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7EE71D-ABDF-4405-A710-05F9654609F0}"/>
              </a:ext>
            </a:extLst>
          </p:cNvPr>
          <p:cNvSpPr>
            <a:spLocks noGrp="1"/>
          </p:cNvSpPr>
          <p:nvPr>
            <p:ph type="ftr" sz="quarter" idx="57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sv-SE"/>
              <a:t>Lorem ipsum dolor sit amet, consectetur adipiscing elit, sed do eiusmod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EAB01-A6F6-4EE1-88BC-146E1438345E}"/>
              </a:ext>
            </a:extLst>
          </p:cNvPr>
          <p:cNvSpPr>
            <a:spLocks noGrp="1"/>
          </p:cNvSpPr>
          <p:nvPr>
            <p:ph type="sldNum" sz="quarter" idx="58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8908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333">
          <p15:clr>
            <a:srgbClr val="FBAE40"/>
          </p15:clr>
        </p15:guide>
        <p15:guide id="3" pos="347">
          <p15:clr>
            <a:srgbClr val="FBAE40"/>
          </p15:clr>
        </p15:guide>
        <p15:guide id="4" pos="3500">
          <p15:clr>
            <a:srgbClr val="FBAE40"/>
          </p15:clr>
        </p15:guide>
        <p15:guide id="5" pos="418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with Heading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ubrik 1">
            <a:extLst>
              <a:ext uri="{FF2B5EF4-FFF2-40B4-BE49-F238E27FC236}">
                <a16:creationId xmlns:a16="http://schemas.microsoft.com/office/drawing/2014/main" id="{097E6B50-A2AF-44AF-B6DD-ADC555E395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200" y="774000"/>
            <a:ext cx="11129938" cy="8992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GB" err="1"/>
              <a:t>Klicka</a:t>
            </a:r>
            <a:r>
              <a:rPr lang="en-GB"/>
              <a:t> </a:t>
            </a:r>
            <a:r>
              <a:rPr lang="en-GB" err="1"/>
              <a:t>här</a:t>
            </a:r>
            <a:r>
              <a:rPr lang="en-GB"/>
              <a:t> </a:t>
            </a:r>
            <a:r>
              <a:rPr lang="en-GB" err="1"/>
              <a:t>för</a:t>
            </a:r>
            <a:r>
              <a:rPr lang="en-GB"/>
              <a:t> </a:t>
            </a:r>
            <a:r>
              <a:rPr lang="en-GB" err="1"/>
              <a:t>att</a:t>
            </a:r>
            <a:r>
              <a:rPr lang="en-GB"/>
              <a:t> </a:t>
            </a:r>
            <a:r>
              <a:rPr lang="en-GB" err="1"/>
              <a:t>ändra</a:t>
            </a:r>
            <a:r>
              <a:rPr lang="en-GB"/>
              <a:t> mall </a:t>
            </a:r>
            <a:r>
              <a:rPr lang="en-GB" err="1"/>
              <a:t>för</a:t>
            </a:r>
            <a:r>
              <a:rPr lang="en-GB"/>
              <a:t> </a:t>
            </a:r>
            <a:r>
              <a:rPr lang="en-GB" err="1"/>
              <a:t>rubrikformat</a:t>
            </a:r>
            <a:endParaRPr lang="en-GB"/>
          </a:p>
        </p:txBody>
      </p:sp>
      <p:sp>
        <p:nvSpPr>
          <p:cNvPr id="26" name="Content Placeholder 6">
            <a:extLst>
              <a:ext uri="{FF2B5EF4-FFF2-40B4-BE49-F238E27FC236}">
                <a16:creationId xmlns:a16="http://schemas.microsoft.com/office/drawing/2014/main" id="{24E40512-6DCD-4009-AADF-AD413A4A8372}"/>
              </a:ext>
            </a:extLst>
          </p:cNvPr>
          <p:cNvSpPr>
            <a:spLocks noGrp="1"/>
          </p:cNvSpPr>
          <p:nvPr>
            <p:ph sz="quarter" idx="48"/>
          </p:nvPr>
        </p:nvSpPr>
        <p:spPr>
          <a:xfrm>
            <a:off x="559278" y="2199360"/>
            <a:ext cx="3461180" cy="1533071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28" name="Content Placeholder 6">
            <a:extLst>
              <a:ext uri="{FF2B5EF4-FFF2-40B4-BE49-F238E27FC236}">
                <a16:creationId xmlns:a16="http://schemas.microsoft.com/office/drawing/2014/main" id="{CF5ED0F4-F995-4274-9113-D743B4561509}"/>
              </a:ext>
            </a:extLst>
          </p:cNvPr>
          <p:cNvSpPr>
            <a:spLocks noGrp="1"/>
          </p:cNvSpPr>
          <p:nvPr>
            <p:ph sz="quarter" idx="49"/>
          </p:nvPr>
        </p:nvSpPr>
        <p:spPr>
          <a:xfrm>
            <a:off x="559277" y="4330699"/>
            <a:ext cx="3461181" cy="1533071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29112CEB-146A-43AE-9504-79B578E1BAC5}"/>
              </a:ext>
            </a:extLst>
          </p:cNvPr>
          <p:cNvSpPr>
            <a:spLocks noGrp="1"/>
          </p:cNvSpPr>
          <p:nvPr>
            <p:ph sz="quarter" idx="52"/>
          </p:nvPr>
        </p:nvSpPr>
        <p:spPr>
          <a:xfrm>
            <a:off x="4365410" y="2199360"/>
            <a:ext cx="3461180" cy="1533071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A54A162D-AC98-4597-8AA7-5E325B34F77E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4365409" y="4330699"/>
            <a:ext cx="3461181" cy="1533071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0FDCCC82-E0D1-4A13-B452-85465BE6891C}"/>
              </a:ext>
            </a:extLst>
          </p:cNvPr>
          <p:cNvSpPr>
            <a:spLocks noGrp="1"/>
          </p:cNvSpPr>
          <p:nvPr>
            <p:ph sz="quarter" idx="54"/>
          </p:nvPr>
        </p:nvSpPr>
        <p:spPr>
          <a:xfrm>
            <a:off x="8179958" y="2199360"/>
            <a:ext cx="3461180" cy="1533071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9F4801C0-1673-4DFF-88A8-5C6C405A38A7}"/>
              </a:ext>
            </a:extLst>
          </p:cNvPr>
          <p:cNvSpPr>
            <a:spLocks noGrp="1"/>
          </p:cNvSpPr>
          <p:nvPr>
            <p:ph sz="quarter" idx="55"/>
          </p:nvPr>
        </p:nvSpPr>
        <p:spPr>
          <a:xfrm>
            <a:off x="8179957" y="4330699"/>
            <a:ext cx="3461181" cy="1533071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1A3FB86-216E-4011-9A4B-2E42FCAA1A3B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559279" y="1908847"/>
            <a:ext cx="3461180" cy="290513"/>
          </a:xfrm>
        </p:spPr>
        <p:txBody>
          <a:bodyPr vert="horz" lIns="0" tIns="45720" rIns="91440" bIns="45720" rtlCol="0" anchor="b">
            <a:noAutofit/>
          </a:bodyPr>
          <a:lstStyle>
            <a:lvl1pPr>
              <a:defRPr lang="en-GB" sz="1600" dirty="0">
                <a:latin typeface="SEB SansSerif Medium" panose="00000600000000000000" pitchFamily="2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3098775-B9D0-414C-AF15-2769B93F2ED6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4365410" y="1908847"/>
            <a:ext cx="3461180" cy="290513"/>
          </a:xfrm>
        </p:spPr>
        <p:txBody>
          <a:bodyPr vert="horz" lIns="0" tIns="45720" rIns="91440" bIns="45720" rtlCol="0" anchor="b">
            <a:noAutofit/>
          </a:bodyPr>
          <a:lstStyle>
            <a:lvl1pPr>
              <a:defRPr lang="en-GB" sz="1600" dirty="0">
                <a:latin typeface="SEB SansSerif Medium" panose="00000600000000000000" pitchFamily="2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1EFDE7C5-668B-4271-8A15-9E7249BEF9A0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8179958" y="1908847"/>
            <a:ext cx="3461180" cy="290513"/>
          </a:xfrm>
        </p:spPr>
        <p:txBody>
          <a:bodyPr vert="horz" lIns="0" tIns="45720" rIns="91440" bIns="45720" rtlCol="0" anchor="b">
            <a:noAutofit/>
          </a:bodyPr>
          <a:lstStyle>
            <a:lvl1pPr>
              <a:defRPr lang="en-GB" sz="1600" dirty="0">
                <a:latin typeface="SEB SansSerif Medium" panose="00000600000000000000" pitchFamily="2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CA4693CE-860C-430A-9BA8-67C4A6181821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559279" y="4026093"/>
            <a:ext cx="3461180" cy="290513"/>
          </a:xfrm>
        </p:spPr>
        <p:txBody>
          <a:bodyPr vert="horz" lIns="0" tIns="45720" rIns="91440" bIns="45720" rtlCol="0" anchor="b">
            <a:noAutofit/>
          </a:bodyPr>
          <a:lstStyle>
            <a:lvl1pPr>
              <a:defRPr lang="en-GB" sz="1600" dirty="0">
                <a:latin typeface="SEB SansSerif Medium" panose="00000600000000000000" pitchFamily="2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C767FD3F-7758-41FE-8CD8-891E3C6E6904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4365410" y="4026093"/>
            <a:ext cx="3461180" cy="290513"/>
          </a:xfrm>
        </p:spPr>
        <p:txBody>
          <a:bodyPr vert="horz" lIns="0" tIns="45720" rIns="91440" bIns="45720" rtlCol="0" anchor="b">
            <a:noAutofit/>
          </a:bodyPr>
          <a:lstStyle>
            <a:lvl1pPr>
              <a:defRPr lang="en-GB" sz="1600" dirty="0">
                <a:latin typeface="SEB SansSerif Medium" panose="00000600000000000000" pitchFamily="2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BF800D42-AC33-421E-A40E-263B218B0B5A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8179958" y="4026093"/>
            <a:ext cx="3461180" cy="290513"/>
          </a:xfrm>
        </p:spPr>
        <p:txBody>
          <a:bodyPr vert="horz" lIns="0" tIns="45720" rIns="91440" bIns="45720" rtlCol="0" anchor="b">
            <a:noAutofit/>
          </a:bodyPr>
          <a:lstStyle>
            <a:lvl1pPr>
              <a:defRPr lang="en-GB" sz="1600" dirty="0">
                <a:latin typeface="SEB SansSerif Medium" panose="00000600000000000000" pitchFamily="2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169D84-FF84-419F-8C12-7E21522E05DE}"/>
              </a:ext>
            </a:extLst>
          </p:cNvPr>
          <p:cNvSpPr>
            <a:spLocks noGrp="1"/>
          </p:cNvSpPr>
          <p:nvPr>
            <p:ph type="dt" sz="half" idx="62"/>
          </p:nvPr>
        </p:nvSpPr>
        <p:spPr/>
        <p:txBody>
          <a:bodyPr/>
          <a:lstStyle/>
          <a:p>
            <a:fld id="{59F3B072-CCFD-4A69-A0A9-F06ED6DEA152}" type="datetime1">
              <a:rPr lang="en-GB" smtClean="0"/>
              <a:t>10/05/2024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BCA790-BFCB-4E48-83AE-DC882306E8AF}"/>
              </a:ext>
            </a:extLst>
          </p:cNvPr>
          <p:cNvSpPr>
            <a:spLocks noGrp="1"/>
          </p:cNvSpPr>
          <p:nvPr>
            <p:ph type="ftr" sz="quarter" idx="63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sv-SE"/>
              <a:t>Lorem ipsum dolor sit amet, consectetur adipiscing elit, sed do eiusmod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A6C5F-0350-4C9C-B0B7-7E61396D277E}"/>
              </a:ext>
            </a:extLst>
          </p:cNvPr>
          <p:cNvSpPr>
            <a:spLocks noGrp="1"/>
          </p:cNvSpPr>
          <p:nvPr>
            <p:ph type="sldNum" sz="quarter" idx="64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116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333">
          <p15:clr>
            <a:srgbClr val="FBAE40"/>
          </p15:clr>
        </p15:guide>
        <p15:guide id="3" pos="347">
          <p15:clr>
            <a:srgbClr val="FBAE40"/>
          </p15:clr>
        </p15:guide>
        <p15:guide id="4" pos="3500">
          <p15:clr>
            <a:srgbClr val="FBAE40"/>
          </p15:clr>
        </p15:guide>
        <p15:guide id="5" pos="418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Content, Small Fo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158BE604-4A32-4243-AB35-DC5D570FE763}"/>
              </a:ext>
            </a:extLst>
          </p:cNvPr>
          <p:cNvSpPr>
            <a:spLocks noGrp="1"/>
          </p:cNvSpPr>
          <p:nvPr>
            <p:ph sz="quarter" idx="48"/>
          </p:nvPr>
        </p:nvSpPr>
        <p:spPr>
          <a:xfrm>
            <a:off x="559278" y="1959951"/>
            <a:ext cx="2462218" cy="17280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100" smtClean="0">
                <a:latin typeface="+mn-lt"/>
              </a:defRPr>
            </a:lvl1pPr>
            <a:lvl2pPr>
              <a:defRPr lang="en-US" sz="1100" smtClean="0">
                <a:latin typeface="+mn-lt"/>
              </a:defRPr>
            </a:lvl2pPr>
            <a:lvl3pPr>
              <a:defRPr lang="en-US" sz="1100" smtClean="0">
                <a:latin typeface="+mn-lt"/>
              </a:defRPr>
            </a:lvl3pPr>
            <a:lvl4pPr>
              <a:defRPr lang="en-US" sz="1100" smtClean="0">
                <a:latin typeface="+mn-lt"/>
              </a:defRPr>
            </a:lvl4pPr>
            <a:lvl5pPr>
              <a:defRPr lang="en-GB" sz="11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D826D159-8B38-4094-9239-CF2C7BED5E85}"/>
              </a:ext>
            </a:extLst>
          </p:cNvPr>
          <p:cNvSpPr>
            <a:spLocks noGrp="1"/>
          </p:cNvSpPr>
          <p:nvPr>
            <p:ph sz="quarter" idx="49"/>
          </p:nvPr>
        </p:nvSpPr>
        <p:spPr>
          <a:xfrm>
            <a:off x="559278" y="4120031"/>
            <a:ext cx="2462218" cy="1774201"/>
          </a:xfrm>
        </p:spPr>
        <p:txBody>
          <a:bodyPr vert="horz" lIns="0" tIns="0" rIns="0" bIns="0" rtlCol="0">
            <a:noAutofit/>
          </a:bodyPr>
          <a:lstStyle>
            <a:lvl1pPr>
              <a:defRPr lang="en-US" sz="1100" smtClean="0">
                <a:latin typeface="+mn-lt"/>
              </a:defRPr>
            </a:lvl1pPr>
            <a:lvl2pPr>
              <a:defRPr lang="en-US" sz="1100" smtClean="0">
                <a:latin typeface="+mn-lt"/>
              </a:defRPr>
            </a:lvl2pPr>
            <a:lvl3pPr>
              <a:defRPr lang="en-US" sz="1100" smtClean="0">
                <a:latin typeface="+mn-lt"/>
              </a:defRPr>
            </a:lvl3pPr>
            <a:lvl4pPr>
              <a:defRPr lang="en-US" sz="1100" smtClean="0">
                <a:latin typeface="+mn-lt"/>
              </a:defRPr>
            </a:lvl4pPr>
            <a:lvl5pPr>
              <a:defRPr lang="en-GB" sz="11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3FE6B20C-FA77-46DE-B568-C9AE0985F366}"/>
              </a:ext>
            </a:extLst>
          </p:cNvPr>
          <p:cNvSpPr>
            <a:spLocks noGrp="1"/>
          </p:cNvSpPr>
          <p:nvPr>
            <p:ph sz="quarter" idx="52"/>
          </p:nvPr>
        </p:nvSpPr>
        <p:spPr>
          <a:xfrm>
            <a:off x="3434999" y="1959951"/>
            <a:ext cx="2462218" cy="17280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100" smtClean="0">
                <a:latin typeface="+mn-lt"/>
              </a:defRPr>
            </a:lvl1pPr>
            <a:lvl2pPr>
              <a:defRPr lang="en-US" sz="1100" smtClean="0">
                <a:latin typeface="+mn-lt"/>
              </a:defRPr>
            </a:lvl2pPr>
            <a:lvl3pPr>
              <a:defRPr lang="en-US" sz="1100" smtClean="0">
                <a:latin typeface="+mn-lt"/>
              </a:defRPr>
            </a:lvl3pPr>
            <a:lvl4pPr>
              <a:defRPr lang="en-US" sz="1100" smtClean="0">
                <a:latin typeface="+mn-lt"/>
              </a:defRPr>
            </a:lvl4pPr>
            <a:lvl5pPr>
              <a:defRPr lang="en-GB" sz="11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EBB6E3D2-8194-4910-8987-5E36D6CD2ED7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3434999" y="4120031"/>
            <a:ext cx="2462218" cy="1774201"/>
          </a:xfrm>
        </p:spPr>
        <p:txBody>
          <a:bodyPr vert="horz" lIns="0" tIns="0" rIns="0" bIns="0" rtlCol="0">
            <a:noAutofit/>
          </a:bodyPr>
          <a:lstStyle>
            <a:lvl1pPr>
              <a:defRPr lang="en-US" sz="1100" smtClean="0">
                <a:latin typeface="+mn-lt"/>
              </a:defRPr>
            </a:lvl1pPr>
            <a:lvl2pPr>
              <a:defRPr lang="en-US" sz="1100" smtClean="0">
                <a:latin typeface="+mn-lt"/>
              </a:defRPr>
            </a:lvl2pPr>
            <a:lvl3pPr>
              <a:defRPr lang="en-US" sz="1100" smtClean="0">
                <a:latin typeface="+mn-lt"/>
              </a:defRPr>
            </a:lvl3pPr>
            <a:lvl4pPr>
              <a:defRPr lang="en-US" sz="1100" smtClean="0">
                <a:latin typeface="+mn-lt"/>
              </a:defRPr>
            </a:lvl4pPr>
            <a:lvl5pPr>
              <a:defRPr lang="en-GB" sz="11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7FFB9BD2-DC9D-44F0-8CF6-730F84B674A6}"/>
              </a:ext>
            </a:extLst>
          </p:cNvPr>
          <p:cNvSpPr>
            <a:spLocks noGrp="1"/>
          </p:cNvSpPr>
          <p:nvPr>
            <p:ph sz="quarter" idx="54"/>
          </p:nvPr>
        </p:nvSpPr>
        <p:spPr>
          <a:xfrm>
            <a:off x="6297468" y="1959951"/>
            <a:ext cx="2462218" cy="17280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100" smtClean="0">
                <a:latin typeface="+mn-lt"/>
              </a:defRPr>
            </a:lvl1pPr>
            <a:lvl2pPr>
              <a:defRPr lang="en-US" sz="1100" smtClean="0">
                <a:latin typeface="+mn-lt"/>
              </a:defRPr>
            </a:lvl2pPr>
            <a:lvl3pPr>
              <a:defRPr lang="en-US" sz="1100" smtClean="0">
                <a:latin typeface="+mn-lt"/>
              </a:defRPr>
            </a:lvl3pPr>
            <a:lvl4pPr>
              <a:defRPr lang="en-US" sz="1100" smtClean="0">
                <a:latin typeface="+mn-lt"/>
              </a:defRPr>
            </a:lvl4pPr>
            <a:lvl5pPr>
              <a:defRPr lang="en-GB" sz="11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9" name="Content Placeholder 6">
            <a:extLst>
              <a:ext uri="{FF2B5EF4-FFF2-40B4-BE49-F238E27FC236}">
                <a16:creationId xmlns:a16="http://schemas.microsoft.com/office/drawing/2014/main" id="{E42D7383-F372-477A-9339-98A622B3DCC5}"/>
              </a:ext>
            </a:extLst>
          </p:cNvPr>
          <p:cNvSpPr>
            <a:spLocks noGrp="1"/>
          </p:cNvSpPr>
          <p:nvPr>
            <p:ph sz="quarter" idx="55"/>
          </p:nvPr>
        </p:nvSpPr>
        <p:spPr>
          <a:xfrm>
            <a:off x="6297468" y="4120031"/>
            <a:ext cx="2462218" cy="1774201"/>
          </a:xfrm>
        </p:spPr>
        <p:txBody>
          <a:bodyPr vert="horz" lIns="0" tIns="0" rIns="0" bIns="0" rtlCol="0">
            <a:noAutofit/>
          </a:bodyPr>
          <a:lstStyle>
            <a:lvl1pPr>
              <a:defRPr lang="en-US" sz="1100" smtClean="0">
                <a:latin typeface="+mn-lt"/>
              </a:defRPr>
            </a:lvl1pPr>
            <a:lvl2pPr>
              <a:defRPr lang="en-US" sz="1100" smtClean="0">
                <a:latin typeface="+mn-lt"/>
              </a:defRPr>
            </a:lvl2pPr>
            <a:lvl3pPr>
              <a:defRPr lang="en-US" sz="1100" smtClean="0">
                <a:latin typeface="+mn-lt"/>
              </a:defRPr>
            </a:lvl3pPr>
            <a:lvl4pPr>
              <a:defRPr lang="en-US" sz="1100" smtClean="0">
                <a:latin typeface="+mn-lt"/>
              </a:defRPr>
            </a:lvl4pPr>
            <a:lvl5pPr>
              <a:defRPr lang="en-GB" sz="11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0C4AC697-6606-4720-8728-831F5BFC573E}"/>
              </a:ext>
            </a:extLst>
          </p:cNvPr>
          <p:cNvSpPr>
            <a:spLocks noGrp="1"/>
          </p:cNvSpPr>
          <p:nvPr>
            <p:ph sz="quarter" idx="56"/>
          </p:nvPr>
        </p:nvSpPr>
        <p:spPr>
          <a:xfrm>
            <a:off x="9173189" y="1959951"/>
            <a:ext cx="2462218" cy="17280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100" smtClean="0">
                <a:latin typeface="+mn-lt"/>
              </a:defRPr>
            </a:lvl1pPr>
            <a:lvl2pPr>
              <a:defRPr lang="en-US" sz="1100" smtClean="0">
                <a:latin typeface="+mn-lt"/>
              </a:defRPr>
            </a:lvl2pPr>
            <a:lvl3pPr>
              <a:defRPr lang="en-US" sz="1100" smtClean="0">
                <a:latin typeface="+mn-lt"/>
              </a:defRPr>
            </a:lvl3pPr>
            <a:lvl4pPr>
              <a:defRPr lang="en-US" sz="1100" smtClean="0">
                <a:latin typeface="+mn-lt"/>
              </a:defRPr>
            </a:lvl4pPr>
            <a:lvl5pPr>
              <a:defRPr lang="en-GB" sz="11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21" name="Content Placeholder 6">
            <a:extLst>
              <a:ext uri="{FF2B5EF4-FFF2-40B4-BE49-F238E27FC236}">
                <a16:creationId xmlns:a16="http://schemas.microsoft.com/office/drawing/2014/main" id="{E55C0C06-32F7-48BA-8C8F-54D61A756FA7}"/>
              </a:ext>
            </a:extLst>
          </p:cNvPr>
          <p:cNvSpPr>
            <a:spLocks noGrp="1"/>
          </p:cNvSpPr>
          <p:nvPr>
            <p:ph sz="quarter" idx="57"/>
          </p:nvPr>
        </p:nvSpPr>
        <p:spPr>
          <a:xfrm>
            <a:off x="9173189" y="4120031"/>
            <a:ext cx="2462218" cy="1774201"/>
          </a:xfrm>
        </p:spPr>
        <p:txBody>
          <a:bodyPr vert="horz" lIns="0" tIns="0" rIns="0" bIns="0" rtlCol="0">
            <a:noAutofit/>
          </a:bodyPr>
          <a:lstStyle>
            <a:lvl1pPr>
              <a:defRPr lang="en-US" sz="1100" smtClean="0">
                <a:latin typeface="+mn-lt"/>
              </a:defRPr>
            </a:lvl1pPr>
            <a:lvl2pPr>
              <a:defRPr lang="en-US" sz="1100" smtClean="0">
                <a:latin typeface="+mn-lt"/>
              </a:defRPr>
            </a:lvl2pPr>
            <a:lvl3pPr>
              <a:defRPr lang="en-US" sz="1100" smtClean="0">
                <a:latin typeface="+mn-lt"/>
              </a:defRPr>
            </a:lvl3pPr>
            <a:lvl4pPr>
              <a:defRPr lang="en-US" sz="1100" smtClean="0">
                <a:latin typeface="+mn-lt"/>
              </a:defRPr>
            </a:lvl4pPr>
            <a:lvl5pPr>
              <a:defRPr lang="en-GB" sz="11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B135E-2D18-411D-BA23-CC7315017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B8B1ED-1960-4B99-8E37-A4CFC92C02D4}"/>
              </a:ext>
            </a:extLst>
          </p:cNvPr>
          <p:cNvSpPr>
            <a:spLocks noGrp="1"/>
          </p:cNvSpPr>
          <p:nvPr>
            <p:ph type="dt" sz="half" idx="58"/>
          </p:nvPr>
        </p:nvSpPr>
        <p:spPr/>
        <p:txBody>
          <a:bodyPr/>
          <a:lstStyle/>
          <a:p>
            <a:fld id="{59F3B072-CCFD-4A69-A0A9-F06ED6DEA152}" type="datetime1">
              <a:rPr lang="en-GB" smtClean="0"/>
              <a:t>10/05/2024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E51B52-657E-44AB-B6A3-3AC9E0A22D4E}"/>
              </a:ext>
            </a:extLst>
          </p:cNvPr>
          <p:cNvSpPr>
            <a:spLocks noGrp="1"/>
          </p:cNvSpPr>
          <p:nvPr>
            <p:ph type="ftr" sz="quarter" idx="59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sv-SE"/>
              <a:t>Lorem ipsum dolor sit amet, consectetur adipiscing elit, sed do eiusmod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1793CC-5EE3-4E85-A00A-0A2CFBE8384F}"/>
              </a:ext>
            </a:extLst>
          </p:cNvPr>
          <p:cNvSpPr>
            <a:spLocks noGrp="1"/>
          </p:cNvSpPr>
          <p:nvPr>
            <p:ph type="sldNum" sz="quarter" idx="60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127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333">
          <p15:clr>
            <a:srgbClr val="FBAE40"/>
          </p15:clr>
        </p15:guide>
        <p15:guide id="3" pos="347">
          <p15:clr>
            <a:srgbClr val="FBAE40"/>
          </p15:clr>
        </p15:guide>
        <p15:guide id="4" pos="3500">
          <p15:clr>
            <a:srgbClr val="FBAE40"/>
          </p15:clr>
        </p15:guide>
        <p15:guide id="5" pos="418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Content with Headings, Small Fo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158BE604-4A32-4243-AB35-DC5D570FE763}"/>
              </a:ext>
            </a:extLst>
          </p:cNvPr>
          <p:cNvSpPr>
            <a:spLocks noGrp="1"/>
          </p:cNvSpPr>
          <p:nvPr>
            <p:ph sz="quarter" idx="48"/>
          </p:nvPr>
        </p:nvSpPr>
        <p:spPr>
          <a:xfrm>
            <a:off x="559278" y="2133647"/>
            <a:ext cx="2462218" cy="17280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100" smtClean="0">
                <a:latin typeface="+mn-lt"/>
              </a:defRPr>
            </a:lvl1pPr>
            <a:lvl2pPr>
              <a:defRPr lang="en-US" sz="1100" smtClean="0">
                <a:latin typeface="+mn-lt"/>
              </a:defRPr>
            </a:lvl2pPr>
            <a:lvl3pPr>
              <a:defRPr lang="en-US" sz="1100" smtClean="0">
                <a:latin typeface="+mn-lt"/>
              </a:defRPr>
            </a:lvl3pPr>
            <a:lvl4pPr>
              <a:defRPr lang="en-US" sz="1100" smtClean="0">
                <a:latin typeface="+mn-lt"/>
              </a:defRPr>
            </a:lvl4pPr>
            <a:lvl5pPr>
              <a:defRPr lang="en-GB" sz="11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D826D159-8B38-4094-9239-CF2C7BED5E85}"/>
              </a:ext>
            </a:extLst>
          </p:cNvPr>
          <p:cNvSpPr>
            <a:spLocks noGrp="1"/>
          </p:cNvSpPr>
          <p:nvPr>
            <p:ph sz="quarter" idx="49"/>
          </p:nvPr>
        </p:nvSpPr>
        <p:spPr>
          <a:xfrm>
            <a:off x="559278" y="4169669"/>
            <a:ext cx="2462218" cy="1774201"/>
          </a:xfrm>
        </p:spPr>
        <p:txBody>
          <a:bodyPr vert="horz" lIns="0" tIns="0" rIns="0" bIns="0" rtlCol="0">
            <a:noAutofit/>
          </a:bodyPr>
          <a:lstStyle>
            <a:lvl1pPr>
              <a:defRPr lang="en-US" sz="1100" smtClean="0">
                <a:latin typeface="+mn-lt"/>
              </a:defRPr>
            </a:lvl1pPr>
            <a:lvl2pPr>
              <a:defRPr lang="en-US" sz="1100" smtClean="0">
                <a:latin typeface="+mn-lt"/>
              </a:defRPr>
            </a:lvl2pPr>
            <a:lvl3pPr>
              <a:defRPr lang="en-US" sz="1100" smtClean="0">
                <a:latin typeface="+mn-lt"/>
              </a:defRPr>
            </a:lvl3pPr>
            <a:lvl4pPr>
              <a:defRPr lang="en-US" sz="1100" smtClean="0">
                <a:latin typeface="+mn-lt"/>
              </a:defRPr>
            </a:lvl4pPr>
            <a:lvl5pPr>
              <a:defRPr lang="en-GB" sz="11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3FE6B20C-FA77-46DE-B568-C9AE0985F366}"/>
              </a:ext>
            </a:extLst>
          </p:cNvPr>
          <p:cNvSpPr>
            <a:spLocks noGrp="1"/>
          </p:cNvSpPr>
          <p:nvPr>
            <p:ph sz="quarter" idx="52"/>
          </p:nvPr>
        </p:nvSpPr>
        <p:spPr>
          <a:xfrm>
            <a:off x="3434999" y="2133647"/>
            <a:ext cx="2462218" cy="17280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100" smtClean="0">
                <a:latin typeface="+mn-lt"/>
              </a:defRPr>
            </a:lvl1pPr>
            <a:lvl2pPr>
              <a:defRPr lang="en-US" sz="1100" smtClean="0">
                <a:latin typeface="+mn-lt"/>
              </a:defRPr>
            </a:lvl2pPr>
            <a:lvl3pPr>
              <a:defRPr lang="en-US" sz="1100" smtClean="0">
                <a:latin typeface="+mn-lt"/>
              </a:defRPr>
            </a:lvl3pPr>
            <a:lvl4pPr>
              <a:defRPr lang="en-US" sz="1100" smtClean="0">
                <a:latin typeface="+mn-lt"/>
              </a:defRPr>
            </a:lvl4pPr>
            <a:lvl5pPr>
              <a:defRPr lang="en-GB" sz="11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EBB6E3D2-8194-4910-8987-5E36D6CD2ED7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3434999" y="4169669"/>
            <a:ext cx="2462218" cy="1774201"/>
          </a:xfrm>
        </p:spPr>
        <p:txBody>
          <a:bodyPr vert="horz" lIns="0" tIns="0" rIns="0" bIns="0" rtlCol="0">
            <a:noAutofit/>
          </a:bodyPr>
          <a:lstStyle>
            <a:lvl1pPr>
              <a:defRPr lang="en-US" sz="1100" smtClean="0">
                <a:latin typeface="+mn-lt"/>
              </a:defRPr>
            </a:lvl1pPr>
            <a:lvl2pPr>
              <a:defRPr lang="en-US" sz="1100" smtClean="0">
                <a:latin typeface="+mn-lt"/>
              </a:defRPr>
            </a:lvl2pPr>
            <a:lvl3pPr>
              <a:defRPr lang="en-US" sz="1100" smtClean="0">
                <a:latin typeface="+mn-lt"/>
              </a:defRPr>
            </a:lvl3pPr>
            <a:lvl4pPr>
              <a:defRPr lang="en-US" sz="1100" smtClean="0">
                <a:latin typeface="+mn-lt"/>
              </a:defRPr>
            </a:lvl4pPr>
            <a:lvl5pPr>
              <a:defRPr lang="en-GB" sz="11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7FFB9BD2-DC9D-44F0-8CF6-730F84B674A6}"/>
              </a:ext>
            </a:extLst>
          </p:cNvPr>
          <p:cNvSpPr>
            <a:spLocks noGrp="1"/>
          </p:cNvSpPr>
          <p:nvPr>
            <p:ph sz="quarter" idx="54"/>
          </p:nvPr>
        </p:nvSpPr>
        <p:spPr>
          <a:xfrm>
            <a:off x="6297468" y="2133647"/>
            <a:ext cx="2475470" cy="17280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100" smtClean="0">
                <a:latin typeface="+mn-lt"/>
              </a:defRPr>
            </a:lvl1pPr>
            <a:lvl2pPr>
              <a:defRPr lang="en-US" sz="1100" smtClean="0">
                <a:latin typeface="+mn-lt"/>
              </a:defRPr>
            </a:lvl2pPr>
            <a:lvl3pPr>
              <a:defRPr lang="en-US" sz="1100" smtClean="0">
                <a:latin typeface="+mn-lt"/>
              </a:defRPr>
            </a:lvl3pPr>
            <a:lvl4pPr>
              <a:defRPr lang="en-US" sz="1100" smtClean="0">
                <a:latin typeface="+mn-lt"/>
              </a:defRPr>
            </a:lvl4pPr>
            <a:lvl5pPr>
              <a:defRPr lang="en-GB" sz="11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9" name="Content Placeholder 6">
            <a:extLst>
              <a:ext uri="{FF2B5EF4-FFF2-40B4-BE49-F238E27FC236}">
                <a16:creationId xmlns:a16="http://schemas.microsoft.com/office/drawing/2014/main" id="{E42D7383-F372-477A-9339-98A622B3DCC5}"/>
              </a:ext>
            </a:extLst>
          </p:cNvPr>
          <p:cNvSpPr>
            <a:spLocks noGrp="1"/>
          </p:cNvSpPr>
          <p:nvPr>
            <p:ph sz="quarter" idx="55"/>
          </p:nvPr>
        </p:nvSpPr>
        <p:spPr>
          <a:xfrm>
            <a:off x="6297468" y="4169669"/>
            <a:ext cx="2475470" cy="1774201"/>
          </a:xfrm>
        </p:spPr>
        <p:txBody>
          <a:bodyPr vert="horz" lIns="0" tIns="0" rIns="0" bIns="0" rtlCol="0">
            <a:noAutofit/>
          </a:bodyPr>
          <a:lstStyle>
            <a:lvl1pPr>
              <a:defRPr lang="en-US" sz="1100" smtClean="0">
                <a:latin typeface="+mn-lt"/>
              </a:defRPr>
            </a:lvl1pPr>
            <a:lvl2pPr>
              <a:defRPr lang="en-US" sz="1100" smtClean="0">
                <a:latin typeface="+mn-lt"/>
              </a:defRPr>
            </a:lvl2pPr>
            <a:lvl3pPr>
              <a:defRPr lang="en-US" sz="1100" smtClean="0">
                <a:latin typeface="+mn-lt"/>
              </a:defRPr>
            </a:lvl3pPr>
            <a:lvl4pPr>
              <a:defRPr lang="en-US" sz="1100" smtClean="0">
                <a:latin typeface="+mn-lt"/>
              </a:defRPr>
            </a:lvl4pPr>
            <a:lvl5pPr>
              <a:defRPr lang="en-GB" sz="11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0C4AC697-6606-4720-8728-831F5BFC573E}"/>
              </a:ext>
            </a:extLst>
          </p:cNvPr>
          <p:cNvSpPr>
            <a:spLocks noGrp="1"/>
          </p:cNvSpPr>
          <p:nvPr>
            <p:ph sz="quarter" idx="56"/>
          </p:nvPr>
        </p:nvSpPr>
        <p:spPr>
          <a:xfrm>
            <a:off x="9173189" y="2133647"/>
            <a:ext cx="2467948" cy="17280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100" smtClean="0">
                <a:latin typeface="+mn-lt"/>
              </a:defRPr>
            </a:lvl1pPr>
            <a:lvl2pPr>
              <a:defRPr lang="en-US" sz="1100" smtClean="0">
                <a:latin typeface="+mn-lt"/>
              </a:defRPr>
            </a:lvl2pPr>
            <a:lvl3pPr>
              <a:defRPr lang="en-US" sz="1100" smtClean="0">
                <a:latin typeface="+mn-lt"/>
              </a:defRPr>
            </a:lvl3pPr>
            <a:lvl4pPr>
              <a:defRPr lang="en-US" sz="1100" smtClean="0">
                <a:latin typeface="+mn-lt"/>
              </a:defRPr>
            </a:lvl4pPr>
            <a:lvl5pPr>
              <a:defRPr lang="en-GB" sz="11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21" name="Content Placeholder 6">
            <a:extLst>
              <a:ext uri="{FF2B5EF4-FFF2-40B4-BE49-F238E27FC236}">
                <a16:creationId xmlns:a16="http://schemas.microsoft.com/office/drawing/2014/main" id="{E55C0C06-32F7-48BA-8C8F-54D61A756FA7}"/>
              </a:ext>
            </a:extLst>
          </p:cNvPr>
          <p:cNvSpPr>
            <a:spLocks noGrp="1"/>
          </p:cNvSpPr>
          <p:nvPr>
            <p:ph sz="quarter" idx="57"/>
          </p:nvPr>
        </p:nvSpPr>
        <p:spPr>
          <a:xfrm>
            <a:off x="9173189" y="4169669"/>
            <a:ext cx="2467948" cy="1774201"/>
          </a:xfrm>
        </p:spPr>
        <p:txBody>
          <a:bodyPr vert="horz" lIns="0" tIns="0" rIns="0" bIns="0" rtlCol="0">
            <a:noAutofit/>
          </a:bodyPr>
          <a:lstStyle>
            <a:lvl1pPr>
              <a:defRPr lang="en-US" sz="1100" smtClean="0">
                <a:latin typeface="+mn-lt"/>
              </a:defRPr>
            </a:lvl1pPr>
            <a:lvl2pPr>
              <a:defRPr lang="en-US" sz="1100" smtClean="0">
                <a:latin typeface="+mn-lt"/>
              </a:defRPr>
            </a:lvl2pPr>
            <a:lvl3pPr>
              <a:defRPr lang="en-US" sz="1100" smtClean="0">
                <a:latin typeface="+mn-lt"/>
              </a:defRPr>
            </a:lvl3pPr>
            <a:lvl4pPr>
              <a:defRPr lang="en-US" sz="1100" smtClean="0">
                <a:latin typeface="+mn-lt"/>
              </a:defRPr>
            </a:lvl4pPr>
            <a:lvl5pPr>
              <a:defRPr lang="en-GB" sz="11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B135E-2D18-411D-BA23-CC7315017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093C950-0A05-4F8B-9D0A-FD8EA310825F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559278" y="1843134"/>
            <a:ext cx="2475470" cy="290513"/>
          </a:xfrm>
        </p:spPr>
        <p:txBody>
          <a:bodyPr anchor="b">
            <a:noAutofit/>
          </a:bodyPr>
          <a:lstStyle>
            <a:lvl1pPr marL="0" indent="0">
              <a:buNone/>
              <a:defRPr sz="1100" b="0">
                <a:latin typeface="SEB SansSerif Medium" panose="00000600000000000000" pitchFamily="2" charset="0"/>
              </a:defRPr>
            </a:lvl1pPr>
            <a:lvl2pPr>
              <a:defRPr b="1">
                <a:latin typeface="+mn-lt"/>
              </a:defRPr>
            </a:lvl2pPr>
            <a:lvl3pPr>
              <a:defRPr b="1">
                <a:latin typeface="+mn-lt"/>
              </a:defRPr>
            </a:lvl3pPr>
            <a:lvl4pPr>
              <a:defRPr b="1">
                <a:latin typeface="+mn-lt"/>
              </a:defRPr>
            </a:lvl4pPr>
            <a:lvl5pPr>
              <a:defRPr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D5AB3741-39C2-4BF7-9CB7-CEDCAAF86BB1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3428373" y="1843134"/>
            <a:ext cx="2475470" cy="290513"/>
          </a:xfrm>
        </p:spPr>
        <p:txBody>
          <a:bodyPr anchor="b">
            <a:noAutofit/>
          </a:bodyPr>
          <a:lstStyle>
            <a:lvl1pPr marL="0" indent="0">
              <a:buNone/>
              <a:defRPr sz="1100" b="0">
                <a:latin typeface="SEB SansSerif Medium" panose="00000600000000000000" pitchFamily="2" charset="0"/>
              </a:defRPr>
            </a:lvl1pPr>
            <a:lvl2pPr>
              <a:defRPr b="1">
                <a:latin typeface="+mn-lt"/>
              </a:defRPr>
            </a:lvl2pPr>
            <a:lvl3pPr>
              <a:defRPr b="1">
                <a:latin typeface="+mn-lt"/>
              </a:defRPr>
            </a:lvl3pPr>
            <a:lvl4pPr>
              <a:defRPr b="1">
                <a:latin typeface="+mn-lt"/>
              </a:defRPr>
            </a:lvl4pPr>
            <a:lvl5pPr>
              <a:defRPr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E79DFAFF-3E83-4949-BEAF-BCA7BAB3170B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6297468" y="1843134"/>
            <a:ext cx="2475470" cy="290513"/>
          </a:xfrm>
        </p:spPr>
        <p:txBody>
          <a:bodyPr anchor="b">
            <a:noAutofit/>
          </a:bodyPr>
          <a:lstStyle>
            <a:lvl1pPr marL="0" indent="0">
              <a:buNone/>
              <a:defRPr sz="1100" b="0">
                <a:latin typeface="SEB SansSerif Medium" panose="00000600000000000000" pitchFamily="2" charset="0"/>
              </a:defRPr>
            </a:lvl1pPr>
            <a:lvl2pPr>
              <a:defRPr b="1">
                <a:latin typeface="+mn-lt"/>
              </a:defRPr>
            </a:lvl2pPr>
            <a:lvl3pPr>
              <a:defRPr b="1">
                <a:latin typeface="+mn-lt"/>
              </a:defRPr>
            </a:lvl3pPr>
            <a:lvl4pPr>
              <a:defRPr b="1">
                <a:latin typeface="+mn-lt"/>
              </a:defRPr>
            </a:lvl4pPr>
            <a:lvl5pPr>
              <a:defRPr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686E656D-2C13-49B8-80E8-DDD90C82C866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559278" y="3879156"/>
            <a:ext cx="2475470" cy="290513"/>
          </a:xfrm>
        </p:spPr>
        <p:txBody>
          <a:bodyPr anchor="b">
            <a:noAutofit/>
          </a:bodyPr>
          <a:lstStyle>
            <a:lvl1pPr marL="0" indent="0">
              <a:buNone/>
              <a:defRPr sz="1100" b="0">
                <a:latin typeface="SEB SansSerif Medium" panose="00000600000000000000" pitchFamily="2" charset="0"/>
              </a:defRPr>
            </a:lvl1pPr>
            <a:lvl2pPr>
              <a:defRPr b="1">
                <a:latin typeface="+mn-lt"/>
              </a:defRPr>
            </a:lvl2pPr>
            <a:lvl3pPr>
              <a:defRPr b="1">
                <a:latin typeface="+mn-lt"/>
              </a:defRPr>
            </a:lvl3pPr>
            <a:lvl4pPr>
              <a:defRPr b="1">
                <a:latin typeface="+mn-lt"/>
              </a:defRPr>
            </a:lvl4pPr>
            <a:lvl5pPr>
              <a:defRPr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CD4667BE-2701-41EC-B06E-437E9CED8C8B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3428373" y="3879156"/>
            <a:ext cx="2475470" cy="290513"/>
          </a:xfrm>
        </p:spPr>
        <p:txBody>
          <a:bodyPr anchor="b">
            <a:noAutofit/>
          </a:bodyPr>
          <a:lstStyle>
            <a:lvl1pPr marL="0" indent="0">
              <a:buNone/>
              <a:defRPr sz="1100" b="0">
                <a:latin typeface="SEB SansSerif Medium" panose="00000600000000000000" pitchFamily="2" charset="0"/>
              </a:defRPr>
            </a:lvl1pPr>
            <a:lvl2pPr>
              <a:defRPr b="1">
                <a:latin typeface="+mn-lt"/>
              </a:defRPr>
            </a:lvl2pPr>
            <a:lvl3pPr>
              <a:defRPr b="1">
                <a:latin typeface="+mn-lt"/>
              </a:defRPr>
            </a:lvl3pPr>
            <a:lvl4pPr>
              <a:defRPr b="1">
                <a:latin typeface="+mn-lt"/>
              </a:defRPr>
            </a:lvl4pPr>
            <a:lvl5pPr>
              <a:defRPr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6069D3D1-BFAD-4CF4-8A74-CEC4E70A3BE1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6297468" y="3879156"/>
            <a:ext cx="2475470" cy="290513"/>
          </a:xfrm>
        </p:spPr>
        <p:txBody>
          <a:bodyPr anchor="b">
            <a:noAutofit/>
          </a:bodyPr>
          <a:lstStyle>
            <a:lvl1pPr marL="0" indent="0">
              <a:buNone/>
              <a:defRPr sz="1100" b="0">
                <a:latin typeface="SEB SansSerif Medium" panose="00000600000000000000" pitchFamily="2" charset="0"/>
              </a:defRPr>
            </a:lvl1pPr>
            <a:lvl2pPr>
              <a:defRPr b="1">
                <a:latin typeface="+mn-lt"/>
              </a:defRPr>
            </a:lvl2pPr>
            <a:lvl3pPr>
              <a:defRPr b="1">
                <a:latin typeface="+mn-lt"/>
              </a:defRPr>
            </a:lvl3pPr>
            <a:lvl4pPr>
              <a:defRPr b="1">
                <a:latin typeface="+mn-lt"/>
              </a:defRPr>
            </a:lvl4pPr>
            <a:lvl5pPr>
              <a:defRPr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55EB1DAB-4E69-49FC-844A-1E64042D1DE7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9173189" y="1843134"/>
            <a:ext cx="2467949" cy="290513"/>
          </a:xfrm>
        </p:spPr>
        <p:txBody>
          <a:bodyPr anchor="b">
            <a:noAutofit/>
          </a:bodyPr>
          <a:lstStyle>
            <a:lvl1pPr marL="0" indent="0">
              <a:buNone/>
              <a:defRPr sz="1100" b="0">
                <a:latin typeface="SEB SansSerif Medium" panose="00000600000000000000" pitchFamily="2" charset="0"/>
              </a:defRPr>
            </a:lvl1pPr>
            <a:lvl2pPr>
              <a:defRPr b="1">
                <a:latin typeface="+mn-lt"/>
              </a:defRPr>
            </a:lvl2pPr>
            <a:lvl3pPr>
              <a:defRPr b="1">
                <a:latin typeface="+mn-lt"/>
              </a:defRPr>
            </a:lvl3pPr>
            <a:lvl4pPr>
              <a:defRPr b="1">
                <a:latin typeface="+mn-lt"/>
              </a:defRPr>
            </a:lvl4pPr>
            <a:lvl5pPr>
              <a:defRPr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76A89F17-D97C-4889-BD91-9AA33FA54175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9173189" y="3879156"/>
            <a:ext cx="2467949" cy="290513"/>
          </a:xfrm>
        </p:spPr>
        <p:txBody>
          <a:bodyPr anchor="b">
            <a:noAutofit/>
          </a:bodyPr>
          <a:lstStyle>
            <a:lvl1pPr marL="0" indent="0">
              <a:buNone/>
              <a:defRPr sz="1100" b="0">
                <a:latin typeface="SEB SansSerif Medium" panose="00000600000000000000" pitchFamily="2" charset="0"/>
              </a:defRPr>
            </a:lvl1pPr>
            <a:lvl2pPr>
              <a:defRPr b="1">
                <a:latin typeface="+mn-lt"/>
              </a:defRPr>
            </a:lvl2pPr>
            <a:lvl3pPr>
              <a:defRPr b="1">
                <a:latin typeface="+mn-lt"/>
              </a:defRPr>
            </a:lvl3pPr>
            <a:lvl4pPr>
              <a:defRPr b="1">
                <a:latin typeface="+mn-lt"/>
              </a:defRPr>
            </a:lvl4pPr>
            <a:lvl5pPr>
              <a:defRPr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31787B-F820-4BB5-BFA2-96E3D1684AEE}"/>
              </a:ext>
            </a:extLst>
          </p:cNvPr>
          <p:cNvSpPr>
            <a:spLocks noGrp="1"/>
          </p:cNvSpPr>
          <p:nvPr>
            <p:ph type="dt" sz="half" idx="66"/>
          </p:nvPr>
        </p:nvSpPr>
        <p:spPr/>
        <p:txBody>
          <a:bodyPr/>
          <a:lstStyle/>
          <a:p>
            <a:fld id="{59F3B072-CCFD-4A69-A0A9-F06ED6DEA152}" type="datetime1">
              <a:rPr lang="en-GB" smtClean="0"/>
              <a:t>10/05/2024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CE537-59DD-46B2-B396-696DCB91C2E2}"/>
              </a:ext>
            </a:extLst>
          </p:cNvPr>
          <p:cNvSpPr>
            <a:spLocks noGrp="1"/>
          </p:cNvSpPr>
          <p:nvPr>
            <p:ph type="ftr" sz="quarter" idx="67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sv-SE"/>
              <a:t>Lorem ipsum dolor sit amet, consectetur adipiscing elit, sed do eiusmod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9AC41-4A47-45EE-9594-A356C9F82902}"/>
              </a:ext>
            </a:extLst>
          </p:cNvPr>
          <p:cNvSpPr>
            <a:spLocks noGrp="1"/>
          </p:cNvSpPr>
          <p:nvPr>
            <p:ph type="sldNum" sz="quarter" idx="68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733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333">
          <p15:clr>
            <a:srgbClr val="FBAE40"/>
          </p15:clr>
        </p15:guide>
        <p15:guide id="3" pos="347">
          <p15:clr>
            <a:srgbClr val="FBAE40"/>
          </p15:clr>
        </p15:guide>
        <p15:guide id="4" pos="3500">
          <p15:clr>
            <a:srgbClr val="FBAE40"/>
          </p15:clr>
        </p15:guide>
        <p15:guide id="5" pos="41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in BG, Small Low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 5">
            <a:extLst>
              <a:ext uri="{FF2B5EF4-FFF2-40B4-BE49-F238E27FC236}">
                <a16:creationId xmlns:a16="http://schemas.microsoft.com/office/drawing/2014/main" id="{F09E71C6-A363-CB45-BFD7-FDF7EED407B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1999" cy="685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10" name="Platshållare för text 9">
            <a:extLst>
              <a:ext uri="{FF2B5EF4-FFF2-40B4-BE49-F238E27FC236}">
                <a16:creationId xmlns:a16="http://schemas.microsoft.com/office/drawing/2014/main" id="{C671DF26-F49F-8141-AF62-13AA1DC80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62" y="5629596"/>
            <a:ext cx="5545138" cy="70408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2100"/>
              </a:lnSpc>
              <a:spcBef>
                <a:spcPts val="2000"/>
              </a:spcBef>
              <a:buNone/>
              <a:defRPr sz="1800" b="0" i="0" spc="-10" baseline="0">
                <a:solidFill>
                  <a:schemeClr val="bg2"/>
                </a:solidFill>
                <a:latin typeface="SEB SansSerif" pitchFamily="2" charset="7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GB" err="1"/>
              <a:t>Klicka</a:t>
            </a:r>
            <a:r>
              <a:rPr lang="en-GB"/>
              <a:t> </a:t>
            </a:r>
            <a:r>
              <a:rPr lang="en-GB" err="1"/>
              <a:t>här</a:t>
            </a:r>
            <a:r>
              <a:rPr lang="en-GB"/>
              <a:t> </a:t>
            </a:r>
            <a:r>
              <a:rPr lang="en-GB" err="1"/>
              <a:t>för</a:t>
            </a:r>
            <a:r>
              <a:rPr lang="en-GB"/>
              <a:t> </a:t>
            </a:r>
            <a:r>
              <a:rPr lang="en-GB" err="1"/>
              <a:t>att</a:t>
            </a:r>
            <a:r>
              <a:rPr lang="en-GB"/>
              <a:t> </a:t>
            </a:r>
            <a:r>
              <a:rPr lang="en-GB" err="1"/>
              <a:t>ändra</a:t>
            </a:r>
            <a:r>
              <a:rPr lang="en-GB"/>
              <a:t> format </a:t>
            </a:r>
            <a:r>
              <a:rPr lang="en-GB" err="1"/>
              <a:t>på</a:t>
            </a:r>
            <a:r>
              <a:rPr lang="en-GB"/>
              <a:t> </a:t>
            </a:r>
            <a:r>
              <a:rPr lang="en-GB" err="1"/>
              <a:t>bakgrundstexten</a:t>
            </a:r>
            <a:endParaRPr lang="en-GB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C80BD532-8E52-4D7F-9D56-38D15EF8CFF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352213" y="6334125"/>
            <a:ext cx="403225" cy="176213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BC91A-973B-4DAB-B082-898839DE536C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F3B072-CCFD-4A69-A0A9-F06ED6DEA152}" type="datetime1">
              <a:rPr lang="en-GB" smtClean="0"/>
              <a:pPr/>
              <a:t>10/05/2024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C8F334-2959-466B-B930-F2166414CF10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vert="horz" lIns="0" tIns="0" rIns="0" bIns="0" rtlCol="0" anchor="t"/>
          <a:lstStyle>
            <a:lvl1pPr>
              <a:defRPr lang="en-GB" smtClean="0">
                <a:solidFill>
                  <a:schemeClr val="bg1"/>
                </a:solidFill>
              </a:defRPr>
            </a:lvl1pPr>
          </a:lstStyle>
          <a:p>
            <a:pPr algn="ctr"/>
            <a:r>
              <a:rPr lang="sv-SE"/>
              <a:t>Lorem ipsum dolor sit amet, consectetur adipiscing elit, sed do eiusmod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21F488-0B49-48C2-831A-A11989954ADF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030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333">
          <p15:clr>
            <a:srgbClr val="FBAE40"/>
          </p15:clr>
        </p15:guide>
        <p15:guide id="3" pos="34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o Title, Bullets, Image righ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innehåll 2">
            <a:extLst>
              <a:ext uri="{FF2B5EF4-FFF2-40B4-BE49-F238E27FC236}">
                <a16:creationId xmlns:a16="http://schemas.microsoft.com/office/drawing/2014/main" id="{CE2E4602-03DD-0B4C-B65F-5892A5991FD5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234800" y="1257301"/>
            <a:ext cx="3600000" cy="4343400"/>
          </a:xfrm>
        </p:spPr>
        <p:txBody>
          <a:bodyPr vert="horz" lIns="0" tIns="45720" rIns="91440" bIns="45720" rtlCol="0">
            <a:normAutofit/>
          </a:bodyPr>
          <a:lstStyle>
            <a:lvl1pPr>
              <a:defRPr lang="en-GB" sz="2000" dirty="0"/>
            </a:lvl1pPr>
          </a:lstStyle>
          <a:p>
            <a:pPr lvl="0"/>
            <a:r>
              <a:rPr lang="en-GB" err="1"/>
              <a:t>Klicka</a:t>
            </a:r>
            <a:r>
              <a:rPr lang="en-GB"/>
              <a:t> </a:t>
            </a:r>
            <a:r>
              <a:rPr lang="en-GB" err="1"/>
              <a:t>här</a:t>
            </a:r>
            <a:r>
              <a:rPr lang="en-GB"/>
              <a:t> </a:t>
            </a:r>
            <a:r>
              <a:rPr lang="en-GB" err="1"/>
              <a:t>för</a:t>
            </a:r>
            <a:r>
              <a:rPr lang="en-GB"/>
              <a:t> </a:t>
            </a:r>
            <a:r>
              <a:rPr lang="en-GB" err="1"/>
              <a:t>att</a:t>
            </a:r>
            <a:r>
              <a:rPr lang="en-GB"/>
              <a:t> </a:t>
            </a:r>
            <a:r>
              <a:rPr lang="en-GB" err="1"/>
              <a:t>ändra</a:t>
            </a:r>
            <a:r>
              <a:rPr lang="en-GB"/>
              <a:t> format </a:t>
            </a:r>
            <a:r>
              <a:rPr lang="en-GB" err="1"/>
              <a:t>på</a:t>
            </a:r>
            <a:r>
              <a:rPr lang="en-GB"/>
              <a:t> </a:t>
            </a:r>
            <a:r>
              <a:rPr lang="en-GB" err="1"/>
              <a:t>bakgrundstexten</a:t>
            </a:r>
            <a:endParaRPr lang="en-GB"/>
          </a:p>
          <a:p>
            <a:pPr lvl="0"/>
            <a:r>
              <a:rPr lang="en-GB" err="1"/>
              <a:t>Nivå</a:t>
            </a:r>
            <a:r>
              <a:rPr lang="en-GB"/>
              <a:t> </a:t>
            </a:r>
            <a:r>
              <a:rPr lang="en-GB" err="1"/>
              <a:t>två</a:t>
            </a:r>
            <a:endParaRPr lang="en-GB"/>
          </a:p>
          <a:p>
            <a:pPr lvl="0"/>
            <a:r>
              <a:rPr lang="en-GB" err="1"/>
              <a:t>Nivå</a:t>
            </a:r>
            <a:r>
              <a:rPr lang="en-GB"/>
              <a:t> </a:t>
            </a:r>
            <a:r>
              <a:rPr lang="en-GB" err="1"/>
              <a:t>tre</a:t>
            </a:r>
            <a:endParaRPr lang="en-GB"/>
          </a:p>
          <a:p>
            <a:pPr lvl="0"/>
            <a:r>
              <a:rPr lang="en-GB" err="1"/>
              <a:t>Nivå</a:t>
            </a:r>
            <a:r>
              <a:rPr lang="en-GB"/>
              <a:t> </a:t>
            </a:r>
            <a:r>
              <a:rPr lang="en-GB" err="1"/>
              <a:t>fyra</a:t>
            </a:r>
            <a:endParaRPr lang="en-GB"/>
          </a:p>
          <a:p>
            <a:pPr lvl="0"/>
            <a:r>
              <a:rPr lang="en-GB" err="1"/>
              <a:t>Nivå</a:t>
            </a:r>
            <a:endParaRPr lang="en-GB"/>
          </a:p>
        </p:txBody>
      </p:sp>
      <p:sp>
        <p:nvSpPr>
          <p:cNvPr id="6" name="Platshållare för bild 5">
            <a:extLst>
              <a:ext uri="{FF2B5EF4-FFF2-40B4-BE49-F238E27FC236}">
                <a16:creationId xmlns:a16="http://schemas.microsoft.com/office/drawing/2014/main" id="{F09E71C6-A363-CB45-BFD7-FDF7EED407B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5999" cy="685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11" name="Platshållare för text 4">
            <a:extLst>
              <a:ext uri="{FF2B5EF4-FFF2-40B4-BE49-F238E27FC236}">
                <a16:creationId xmlns:a16="http://schemas.microsoft.com/office/drawing/2014/main" id="{A0F12356-5F91-4C34-9E89-87E5D1AD5A5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352213" y="6334125"/>
            <a:ext cx="403225" cy="176213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0050A-B2BE-4329-9A6F-AA1836CE6D76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59F3B072-CCFD-4A69-A0A9-F06ED6DEA152}" type="datetime1">
              <a:rPr lang="en-GB" smtClean="0"/>
              <a:t>10/05/2024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272C03E-3039-4D53-B451-A6ECC537C8BF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sv-SE"/>
              <a:t>Lorem ipsum dolor sit amet, consectetur adipiscing elit, sed do eiusmod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6FEC4A-A7B7-4410-92BD-A874B052666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6325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333">
          <p15:clr>
            <a:srgbClr val="FBAE40"/>
          </p15:clr>
        </p15:guide>
        <p15:guide id="3" pos="347">
          <p15:clr>
            <a:srgbClr val="FBAE40"/>
          </p15:clr>
        </p15:guide>
        <p15:guide id="4" pos="778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o Title, Textblock, Image righ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 5">
            <a:extLst>
              <a:ext uri="{FF2B5EF4-FFF2-40B4-BE49-F238E27FC236}">
                <a16:creationId xmlns:a16="http://schemas.microsoft.com/office/drawing/2014/main" id="{F09E71C6-A363-CB45-BFD7-FDF7EED407B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5999" cy="685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5" name="Platshållare för innehåll 2">
            <a:extLst>
              <a:ext uri="{FF2B5EF4-FFF2-40B4-BE49-F238E27FC236}">
                <a16:creationId xmlns:a16="http://schemas.microsoft.com/office/drawing/2014/main" id="{323647D0-57F1-B64D-BFE3-8A06D5AC742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235075" y="1282702"/>
            <a:ext cx="3600000" cy="4292598"/>
          </a:xfrm>
        </p:spPr>
        <p:txBody>
          <a:bodyPr lIns="0" tIns="0" rIns="0" bIns="0" anchor="t" anchorCtr="0">
            <a:noAutofit/>
          </a:bodyPr>
          <a:lstStyle>
            <a:lvl1pPr marL="0" marR="0" indent="0" algn="l" defTabSz="900000" rtl="0" eaLnBrk="1" fontAlgn="auto" latinLnBrk="0" hangingPunct="1">
              <a:lnSpc>
                <a:spcPts val="15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 spc="-10" baseline="0">
                <a:latin typeface="SEB SansSerif" pitchFamily="2" charset="77"/>
              </a:defRPr>
            </a:lvl1pPr>
            <a:lvl2pPr marL="457200" indent="0">
              <a:buNone/>
              <a:defRPr sz="1800" b="0" i="0">
                <a:latin typeface="SEB SansSerif" pitchFamily="2" charset="77"/>
              </a:defRPr>
            </a:lvl2pPr>
            <a:lvl3pPr marL="914400" indent="0">
              <a:buNone/>
              <a:defRPr sz="1800" b="0" i="0">
                <a:latin typeface="SEB SansSerif" pitchFamily="2" charset="77"/>
              </a:defRPr>
            </a:lvl3pPr>
            <a:lvl4pPr marL="1371600" indent="0">
              <a:buNone/>
              <a:defRPr sz="1800" b="0" i="0">
                <a:latin typeface="SEB SansSerif" pitchFamily="2" charset="77"/>
              </a:defRPr>
            </a:lvl4pPr>
            <a:lvl5pPr marL="1828800" indent="0">
              <a:buNone/>
              <a:defRPr sz="1800" b="0" i="0">
                <a:latin typeface="SEB SansSerif" pitchFamily="2" charset="77"/>
              </a:defRPr>
            </a:lvl5pPr>
          </a:lstStyle>
          <a:p>
            <a:pPr lvl="0"/>
            <a:r>
              <a:rPr lang="en-GB" err="1"/>
              <a:t>Klicka</a:t>
            </a:r>
            <a:r>
              <a:rPr lang="en-GB"/>
              <a:t> </a:t>
            </a:r>
            <a:r>
              <a:rPr lang="en-GB" err="1"/>
              <a:t>här</a:t>
            </a:r>
            <a:r>
              <a:rPr lang="en-GB"/>
              <a:t> </a:t>
            </a:r>
            <a:r>
              <a:rPr lang="en-GB" err="1"/>
              <a:t>för</a:t>
            </a:r>
            <a:r>
              <a:rPr lang="en-GB"/>
              <a:t> </a:t>
            </a:r>
            <a:r>
              <a:rPr lang="en-GB" err="1"/>
              <a:t>att</a:t>
            </a:r>
            <a:r>
              <a:rPr lang="en-GB"/>
              <a:t> </a:t>
            </a:r>
            <a:r>
              <a:rPr lang="en-GB" err="1"/>
              <a:t>ändra</a:t>
            </a:r>
            <a:r>
              <a:rPr lang="en-GB"/>
              <a:t> format </a:t>
            </a:r>
            <a:r>
              <a:rPr lang="en-GB" err="1"/>
              <a:t>på</a:t>
            </a:r>
            <a:r>
              <a:rPr lang="en-GB"/>
              <a:t> </a:t>
            </a:r>
            <a:r>
              <a:rPr lang="en-GB" err="1"/>
              <a:t>bakgrundstexten</a:t>
            </a:r>
            <a:endParaRPr lang="en-GB"/>
          </a:p>
        </p:txBody>
      </p:sp>
      <p:sp>
        <p:nvSpPr>
          <p:cNvPr id="10" name="Platshållare för text 4">
            <a:extLst>
              <a:ext uri="{FF2B5EF4-FFF2-40B4-BE49-F238E27FC236}">
                <a16:creationId xmlns:a16="http://schemas.microsoft.com/office/drawing/2014/main" id="{B9D99F34-EEF6-4560-9627-499C3FA1561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352213" y="6334125"/>
            <a:ext cx="403225" cy="176213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8634FD-556F-4733-9E39-F1EF93DB90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59F3B072-CCFD-4A69-A0A9-F06ED6DEA152}" type="datetime1">
              <a:rPr lang="en-GB" smtClean="0"/>
              <a:t>10/05/2024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A15147-49AD-4F84-80DD-9DCFDB52270F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sv-SE"/>
              <a:t>Lorem ipsum dolor sit amet, consectetur adipiscing elit, sed do eiusmod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2AFE5F-2850-46D0-AAC2-56DE667E47DF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1947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333">
          <p15:clr>
            <a:srgbClr val="FBAE40"/>
          </p15:clr>
        </p15:guide>
        <p15:guide id="3" pos="347">
          <p15:clr>
            <a:srgbClr val="FBAE40"/>
          </p15:clr>
        </p15:guide>
        <p15:guide id="4" pos="77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Grey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FEFFA1-548B-4F4A-B7D8-96DA8A65398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5AFF2-DD5C-4926-A72C-82CD066B1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2" y="2155507"/>
            <a:ext cx="9144000" cy="1800001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GB" sz="550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5800"/>
              </a:lnSpc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59BCB3-964B-4243-ABAF-0547CCA1D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2" y="4081237"/>
            <a:ext cx="9144000" cy="385445"/>
          </a:xfrm>
        </p:spPr>
        <p:txBody>
          <a:bodyPr vert="horz" lIns="0" tIns="0" rIns="0" bIns="0" rtlCol="0" anchor="t" anchorCtr="0"/>
          <a:lstStyle>
            <a:lvl1pPr marL="0" indent="0">
              <a:buNone/>
              <a:defRPr lang="en-GB" sz="2000">
                <a:solidFill>
                  <a:schemeClr val="bg1"/>
                </a:solidFill>
                <a:latin typeface="SEB SansSerif Light" pitchFamily="2" charset="77"/>
              </a:defRPr>
            </a:lvl1pPr>
          </a:lstStyle>
          <a:p>
            <a:pPr marL="0"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1" name="Text Placeholder 31">
            <a:extLst>
              <a:ext uri="{FF2B5EF4-FFF2-40B4-BE49-F238E27FC236}">
                <a16:creationId xmlns:a16="http://schemas.microsoft.com/office/drawing/2014/main" id="{93271E52-FBCE-4377-AE85-A0464EE658D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1338560" y="-1"/>
            <a:ext cx="851853" cy="850234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514245-A930-402D-B02E-7EB613CA7ED2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F3B072-CCFD-4A69-A0A9-F06ED6DEA152}" type="datetime1">
              <a:rPr lang="en-GB" smtClean="0"/>
              <a:pPr/>
              <a:t>10/05/2024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6BE4CD-B38D-4C23-BBCE-685E874B798D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Lorem ipsum dolor sit amet, consectetur adipiscing elit, sed do eiusmod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A488E7-A60F-4253-AAD2-CF41AE5EACC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8397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Bullets, Textblock, Image righ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 5">
            <a:extLst>
              <a:ext uri="{FF2B5EF4-FFF2-40B4-BE49-F238E27FC236}">
                <a16:creationId xmlns:a16="http://schemas.microsoft.com/office/drawing/2014/main" id="{F09E71C6-A363-CB45-BFD7-FDF7EED407B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5999" cy="685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5" name="Platshållare för innehåll 2">
            <a:extLst>
              <a:ext uri="{FF2B5EF4-FFF2-40B4-BE49-F238E27FC236}">
                <a16:creationId xmlns:a16="http://schemas.microsoft.com/office/drawing/2014/main" id="{323647D0-57F1-B64D-BFE3-8A06D5AC742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50863" y="3862388"/>
            <a:ext cx="3600000" cy="2146300"/>
          </a:xfrm>
        </p:spPr>
        <p:txBody>
          <a:bodyPr lIns="0" tIns="0" rIns="0" bIns="0" anchor="t" anchorCtr="0">
            <a:noAutofit/>
          </a:bodyPr>
          <a:lstStyle>
            <a:lvl1pPr marL="0" marR="0" indent="0" algn="l" defTabSz="900000" rtl="0" eaLnBrk="1" fontAlgn="auto" latinLnBrk="0" hangingPunct="1">
              <a:lnSpc>
                <a:spcPts val="15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 spc="-10" baseline="0">
                <a:latin typeface="SEB SansSerif" pitchFamily="2" charset="77"/>
              </a:defRPr>
            </a:lvl1pPr>
            <a:lvl2pPr marL="457200" indent="0">
              <a:buNone/>
              <a:defRPr sz="1800" b="0" i="0">
                <a:latin typeface="SEB SansSerif" pitchFamily="2" charset="77"/>
              </a:defRPr>
            </a:lvl2pPr>
            <a:lvl3pPr marL="914400" indent="0">
              <a:buNone/>
              <a:defRPr sz="1800" b="0" i="0">
                <a:latin typeface="SEB SansSerif" pitchFamily="2" charset="77"/>
              </a:defRPr>
            </a:lvl3pPr>
            <a:lvl4pPr marL="1371600" indent="0">
              <a:buNone/>
              <a:defRPr sz="1800" b="0" i="0">
                <a:latin typeface="SEB SansSerif" pitchFamily="2" charset="77"/>
              </a:defRPr>
            </a:lvl4pPr>
            <a:lvl5pPr marL="1828800" indent="0">
              <a:buNone/>
              <a:defRPr sz="1800" b="0" i="0">
                <a:latin typeface="SEB SansSerif" pitchFamily="2" charset="77"/>
              </a:defRPr>
            </a:lvl5pPr>
          </a:lstStyle>
          <a:p>
            <a:pPr lvl="0"/>
            <a:r>
              <a:rPr lang="en-GB" err="1"/>
              <a:t>Klicka</a:t>
            </a:r>
            <a:r>
              <a:rPr lang="en-GB"/>
              <a:t> </a:t>
            </a:r>
            <a:r>
              <a:rPr lang="en-GB" err="1"/>
              <a:t>här</a:t>
            </a:r>
            <a:r>
              <a:rPr lang="en-GB"/>
              <a:t> </a:t>
            </a:r>
            <a:r>
              <a:rPr lang="en-GB" err="1"/>
              <a:t>för</a:t>
            </a:r>
            <a:r>
              <a:rPr lang="en-GB"/>
              <a:t> </a:t>
            </a:r>
            <a:r>
              <a:rPr lang="en-GB" err="1"/>
              <a:t>att</a:t>
            </a:r>
            <a:r>
              <a:rPr lang="en-GB"/>
              <a:t> </a:t>
            </a:r>
            <a:r>
              <a:rPr lang="en-GB" err="1"/>
              <a:t>ändra</a:t>
            </a:r>
            <a:r>
              <a:rPr lang="en-GB"/>
              <a:t> format </a:t>
            </a:r>
            <a:r>
              <a:rPr lang="en-GB" err="1"/>
              <a:t>på</a:t>
            </a:r>
            <a:r>
              <a:rPr lang="en-GB"/>
              <a:t> </a:t>
            </a:r>
            <a:r>
              <a:rPr lang="en-GB" err="1"/>
              <a:t>bakgrundstexten</a:t>
            </a:r>
            <a:endParaRPr lang="en-GB"/>
          </a:p>
        </p:txBody>
      </p:sp>
      <p:sp>
        <p:nvSpPr>
          <p:cNvPr id="10" name="Platshållare för text 4">
            <a:extLst>
              <a:ext uri="{FF2B5EF4-FFF2-40B4-BE49-F238E27FC236}">
                <a16:creationId xmlns:a16="http://schemas.microsoft.com/office/drawing/2014/main" id="{B9D99F34-EEF6-4560-9627-499C3FA1561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352213" y="6334125"/>
            <a:ext cx="403225" cy="176213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159D83B-C584-4DDC-8AD7-9851809FB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774000"/>
            <a:ext cx="5545138" cy="10516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EF713C6F-BCC9-44FF-B271-7CCB985ED9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550863" y="1833999"/>
            <a:ext cx="3600000" cy="1595001"/>
          </a:xfrm>
        </p:spPr>
        <p:txBody>
          <a:bodyPr vert="horz" lIns="0" tIns="45720" rIns="91440" bIns="45720" rtlCol="0">
            <a:normAutofit/>
          </a:bodyPr>
          <a:lstStyle>
            <a:lvl1pPr>
              <a:defRPr lang="en-GB" sz="2000" dirty="0"/>
            </a:lvl1pPr>
          </a:lstStyle>
          <a:p>
            <a:pPr lvl="0"/>
            <a:r>
              <a:rPr lang="en-GB" err="1"/>
              <a:t>Klicka</a:t>
            </a:r>
            <a:r>
              <a:rPr lang="en-GB"/>
              <a:t> </a:t>
            </a:r>
            <a:r>
              <a:rPr lang="en-GB" err="1"/>
              <a:t>här</a:t>
            </a:r>
            <a:r>
              <a:rPr lang="en-GB"/>
              <a:t> </a:t>
            </a:r>
            <a:r>
              <a:rPr lang="en-GB" err="1"/>
              <a:t>för</a:t>
            </a:r>
            <a:r>
              <a:rPr lang="en-GB"/>
              <a:t> </a:t>
            </a:r>
            <a:r>
              <a:rPr lang="en-GB" err="1"/>
              <a:t>att</a:t>
            </a:r>
            <a:r>
              <a:rPr lang="en-GB"/>
              <a:t> </a:t>
            </a:r>
            <a:r>
              <a:rPr lang="en-GB" err="1"/>
              <a:t>ändra</a:t>
            </a:r>
            <a:r>
              <a:rPr lang="en-GB"/>
              <a:t> format </a:t>
            </a:r>
            <a:r>
              <a:rPr lang="en-GB" err="1"/>
              <a:t>på</a:t>
            </a:r>
            <a:r>
              <a:rPr lang="en-GB"/>
              <a:t> </a:t>
            </a:r>
            <a:r>
              <a:rPr lang="en-GB" err="1"/>
              <a:t>bakgrundstexten</a:t>
            </a:r>
            <a:endParaRPr lang="en-GB"/>
          </a:p>
          <a:p>
            <a:pPr lvl="0"/>
            <a:r>
              <a:rPr lang="en-GB" err="1"/>
              <a:t>Nivå</a:t>
            </a:r>
            <a:r>
              <a:rPr lang="en-GB"/>
              <a:t> </a:t>
            </a:r>
            <a:r>
              <a:rPr lang="en-GB" err="1"/>
              <a:t>två</a:t>
            </a:r>
            <a:endParaRPr lang="en-GB"/>
          </a:p>
          <a:p>
            <a:pPr lvl="0"/>
            <a:r>
              <a:rPr lang="en-GB" err="1"/>
              <a:t>Nivå</a:t>
            </a:r>
            <a:r>
              <a:rPr lang="en-GB"/>
              <a:t> </a:t>
            </a:r>
            <a:r>
              <a:rPr lang="en-GB" err="1"/>
              <a:t>tre</a:t>
            </a:r>
            <a:endParaRPr lang="en-GB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6C71F74-2640-493A-9073-B33781E30024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59F3B072-CCFD-4A69-A0A9-F06ED6DEA152}" type="datetime1">
              <a:rPr lang="en-GB" smtClean="0"/>
              <a:t>10/05/2024</a:t>
            </a:fld>
            <a:endParaRPr lang="en-GB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BB453C0-5B37-4336-89CA-182B1623E0E9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sv-SE"/>
              <a:t>Lorem ipsum dolor sit amet, consectetur adipiscing elit, sed do eiusmod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BBBB78F-CA8C-4912-8D8C-B5189F881DA4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5704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333">
          <p15:clr>
            <a:srgbClr val="FBAE40"/>
          </p15:clr>
        </p15:guide>
        <p15:guide id="3" pos="347">
          <p15:clr>
            <a:srgbClr val="FBAE40"/>
          </p15:clr>
        </p15:guide>
        <p15:guide id="4" pos="778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4DC5D5C-00A4-4451-A797-4DB2E54091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62313" y="1825625"/>
            <a:ext cx="5627688" cy="4195763"/>
          </a:xfrm>
        </p:spPr>
        <p:txBody>
          <a:bodyPr vert="horz" lIns="0" tIns="45720" rIns="91440" bIns="45720" rtlCol="0">
            <a:normAutofit/>
          </a:bodyPr>
          <a:lstStyle>
            <a:lvl1pPr>
              <a:defRPr lang="en-GB" sz="2000" dirty="0"/>
            </a:lvl1pPr>
            <a:lvl2pPr>
              <a:spcBef>
                <a:spcPts val="1200"/>
              </a:spcBef>
              <a:defRPr lang="en-GB" sz="2000" dirty="0"/>
            </a:lvl2pPr>
            <a:lvl3pPr>
              <a:spcBef>
                <a:spcPts val="1200"/>
              </a:spcBef>
              <a:defRPr lang="en-GB" sz="2000" dirty="0"/>
            </a:lvl3pPr>
            <a:lvl4pPr>
              <a:spcBef>
                <a:spcPts val="1200"/>
              </a:spcBef>
              <a:defRPr lang="en-GB" sz="2000" dirty="0"/>
            </a:lvl4pPr>
            <a:lvl5pPr>
              <a:spcBef>
                <a:spcPts val="1200"/>
              </a:spcBef>
              <a:defRPr lang="en-GB" sz="20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Platshållare för innehåll 2">
            <a:extLst>
              <a:ext uri="{FF2B5EF4-FFF2-40B4-BE49-F238E27FC236}">
                <a16:creationId xmlns:a16="http://schemas.microsoft.com/office/drawing/2014/main" id="{12A250D3-C5E6-4E76-BE9E-9FDBBE41D3C7}"/>
              </a:ext>
            </a:extLst>
          </p:cNvPr>
          <p:cNvSpPr>
            <a:spLocks noGrp="1"/>
          </p:cNvSpPr>
          <p:nvPr>
            <p:ph idx="38" hasCustomPrompt="1"/>
          </p:nvPr>
        </p:nvSpPr>
        <p:spPr>
          <a:xfrm>
            <a:off x="550862" y="2081887"/>
            <a:ext cx="2711451" cy="3678113"/>
          </a:xfrm>
        </p:spPr>
        <p:txBody>
          <a:bodyPr vert="horz" lIns="0" tIns="45720" rIns="91440" bIns="45720" rtlCol="0">
            <a:normAutofit/>
          </a:bodyPr>
          <a:lstStyle>
            <a:lvl1pPr>
              <a:defRPr lang="en-GB" sz="1800" spc="-10" baseline="0" dirty="0" smtClean="0"/>
            </a:lvl1pPr>
          </a:lstStyle>
          <a:p>
            <a:pPr lvl="0"/>
            <a:r>
              <a:rPr lang="en-GB" err="1"/>
              <a:t>Klicka</a:t>
            </a:r>
            <a:r>
              <a:rPr lang="en-GB"/>
              <a:t> </a:t>
            </a:r>
            <a:r>
              <a:rPr lang="en-GB" err="1"/>
              <a:t>här</a:t>
            </a:r>
            <a:r>
              <a:rPr lang="en-GB"/>
              <a:t> </a:t>
            </a:r>
            <a:r>
              <a:rPr lang="en-GB" err="1"/>
              <a:t>för</a:t>
            </a:r>
            <a:r>
              <a:rPr lang="en-GB"/>
              <a:t> </a:t>
            </a:r>
            <a:r>
              <a:rPr lang="en-GB" err="1"/>
              <a:t>att</a:t>
            </a:r>
            <a:r>
              <a:rPr lang="en-GB"/>
              <a:t> </a:t>
            </a:r>
            <a:r>
              <a:rPr lang="en-GB" err="1"/>
              <a:t>ändra</a:t>
            </a:r>
            <a:r>
              <a:rPr lang="en-GB"/>
              <a:t> format </a:t>
            </a:r>
            <a:r>
              <a:rPr lang="en-GB" err="1"/>
              <a:t>på</a:t>
            </a:r>
            <a:r>
              <a:rPr lang="en-GB"/>
              <a:t> </a:t>
            </a:r>
            <a:r>
              <a:rPr lang="en-GB" err="1"/>
              <a:t>bakgrundstexten</a:t>
            </a:r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FADA452-EEB2-4252-8971-267ADC35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9113C4-480E-4DC3-A418-15FE656E578D}"/>
              </a:ext>
            </a:extLst>
          </p:cNvPr>
          <p:cNvSpPr>
            <a:spLocks noGrp="1"/>
          </p:cNvSpPr>
          <p:nvPr>
            <p:ph type="dt" sz="half" idx="39"/>
          </p:nvPr>
        </p:nvSpPr>
        <p:spPr/>
        <p:txBody>
          <a:bodyPr/>
          <a:lstStyle/>
          <a:p>
            <a:fld id="{59F3B072-CCFD-4A69-A0A9-F06ED6DEA152}" type="datetime1">
              <a:rPr lang="en-GB" smtClean="0"/>
              <a:t>10/05/2024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0692E1-F1FA-4F59-8EC2-8CBEE2F8E708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sv-SE"/>
              <a:t>Lorem ipsum dolor sit amet, consectetur adipiscing elit, sed do eiusmod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588114-7B63-47D4-8DDC-3A336F026599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6756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ext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4DC5D5C-00A4-4451-A797-4DB2E54091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62313" y="1825625"/>
            <a:ext cx="5627688" cy="4195763"/>
          </a:xfrm>
        </p:spPr>
        <p:txBody>
          <a:bodyPr vert="horz" lIns="0" tIns="45720" rIns="91440" bIns="45720" rtlCol="0">
            <a:normAutofit/>
          </a:bodyPr>
          <a:lstStyle>
            <a:lvl1pPr>
              <a:defRPr lang="en-GB" sz="2000" dirty="0"/>
            </a:lvl1pPr>
            <a:lvl2pPr>
              <a:spcBef>
                <a:spcPts val="1200"/>
              </a:spcBef>
              <a:defRPr lang="en-GB" sz="2000" dirty="0"/>
            </a:lvl2pPr>
            <a:lvl3pPr>
              <a:spcBef>
                <a:spcPts val="1200"/>
              </a:spcBef>
              <a:defRPr lang="en-GB" sz="2000" dirty="0"/>
            </a:lvl3pPr>
            <a:lvl4pPr>
              <a:spcBef>
                <a:spcPts val="1200"/>
              </a:spcBef>
              <a:defRPr lang="en-GB" sz="2000" dirty="0"/>
            </a:lvl4pPr>
            <a:lvl5pPr>
              <a:spcBef>
                <a:spcPts val="1200"/>
              </a:spcBef>
              <a:defRPr lang="en-GB" sz="20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Platshållare för innehåll 2">
            <a:extLst>
              <a:ext uri="{FF2B5EF4-FFF2-40B4-BE49-F238E27FC236}">
                <a16:creationId xmlns:a16="http://schemas.microsoft.com/office/drawing/2014/main" id="{12A250D3-C5E6-4E76-BE9E-9FDBBE41D3C7}"/>
              </a:ext>
            </a:extLst>
          </p:cNvPr>
          <p:cNvSpPr>
            <a:spLocks noGrp="1"/>
          </p:cNvSpPr>
          <p:nvPr>
            <p:ph idx="38" hasCustomPrompt="1"/>
          </p:nvPr>
        </p:nvSpPr>
        <p:spPr>
          <a:xfrm>
            <a:off x="550862" y="2081887"/>
            <a:ext cx="2711451" cy="3678113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1200" spc="-10" baseline="0" dirty="0">
                <a:latin typeface="SEB SansSerif" pitchFamily="2" charset="77"/>
              </a:defRPr>
            </a:lvl1pPr>
          </a:lstStyle>
          <a:p>
            <a:pPr marL="0" marR="0" lvl="0" indent="0" defTabSz="900000" fontAlgn="auto">
              <a:lnSpc>
                <a:spcPts val="15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None/>
              <a:tabLst/>
            </a:pPr>
            <a:r>
              <a:rPr lang="en-GB" err="1"/>
              <a:t>Klicka</a:t>
            </a:r>
            <a:r>
              <a:rPr lang="en-GB"/>
              <a:t> </a:t>
            </a:r>
            <a:r>
              <a:rPr lang="en-GB" err="1"/>
              <a:t>här</a:t>
            </a:r>
            <a:r>
              <a:rPr lang="en-GB"/>
              <a:t> </a:t>
            </a:r>
            <a:r>
              <a:rPr lang="en-GB" err="1"/>
              <a:t>för</a:t>
            </a:r>
            <a:r>
              <a:rPr lang="en-GB"/>
              <a:t> </a:t>
            </a:r>
            <a:r>
              <a:rPr lang="en-GB" err="1"/>
              <a:t>att</a:t>
            </a:r>
            <a:r>
              <a:rPr lang="en-GB"/>
              <a:t> </a:t>
            </a:r>
            <a:r>
              <a:rPr lang="en-GB" err="1"/>
              <a:t>ändra</a:t>
            </a:r>
            <a:r>
              <a:rPr lang="en-GB"/>
              <a:t> format </a:t>
            </a:r>
            <a:r>
              <a:rPr lang="en-GB" err="1"/>
              <a:t>på</a:t>
            </a:r>
            <a:r>
              <a:rPr lang="en-GB"/>
              <a:t> </a:t>
            </a:r>
            <a:r>
              <a:rPr lang="en-GB" err="1"/>
              <a:t>bakgrundstexten</a:t>
            </a:r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EA68859-2DA6-44CF-AC09-F108C1208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276D01-FA8D-4ADB-A28F-7B81E51E26E4}"/>
              </a:ext>
            </a:extLst>
          </p:cNvPr>
          <p:cNvSpPr>
            <a:spLocks noGrp="1"/>
          </p:cNvSpPr>
          <p:nvPr>
            <p:ph type="dt" sz="half" idx="39"/>
          </p:nvPr>
        </p:nvSpPr>
        <p:spPr/>
        <p:txBody>
          <a:bodyPr/>
          <a:lstStyle/>
          <a:p>
            <a:fld id="{59F3B072-CCFD-4A69-A0A9-F06ED6DEA152}" type="datetime1">
              <a:rPr lang="en-GB" smtClean="0"/>
              <a:t>10/05/2024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ACDD69-9BC4-412D-8C41-F09A8C0E17E5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sv-SE"/>
              <a:t>Lorem ipsum dolor sit amet, consectetur adipiscing elit, sed do eiusmod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DE6F2-D9C3-44B2-99CF-97022DBFFCBD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5675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Large Fo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innehåll 2">
            <a:extLst>
              <a:ext uri="{FF2B5EF4-FFF2-40B4-BE49-F238E27FC236}">
                <a16:creationId xmlns:a16="http://schemas.microsoft.com/office/drawing/2014/main" id="{CE2E4602-03DD-0B4C-B65F-5892A5991FD5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550862" y="2080800"/>
            <a:ext cx="11090276" cy="3930081"/>
          </a:xfrm>
        </p:spPr>
        <p:txBody>
          <a:bodyPr lIns="0" tIns="0" rIns="0" bIns="0">
            <a:noAutofit/>
          </a:bodyPr>
          <a:lstStyle>
            <a:lvl1pPr marL="0" indent="0" defTabSz="900000">
              <a:lnSpc>
                <a:spcPts val="4700"/>
              </a:lnSpc>
              <a:spcBef>
                <a:spcPts val="2000"/>
              </a:spcBef>
              <a:buFont typeface="Arial" panose="020B0604020202020204" pitchFamily="34" charset="0"/>
              <a:buNone/>
              <a:defRPr sz="4400" b="0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0" i="0">
                <a:latin typeface="SEB SansSerif" pitchFamily="2" charset="77"/>
              </a:defRPr>
            </a:lvl2pPr>
            <a:lvl3pPr marL="914400" indent="0">
              <a:buNone/>
              <a:defRPr sz="2000" b="0" i="0">
                <a:latin typeface="SEB SansSerif" pitchFamily="2" charset="77"/>
              </a:defRPr>
            </a:lvl3pPr>
            <a:lvl4pPr marL="1371600" indent="0">
              <a:buNone/>
              <a:defRPr sz="2000" b="0" i="0">
                <a:latin typeface="SEB SansSerif" pitchFamily="2" charset="77"/>
              </a:defRPr>
            </a:lvl4pPr>
            <a:lvl5pPr marL="1828800" indent="0">
              <a:buNone/>
              <a:defRPr sz="2000" b="0" i="0">
                <a:latin typeface="SEB SansSerif" pitchFamily="2" charset="77"/>
              </a:defRPr>
            </a:lvl5pPr>
          </a:lstStyle>
          <a:p>
            <a:pPr lvl="0"/>
            <a:r>
              <a:rPr lang="en-GB" err="1"/>
              <a:t>Klicka</a:t>
            </a:r>
            <a:r>
              <a:rPr lang="en-GB"/>
              <a:t> </a:t>
            </a:r>
            <a:r>
              <a:rPr lang="en-GB" err="1"/>
              <a:t>här</a:t>
            </a:r>
            <a:r>
              <a:rPr lang="en-GB"/>
              <a:t> </a:t>
            </a:r>
            <a:r>
              <a:rPr lang="en-GB" err="1"/>
              <a:t>för</a:t>
            </a:r>
            <a:r>
              <a:rPr lang="en-GB"/>
              <a:t> </a:t>
            </a:r>
            <a:r>
              <a:rPr lang="en-GB" err="1"/>
              <a:t>att</a:t>
            </a:r>
            <a:r>
              <a:rPr lang="en-GB"/>
              <a:t> </a:t>
            </a:r>
            <a:r>
              <a:rPr lang="en-GB" err="1"/>
              <a:t>ändra</a:t>
            </a:r>
            <a:r>
              <a:rPr lang="en-GB"/>
              <a:t> format </a:t>
            </a:r>
            <a:r>
              <a:rPr lang="en-GB" err="1"/>
              <a:t>på</a:t>
            </a:r>
            <a:r>
              <a:rPr lang="en-GB"/>
              <a:t> </a:t>
            </a:r>
            <a:r>
              <a:rPr lang="en-GB" err="1"/>
              <a:t>bakgrundstexten</a:t>
            </a:r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CFBE0D1-38FC-4DF7-83D0-0E8E48D1A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181B78-2203-4BF8-A5B9-5322BFF33AC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F3B072-CCFD-4A69-A0A9-F06ED6DEA152}" type="datetime1">
              <a:rPr lang="en-GB" smtClean="0"/>
              <a:t>10/05/2024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BBEA46F-BEFB-483A-BDDC-B5AB0F59864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sv-SE"/>
              <a:t>Lorem ipsum dolor sit amet, consectetur adipiscing elit, sed do eiusmod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D0F184-5A54-4C40-8DF5-3CD2526C5CD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4661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333">
          <p15:clr>
            <a:srgbClr val="FBAE40"/>
          </p15:clr>
        </p15:guide>
        <p15:guide id="3" pos="347">
          <p15:clr>
            <a:srgbClr val="FBAE40"/>
          </p15:clr>
        </p15:guide>
        <p15:guide id="4" pos="350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, Title and Small Texblock, Image BG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D6EE23DB-B512-334A-982E-F25F609F4D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7" name="Platshållare för text 3">
            <a:extLst>
              <a:ext uri="{FF2B5EF4-FFF2-40B4-BE49-F238E27FC236}">
                <a16:creationId xmlns:a16="http://schemas.microsoft.com/office/drawing/2014/main" id="{34D30D36-22C4-214B-9194-58D09BD8F14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0863" y="1371600"/>
            <a:ext cx="4259262" cy="100488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1500"/>
              </a:lnSpc>
              <a:buNone/>
              <a:defRPr sz="1200" spc="-10" baseline="0">
                <a:solidFill>
                  <a:srgbClr val="FFFFFF"/>
                </a:solidFill>
              </a:defRPr>
            </a:lvl1pPr>
            <a:lvl2pPr marL="457200" indent="0">
              <a:lnSpc>
                <a:spcPts val="1500"/>
              </a:lnSpc>
              <a:buNone/>
              <a:defRPr sz="1200"/>
            </a:lvl2pPr>
            <a:lvl3pPr marL="914400" indent="0">
              <a:lnSpc>
                <a:spcPts val="1500"/>
              </a:lnSpc>
              <a:buNone/>
              <a:defRPr sz="1200"/>
            </a:lvl3pPr>
            <a:lvl4pPr marL="1371600" indent="0">
              <a:lnSpc>
                <a:spcPts val="1500"/>
              </a:lnSpc>
              <a:buNone/>
              <a:defRPr sz="1200"/>
            </a:lvl4pPr>
            <a:lvl5pPr marL="1828800" indent="0">
              <a:lnSpc>
                <a:spcPts val="1500"/>
              </a:lnSpc>
              <a:buNone/>
              <a:defRPr sz="1200"/>
            </a:lvl5pPr>
          </a:lstStyle>
          <a:p>
            <a:pPr lvl="0"/>
            <a:r>
              <a:rPr lang="en-GB" err="1"/>
              <a:t>Klicka</a:t>
            </a:r>
            <a:r>
              <a:rPr lang="en-GB"/>
              <a:t> </a:t>
            </a:r>
            <a:r>
              <a:rPr lang="en-GB" err="1"/>
              <a:t>här</a:t>
            </a:r>
            <a:r>
              <a:rPr lang="en-GB"/>
              <a:t> </a:t>
            </a:r>
            <a:r>
              <a:rPr lang="en-GB" err="1"/>
              <a:t>för</a:t>
            </a:r>
            <a:r>
              <a:rPr lang="en-GB"/>
              <a:t> </a:t>
            </a:r>
            <a:r>
              <a:rPr lang="en-GB" err="1"/>
              <a:t>att</a:t>
            </a:r>
            <a:r>
              <a:rPr lang="en-GB"/>
              <a:t> </a:t>
            </a:r>
            <a:r>
              <a:rPr lang="en-GB" err="1"/>
              <a:t>ändra</a:t>
            </a:r>
            <a:r>
              <a:rPr lang="en-GB"/>
              <a:t> format </a:t>
            </a:r>
            <a:r>
              <a:rPr lang="en-GB" err="1"/>
              <a:t>på</a:t>
            </a:r>
            <a:r>
              <a:rPr lang="en-GB"/>
              <a:t> </a:t>
            </a:r>
            <a:r>
              <a:rPr lang="en-GB" err="1"/>
              <a:t>bakgrundstexten</a:t>
            </a:r>
            <a:endParaRPr lang="en-GB"/>
          </a:p>
        </p:txBody>
      </p:sp>
      <p:sp>
        <p:nvSpPr>
          <p:cNvPr id="9" name="Platshållare för text 4">
            <a:extLst>
              <a:ext uri="{FF2B5EF4-FFF2-40B4-BE49-F238E27FC236}">
                <a16:creationId xmlns:a16="http://schemas.microsoft.com/office/drawing/2014/main" id="{6C47C2F3-DEB4-4004-AAB2-E63CA2E794F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352213" y="6334125"/>
            <a:ext cx="403225" cy="176213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AFBFF-842E-4F3E-AFAB-11F2230BF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C9CAC-3EE0-4F14-82FD-44C02D1CC164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F3B072-CCFD-4A69-A0A9-F06ED6DEA152}" type="datetime1">
              <a:rPr lang="en-GB" smtClean="0"/>
              <a:pPr/>
              <a:t>10/05/2024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D34C8-9161-4AD6-8FD0-9212EA628E65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vert="horz" lIns="0" tIns="0" rIns="0" bIns="0" rtlCol="0" anchor="t"/>
          <a:lstStyle>
            <a:lvl1pPr>
              <a:defRPr lang="en-GB" smtClean="0">
                <a:solidFill>
                  <a:schemeClr val="bg1"/>
                </a:solidFill>
              </a:defRPr>
            </a:lvl1pPr>
          </a:lstStyle>
          <a:p>
            <a:pPr algn="ctr"/>
            <a:r>
              <a:rPr lang="sv-SE"/>
              <a:t>Lorem ipsum dolor sit amet, consectetur adipiscing elit, sed do eiusmod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B664C-4AC3-464B-9B17-94D2C7F7D92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7270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, Small Title, grey BG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403CE6-6AE8-4AE2-920B-0B28C3BD68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AFBFF-842E-4F3E-AFAB-11F2230BF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Platshållare för text 4">
            <a:extLst>
              <a:ext uri="{FF2B5EF4-FFF2-40B4-BE49-F238E27FC236}">
                <a16:creationId xmlns:a16="http://schemas.microsoft.com/office/drawing/2014/main" id="{9943D076-5DE1-4210-866D-2DD4CC30895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352213" y="6334125"/>
            <a:ext cx="403225" cy="176213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pPr lvl="0"/>
            <a:r>
              <a:rPr lang="sv-SE"/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D4E611-960F-4850-81BC-EAB341EFA03D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F3B072-CCFD-4A69-A0A9-F06ED6DEA152}" type="datetime1">
              <a:rPr lang="en-GB" smtClean="0"/>
              <a:pPr/>
              <a:t>10/05/2024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685A7-1211-4F49-8E55-3F26934811BB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vert="horz" lIns="0" tIns="0" rIns="0" bIns="0" rtlCol="0" anchor="t"/>
          <a:lstStyle>
            <a:lvl1pPr>
              <a:defRPr lang="en-GB" smtClean="0">
                <a:solidFill>
                  <a:schemeClr val="bg1"/>
                </a:solidFill>
              </a:defRPr>
            </a:lvl1pPr>
          </a:lstStyle>
          <a:p>
            <a:pPr algn="ctr"/>
            <a:r>
              <a:rPr lang="sv-SE"/>
              <a:t>Lorem ipsum dolor sit amet, consectetur adipiscing elit, sed do eiusmod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1C6AA-5DC5-4445-8FC6-DA7FB663AEC7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66020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, Title, Image BG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D6EE23DB-B512-334A-982E-F25F609F4D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9" name="Rubrik 1">
            <a:extLst>
              <a:ext uri="{FF2B5EF4-FFF2-40B4-BE49-F238E27FC236}">
                <a16:creationId xmlns:a16="http://schemas.microsoft.com/office/drawing/2014/main" id="{4AEFE8A6-A709-0D40-AF0E-282CEA0C45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2948090"/>
            <a:ext cx="5545137" cy="8457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5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5500" b="0" i="0" kern="3000" spc="-180" baseline="0" dirty="0">
                <a:solidFill>
                  <a:schemeClr val="bg1"/>
                </a:solidFill>
                <a:latin typeface="SEB SansSerif Light" pitchFamily="2" charset="77"/>
                <a:ea typeface="+mj-ea"/>
                <a:cs typeface="+mj-cs"/>
              </a:defRPr>
            </a:lvl1pPr>
          </a:lstStyle>
          <a:p>
            <a:r>
              <a:rPr lang="en-GB"/>
              <a:t>New Topic/Divider slide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24621994-1F71-416B-BB9F-1471BABCEA1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352213" y="6334125"/>
            <a:ext cx="403225" cy="176213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C7BCE2-16B3-4566-B843-9C3F960AA768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F3B072-CCFD-4A69-A0A9-F06ED6DEA152}" type="datetime1">
              <a:rPr lang="en-GB" smtClean="0"/>
              <a:pPr/>
              <a:t>10/05/2024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EEFF6A-EA79-44A9-BD1D-4E332B9D4B47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vert="horz" lIns="0" tIns="0" rIns="0" bIns="0" rtlCol="0" anchor="t"/>
          <a:lstStyle>
            <a:lvl1pPr>
              <a:defRPr lang="en-GB" smtClean="0">
                <a:solidFill>
                  <a:schemeClr val="bg1"/>
                </a:solidFill>
              </a:defRPr>
            </a:lvl1pPr>
          </a:lstStyle>
          <a:p>
            <a:pPr algn="ctr"/>
            <a:r>
              <a:rPr lang="sv-SE"/>
              <a:t>Lorem ipsum dolor sit amet, consectetur adipiscing elit, sed do eiusmod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BE78F-6128-4E32-90B4-436268C269F6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3515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, Title, Grey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0AD3D93-8C4B-4A6B-92D0-85659369F4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err="1"/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C8D290E0-9E35-FA42-BD0E-0647F10175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52591" y="6333685"/>
            <a:ext cx="402444" cy="177033"/>
          </a:xfrm>
          <a:prstGeom prst="rect">
            <a:avLst/>
          </a:prstGeom>
        </p:spPr>
      </p:pic>
      <p:sp>
        <p:nvSpPr>
          <p:cNvPr id="5" name="Rubrik 1">
            <a:extLst>
              <a:ext uri="{FF2B5EF4-FFF2-40B4-BE49-F238E27FC236}">
                <a16:creationId xmlns:a16="http://schemas.microsoft.com/office/drawing/2014/main" id="{E353FF7E-C31B-CF40-AD02-CA7FD109D8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8800" y="3006146"/>
            <a:ext cx="7937928" cy="84570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5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5500" b="0" i="0" kern="3000" spc="-180" baseline="0" dirty="0">
                <a:solidFill>
                  <a:schemeClr val="tx1"/>
                </a:solidFill>
                <a:latin typeface="SEB SansSerif Light" pitchFamily="2" charset="77"/>
                <a:ea typeface="+mj-ea"/>
                <a:cs typeface="+mj-cs"/>
              </a:defRPr>
            </a:lvl1pPr>
          </a:lstStyle>
          <a:p>
            <a:r>
              <a:rPr lang="en-GB"/>
              <a:t>New Topic/Divider slide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8AAACB-3462-44AE-AC89-A82E8B15C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3B072-CCFD-4A69-A0A9-F06ED6DEA152}" type="datetime1">
              <a:rPr lang="en-GB" smtClean="0"/>
              <a:t>10/05/2024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FA32EA-7938-430E-82FE-158744AE7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sv-SE"/>
              <a:t>Lorem ipsum dolor sit amet, consectetur adipiscing elit, sed do eiusmod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E22FE-D465-418F-A5E3-70B5E647B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797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tshållare för bild 10">
            <a:extLst>
              <a:ext uri="{FF2B5EF4-FFF2-40B4-BE49-F238E27FC236}">
                <a16:creationId xmlns:a16="http://schemas.microsoft.com/office/drawing/2014/main" id="{70E41E24-E4F7-4688-93DA-C51DDA624AC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1292000 w 12192000"/>
              <a:gd name="connsiteY1" fmla="*/ 0 h 6858000"/>
              <a:gd name="connsiteX2" fmla="*/ 11292000 w 12192000"/>
              <a:gd name="connsiteY2" fmla="*/ 900000 h 6858000"/>
              <a:gd name="connsiteX3" fmla="*/ 12192000 w 12192000"/>
              <a:gd name="connsiteY3" fmla="*/ 900000 h 6858000"/>
              <a:gd name="connsiteX4" fmla="*/ 12192000 w 12192000"/>
              <a:gd name="connsiteY4" fmla="*/ 6858000 h 6858000"/>
              <a:gd name="connsiteX5" fmla="*/ 0 w 121920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1292000" y="0"/>
                </a:lnTo>
                <a:lnTo>
                  <a:pt x="11292000" y="900000"/>
                </a:lnTo>
                <a:lnTo>
                  <a:pt x="12192000" y="90000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SEB SansSerif" panose="00000500000000000000" pitchFamily="2" charset="0"/>
              </a:defRPr>
            </a:lvl1pPr>
          </a:lstStyle>
          <a:p>
            <a:endParaRPr lang="sv-SE"/>
          </a:p>
        </p:txBody>
      </p:sp>
      <p:sp>
        <p:nvSpPr>
          <p:cNvPr id="20" name="Rubrik 1">
            <a:extLst>
              <a:ext uri="{FF2B5EF4-FFF2-40B4-BE49-F238E27FC236}">
                <a16:creationId xmlns:a16="http://schemas.microsoft.com/office/drawing/2014/main" id="{B4E6260A-31BA-DA47-A776-25F1224CE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600" y="2155508"/>
            <a:ext cx="7391400" cy="1800000"/>
          </a:xfrm>
        </p:spPr>
        <p:txBody>
          <a:bodyPr lIns="0" tIns="0" rIns="0" bIns="0" anchor="ctr" anchorCtr="0">
            <a:noAutofit/>
          </a:bodyPr>
          <a:lstStyle>
            <a:lvl1pPr algn="l">
              <a:lnSpc>
                <a:spcPts val="5800"/>
              </a:lnSpc>
              <a:defRPr sz="5500" b="0" i="0" baseline="0">
                <a:solidFill>
                  <a:schemeClr val="tx1"/>
                </a:solidFill>
                <a:latin typeface="SEB SansSerif Light" pitchFamily="2" charset="77"/>
              </a:defRPr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21" name="Platshållare för datum 2">
            <a:extLst>
              <a:ext uri="{FF2B5EF4-FFF2-40B4-BE49-F238E27FC236}">
                <a16:creationId xmlns:a16="http://schemas.microsoft.com/office/drawing/2014/main" id="{D3D5F9CF-FAE9-FF45-B214-084F284B45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1600" y="3975828"/>
            <a:ext cx="2743200" cy="365125"/>
          </a:xfrm>
        </p:spPr>
        <p:txBody>
          <a:bodyPr lIns="0" tIns="0" rIns="0" bIns="0" anchor="t" anchorCtr="0"/>
          <a:lstStyle>
            <a:lvl1pPr>
              <a:defRPr sz="2000" b="0" i="0">
                <a:solidFill>
                  <a:schemeClr val="tx1"/>
                </a:solidFill>
                <a:latin typeface="SEB SansSerif Light" pitchFamily="2" charset="77"/>
              </a:defRPr>
            </a:lvl1pPr>
          </a:lstStyle>
          <a:p>
            <a:endParaRPr lang="sv-SE"/>
          </a:p>
        </p:txBody>
      </p:sp>
      <p:pic>
        <p:nvPicPr>
          <p:cNvPr id="9" name="SEB Logotype RGB.jpg" descr="SEB Logotype RGB.jpg">
            <a:extLst>
              <a:ext uri="{FF2B5EF4-FFF2-40B4-BE49-F238E27FC236}">
                <a16:creationId xmlns:a16="http://schemas.microsoft.com/office/drawing/2014/main" id="{882DEBE2-190A-FD4F-8B24-98FF75D3E9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92000" y="0"/>
            <a:ext cx="900000" cy="900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Platshållare för sidfot 1">
            <a:extLst>
              <a:ext uri="{FF2B5EF4-FFF2-40B4-BE49-F238E27FC236}">
                <a16:creationId xmlns:a16="http://schemas.microsoft.com/office/drawing/2014/main" id="{3C501133-06B3-4637-B4E2-71117BDA443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SEB SansSerif" panose="00000500000000000000" pitchFamily="2" charset="0"/>
              </a:defRPr>
            </a:lvl1pPr>
          </a:lstStyle>
          <a:p>
            <a:endParaRPr lang="sv-SE"/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6A4957E2-9A47-409D-9293-66BC92E99B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SEB SansSerif" panose="00000500000000000000" pitchFamily="2" charset="0"/>
              </a:defRPr>
            </a:lvl1pPr>
          </a:lstStyle>
          <a:p>
            <a:fld id="{603F2C8F-2988-2547-AA69-A6325C8C35E4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83154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tshållare för bild 13">
            <a:extLst>
              <a:ext uri="{FF2B5EF4-FFF2-40B4-BE49-F238E27FC236}">
                <a16:creationId xmlns:a16="http://schemas.microsoft.com/office/drawing/2014/main" id="{A900B9A4-A976-4356-B77E-080D54E958B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1292000 w 12192000"/>
              <a:gd name="connsiteY1" fmla="*/ 0 h 6858000"/>
              <a:gd name="connsiteX2" fmla="*/ 11292000 w 12192000"/>
              <a:gd name="connsiteY2" fmla="*/ 900000 h 6858000"/>
              <a:gd name="connsiteX3" fmla="*/ 12192000 w 12192000"/>
              <a:gd name="connsiteY3" fmla="*/ 900000 h 6858000"/>
              <a:gd name="connsiteX4" fmla="*/ 12192000 w 12192000"/>
              <a:gd name="connsiteY4" fmla="*/ 6858000 h 6858000"/>
              <a:gd name="connsiteX5" fmla="*/ 0 w 121920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1292000" y="0"/>
                </a:lnTo>
                <a:lnTo>
                  <a:pt x="11292000" y="900000"/>
                </a:lnTo>
                <a:lnTo>
                  <a:pt x="12192000" y="90000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SEB SansSerif" panose="00000500000000000000" pitchFamily="2" charset="0"/>
              </a:defRPr>
            </a:lvl1pPr>
          </a:lstStyle>
          <a:p>
            <a:endParaRPr lang="sv-SE"/>
          </a:p>
        </p:txBody>
      </p:sp>
      <p:sp>
        <p:nvSpPr>
          <p:cNvPr id="20" name="Rubrik 1">
            <a:extLst>
              <a:ext uri="{FF2B5EF4-FFF2-40B4-BE49-F238E27FC236}">
                <a16:creationId xmlns:a16="http://schemas.microsoft.com/office/drawing/2014/main" id="{B4E6260A-31BA-DA47-A776-25F1224CE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600" y="2155508"/>
            <a:ext cx="7391400" cy="1800000"/>
          </a:xfrm>
        </p:spPr>
        <p:txBody>
          <a:bodyPr lIns="0" tIns="0" rIns="0" bIns="0" anchor="ctr" anchorCtr="0">
            <a:noAutofit/>
          </a:bodyPr>
          <a:lstStyle>
            <a:lvl1pPr algn="l">
              <a:lnSpc>
                <a:spcPts val="5800"/>
              </a:lnSpc>
              <a:defRPr sz="5500" b="0" i="0" baseline="0">
                <a:solidFill>
                  <a:schemeClr val="tx1"/>
                </a:solidFill>
                <a:latin typeface="SEB SansSerif Light" pitchFamily="2" charset="77"/>
              </a:defRPr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21" name="Platshållare för datum 2">
            <a:extLst>
              <a:ext uri="{FF2B5EF4-FFF2-40B4-BE49-F238E27FC236}">
                <a16:creationId xmlns:a16="http://schemas.microsoft.com/office/drawing/2014/main" id="{D3D5F9CF-FAE9-FF45-B214-084F284B45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1600" y="3975828"/>
            <a:ext cx="2743200" cy="365125"/>
          </a:xfrm>
        </p:spPr>
        <p:txBody>
          <a:bodyPr lIns="0" tIns="0" rIns="0" bIns="0" anchor="t" anchorCtr="0"/>
          <a:lstStyle>
            <a:lvl1pPr>
              <a:defRPr sz="2000" b="0" i="0">
                <a:solidFill>
                  <a:schemeClr val="tx1"/>
                </a:solidFill>
                <a:latin typeface="SEB SansSerif Light" pitchFamily="2" charset="77"/>
              </a:defRPr>
            </a:lvl1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72DCE344-645D-FD4A-9113-4631E489974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1600" y="5476786"/>
            <a:ext cx="3861335" cy="565150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0" i="0">
                <a:solidFill>
                  <a:schemeClr val="tx1"/>
                </a:solidFill>
                <a:latin typeface="SEB SansSerif Light" pitchFamily="2" charset="77"/>
              </a:defRPr>
            </a:lvl1pPr>
            <a:lvl2pPr marL="457200" indent="0">
              <a:lnSpc>
                <a:spcPts val="2300"/>
              </a:lnSpc>
              <a:buNone/>
              <a:defRPr sz="2000">
                <a:solidFill>
                  <a:schemeClr val="bg1"/>
                </a:solidFill>
              </a:defRPr>
            </a:lvl2pPr>
            <a:lvl3pPr marL="914400" indent="0">
              <a:lnSpc>
                <a:spcPts val="2300"/>
              </a:lnSpc>
              <a:buNone/>
              <a:defRPr sz="2000">
                <a:solidFill>
                  <a:schemeClr val="bg1"/>
                </a:solidFill>
              </a:defRPr>
            </a:lvl3pPr>
            <a:lvl4pPr marL="1371600" indent="0">
              <a:lnSpc>
                <a:spcPts val="2300"/>
              </a:lnSpc>
              <a:buNone/>
              <a:defRPr sz="2000">
                <a:solidFill>
                  <a:schemeClr val="bg1"/>
                </a:solidFill>
              </a:defRPr>
            </a:lvl4pPr>
            <a:lvl5pPr marL="1828800" indent="0">
              <a:lnSpc>
                <a:spcPts val="2300"/>
              </a:lnSpc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Klicka här för att ändra formafem</a:t>
            </a:r>
          </a:p>
        </p:txBody>
      </p:sp>
      <p:pic>
        <p:nvPicPr>
          <p:cNvPr id="9" name="SEB Logotype RGB.jpg" descr="SEB Logotype RGB.jpg">
            <a:extLst>
              <a:ext uri="{FF2B5EF4-FFF2-40B4-BE49-F238E27FC236}">
                <a16:creationId xmlns:a16="http://schemas.microsoft.com/office/drawing/2014/main" id="{882DEBE2-190A-FD4F-8B24-98FF75D3E9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92000" y="0"/>
            <a:ext cx="900000" cy="900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Platshållare för sidfot 1">
            <a:extLst>
              <a:ext uri="{FF2B5EF4-FFF2-40B4-BE49-F238E27FC236}">
                <a16:creationId xmlns:a16="http://schemas.microsoft.com/office/drawing/2014/main" id="{63D03CA6-27AF-42DA-A15A-0307791B3B5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SEB SansSerif" panose="00000500000000000000" pitchFamily="2" charset="0"/>
              </a:defRPr>
            </a:lvl1pPr>
          </a:lstStyle>
          <a:p>
            <a:endParaRPr lang="sv-SE"/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25EC9BE0-E3BA-4B98-BA79-F1BD748A8BF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SEB SansSerif" panose="00000500000000000000" pitchFamily="2" charset="0"/>
              </a:defRPr>
            </a:lvl1pPr>
          </a:lstStyle>
          <a:p>
            <a:fld id="{603F2C8F-2988-2547-AA69-A6325C8C35E4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48614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Imag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E240909-8DFC-4A32-88E6-B885ED11347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err="1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04D1D06B-B1A5-4FC2-88F7-DA0BEEC130C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0" y="0"/>
            <a:ext cx="12190413" cy="685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5AFF2-DD5C-4926-A72C-82CD066B1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2" y="2155507"/>
            <a:ext cx="5545138" cy="1800001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GB" sz="550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5800"/>
              </a:lnSpc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59BCB3-964B-4243-ABAF-0547CCA1D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2" y="4081237"/>
            <a:ext cx="5545138" cy="385445"/>
          </a:xfrm>
        </p:spPr>
        <p:txBody>
          <a:bodyPr vert="horz" lIns="0" tIns="0" rIns="0" bIns="0" rtlCol="0" anchor="t" anchorCtr="0"/>
          <a:lstStyle>
            <a:lvl1pPr marL="0" indent="0">
              <a:buNone/>
              <a:defRPr lang="en-GB" sz="2000">
                <a:solidFill>
                  <a:schemeClr val="bg1"/>
                </a:solidFill>
                <a:latin typeface="SEB SansSerif Light" pitchFamily="2" charset="77"/>
              </a:defRPr>
            </a:lvl1pPr>
          </a:lstStyle>
          <a:p>
            <a:pPr marL="0"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8" name="Text Placeholder 31">
            <a:extLst>
              <a:ext uri="{FF2B5EF4-FFF2-40B4-BE49-F238E27FC236}">
                <a16:creationId xmlns:a16="http://schemas.microsoft.com/office/drawing/2014/main" id="{4C17403D-29D8-43B5-AD82-DCB534DC4DE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1338560" y="-1"/>
            <a:ext cx="851853" cy="850234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067ED0F-58AB-4E2F-BCE2-FC85F81A9529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F3B072-CCFD-4A69-A0A9-F06ED6DEA152}" type="datetime1">
              <a:rPr lang="en-GB" smtClean="0"/>
              <a:pPr/>
              <a:t>10/05/2024</a:t>
            </a:fld>
            <a:endParaRPr lang="en-GB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9B9CBA3-B5EF-4562-894D-09DBA36C3C08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vert="horz" lIns="0" tIns="0" rIns="0" bIns="0" rtlCol="0" anchor="t"/>
          <a:lstStyle>
            <a:lvl1pPr>
              <a:defRPr lang="en-GB" smtClean="0">
                <a:solidFill>
                  <a:schemeClr val="bg1"/>
                </a:solidFill>
              </a:defRPr>
            </a:lvl1pPr>
          </a:lstStyle>
          <a:p>
            <a:pPr algn="ctr"/>
            <a:r>
              <a:rPr lang="sv-SE"/>
              <a:t>Lorem ipsum dolor sit amet, consectetur adipiscing elit, sed do eiusmod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B76E42E-8EEB-4521-B6BF-18C0F332DD74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89036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ubrik 1">
            <a:extLst>
              <a:ext uri="{FF2B5EF4-FFF2-40B4-BE49-F238E27FC236}">
                <a16:creationId xmlns:a16="http://schemas.microsoft.com/office/drawing/2014/main" id="{B4E6260A-31BA-DA47-A776-25F1224CE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600" y="2155508"/>
            <a:ext cx="7391400" cy="1800000"/>
          </a:xfrm>
        </p:spPr>
        <p:txBody>
          <a:bodyPr lIns="0" tIns="0" rIns="0" bIns="0" anchor="ctr" anchorCtr="0">
            <a:noAutofit/>
          </a:bodyPr>
          <a:lstStyle>
            <a:lvl1pPr algn="l">
              <a:lnSpc>
                <a:spcPts val="5800"/>
              </a:lnSpc>
              <a:defRPr sz="5500" b="0" i="0" baseline="0">
                <a:solidFill>
                  <a:schemeClr val="bg2"/>
                </a:solidFill>
                <a:latin typeface="SEB SansSerif Light" pitchFamily="2" charset="77"/>
              </a:defRPr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21" name="Platshållare för datum 2">
            <a:extLst>
              <a:ext uri="{FF2B5EF4-FFF2-40B4-BE49-F238E27FC236}">
                <a16:creationId xmlns:a16="http://schemas.microsoft.com/office/drawing/2014/main" id="{D3D5F9CF-FAE9-FF45-B214-084F284B45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1600" y="3975828"/>
            <a:ext cx="2743200" cy="365125"/>
          </a:xfrm>
        </p:spPr>
        <p:txBody>
          <a:bodyPr lIns="0" tIns="0" rIns="0" bIns="0" anchor="t" anchorCtr="0"/>
          <a:lstStyle>
            <a:lvl1pPr>
              <a:defRPr sz="2000" b="0" i="0">
                <a:solidFill>
                  <a:schemeClr val="bg2"/>
                </a:solidFill>
                <a:latin typeface="SEB SansSerif Light" pitchFamily="2" charset="77"/>
              </a:defRPr>
            </a:lvl1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72DCE344-645D-FD4A-9113-4631E489974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1600" y="5476786"/>
            <a:ext cx="3861335" cy="565150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SEB SansSerif Light" pitchFamily="2" charset="77"/>
              </a:defRPr>
            </a:lvl1pPr>
            <a:lvl2pPr marL="457200" indent="0">
              <a:lnSpc>
                <a:spcPts val="2300"/>
              </a:lnSpc>
              <a:buNone/>
              <a:defRPr sz="2000">
                <a:solidFill>
                  <a:schemeClr val="bg1"/>
                </a:solidFill>
              </a:defRPr>
            </a:lvl2pPr>
            <a:lvl3pPr marL="914400" indent="0">
              <a:lnSpc>
                <a:spcPts val="2300"/>
              </a:lnSpc>
              <a:buNone/>
              <a:defRPr sz="2000">
                <a:solidFill>
                  <a:schemeClr val="bg1"/>
                </a:solidFill>
              </a:defRPr>
            </a:lvl3pPr>
            <a:lvl4pPr marL="1371600" indent="0">
              <a:lnSpc>
                <a:spcPts val="2300"/>
              </a:lnSpc>
              <a:buNone/>
              <a:defRPr sz="2000">
                <a:solidFill>
                  <a:schemeClr val="bg1"/>
                </a:solidFill>
              </a:defRPr>
            </a:lvl4pPr>
            <a:lvl5pPr marL="1828800" indent="0">
              <a:lnSpc>
                <a:spcPts val="2300"/>
              </a:lnSpc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Klicka här för att ändra formafem</a:t>
            </a:r>
          </a:p>
        </p:txBody>
      </p:sp>
      <p:pic>
        <p:nvPicPr>
          <p:cNvPr id="9" name="SEB Logotype RGB.jpg" descr="SEB Logotype RGB.jpg">
            <a:extLst>
              <a:ext uri="{FF2B5EF4-FFF2-40B4-BE49-F238E27FC236}">
                <a16:creationId xmlns:a16="http://schemas.microsoft.com/office/drawing/2014/main" id="{882DEBE2-190A-FD4F-8B24-98FF75D3E9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92000" y="0"/>
            <a:ext cx="900000" cy="900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Platshållare för sidfot 1">
            <a:extLst>
              <a:ext uri="{FF2B5EF4-FFF2-40B4-BE49-F238E27FC236}">
                <a16:creationId xmlns:a16="http://schemas.microsoft.com/office/drawing/2014/main" id="{FF5FA596-A6DB-45C2-BDBA-4F9045D80DF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B SansSerif" panose="00000500000000000000" pitchFamily="2" charset="0"/>
              </a:defRPr>
            </a:lvl1pPr>
          </a:lstStyle>
          <a:p>
            <a:endParaRPr lang="sv-SE"/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E4E6C348-314F-411C-B177-3FCE18B0A0E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B SansSerif" panose="00000500000000000000" pitchFamily="2" charset="0"/>
              </a:defRPr>
            </a:lvl1pPr>
          </a:lstStyle>
          <a:p>
            <a:fld id="{603F2C8F-2988-2547-AA69-A6325C8C35E4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04516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ief agend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AA54B3F-01B8-1849-A0FB-D43D3C578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200" y="774000"/>
            <a:ext cx="10515600" cy="899200"/>
          </a:xfrm>
        </p:spPr>
        <p:txBody>
          <a:bodyPr lIns="0" tIns="0" rIns="0" bIns="0" anchor="t" anchorCtr="0">
            <a:noAutofit/>
          </a:bodyPr>
          <a:lstStyle>
            <a:lvl1pPr>
              <a:defRPr sz="35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5" name="Platshållare för tabell 4">
            <a:extLst>
              <a:ext uri="{FF2B5EF4-FFF2-40B4-BE49-F238E27FC236}">
                <a16:creationId xmlns:a16="http://schemas.microsoft.com/office/drawing/2014/main" id="{33569C7E-6B59-2247-8289-1FC44A77DE63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550862" y="1881188"/>
            <a:ext cx="11090275" cy="4140200"/>
          </a:xfrm>
          <a:noFill/>
          <a:ln>
            <a:noFill/>
          </a:ln>
        </p:spPr>
        <p:txBody>
          <a:bodyPr wrap="none" lIns="0" tIns="0" rIns="0" bIns="0" numCol="2" spcCol="1800000">
            <a:noAutofit/>
          </a:bodyPr>
          <a:lstStyle>
            <a:lvl1pPr marL="0" indent="0">
              <a:buNone/>
              <a:defRPr sz="2000" b="0" i="0">
                <a:latin typeface="SEB SansSerif Light" pitchFamily="2" charset="77"/>
              </a:defRPr>
            </a:lvl1pPr>
          </a:lstStyle>
          <a:p>
            <a:endParaRPr lang="sv-SE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702C1BD5-5923-44F3-9A0F-D9A04A5208F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latin typeface="SEB SansSerif" panose="00000500000000000000" pitchFamily="2" charset="0"/>
              </a:defRPr>
            </a:lvl1pPr>
          </a:lstStyle>
          <a:p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3EE6A1D-42B0-4710-A03F-6AA87FA6D4E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latin typeface="SEB SansSerif" panose="00000500000000000000" pitchFamily="2" charset="0"/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3107FD2-FC24-4FEE-AF96-6F48A733B24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latin typeface="SEB SansSerif" panose="00000500000000000000" pitchFamily="2" charset="0"/>
              </a:defRPr>
            </a:lvl1pPr>
          </a:lstStyle>
          <a:p>
            <a:fld id="{603F2C8F-2988-2547-AA69-A6325C8C35E4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73910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333">
          <p15:clr>
            <a:srgbClr val="FBAE40"/>
          </p15:clr>
        </p15:guide>
        <p15:guide id="3" pos="347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tailed agend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AA54B3F-01B8-1849-A0FB-D43D3C578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200" y="774000"/>
            <a:ext cx="10515600" cy="899200"/>
          </a:xfrm>
        </p:spPr>
        <p:txBody>
          <a:bodyPr lIns="0" tIns="0" rIns="0" bIns="0" anchor="t" anchorCtr="0">
            <a:noAutofit/>
          </a:bodyPr>
          <a:lstStyle>
            <a:lvl1pPr>
              <a:defRPr sz="3500">
                <a:solidFill>
                  <a:schemeClr val="tx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25" name="Platshållare för tabell 4">
            <a:extLst>
              <a:ext uri="{FF2B5EF4-FFF2-40B4-BE49-F238E27FC236}">
                <a16:creationId xmlns:a16="http://schemas.microsoft.com/office/drawing/2014/main" id="{DA232D29-FEFD-AE43-957B-D2B538EEF1D0}"/>
              </a:ext>
            </a:extLst>
          </p:cNvPr>
          <p:cNvSpPr>
            <a:spLocks noGrp="1"/>
          </p:cNvSpPr>
          <p:nvPr>
            <p:ph type="tbl" sz="quarter" idx="27"/>
          </p:nvPr>
        </p:nvSpPr>
        <p:spPr>
          <a:xfrm>
            <a:off x="550862" y="1881187"/>
            <a:ext cx="4999393" cy="900000"/>
          </a:xfrm>
          <a:noFill/>
          <a:ln>
            <a:noFill/>
          </a:ln>
        </p:spPr>
        <p:txBody>
          <a:bodyPr wrap="none" lIns="0" tIns="0" rIns="0" bIns="0" numCol="2" spcCol="1800000">
            <a:noAutofit/>
          </a:bodyPr>
          <a:lstStyle>
            <a:lvl1pPr marL="0" indent="0">
              <a:buNone/>
              <a:defRPr sz="1000" b="1" i="0">
                <a:latin typeface="SEB SansSerif" panose="00000500000000000000" pitchFamily="2" charset="0"/>
              </a:defRPr>
            </a:lvl1pPr>
          </a:lstStyle>
          <a:p>
            <a:endParaRPr lang="sv-SE"/>
          </a:p>
        </p:txBody>
      </p:sp>
      <p:sp>
        <p:nvSpPr>
          <p:cNvPr id="26" name="Platshållare för tabell 4">
            <a:extLst>
              <a:ext uri="{FF2B5EF4-FFF2-40B4-BE49-F238E27FC236}">
                <a16:creationId xmlns:a16="http://schemas.microsoft.com/office/drawing/2014/main" id="{EE14C73C-34BE-9442-945B-1BC955454E62}"/>
              </a:ext>
            </a:extLst>
          </p:cNvPr>
          <p:cNvSpPr>
            <a:spLocks noGrp="1"/>
          </p:cNvSpPr>
          <p:nvPr>
            <p:ph type="tbl" sz="quarter" idx="28"/>
          </p:nvPr>
        </p:nvSpPr>
        <p:spPr>
          <a:xfrm>
            <a:off x="550862" y="3111617"/>
            <a:ext cx="4999393" cy="900000"/>
          </a:xfrm>
          <a:noFill/>
          <a:ln>
            <a:noFill/>
          </a:ln>
        </p:spPr>
        <p:txBody>
          <a:bodyPr wrap="none" lIns="0" tIns="0" rIns="0" bIns="0" numCol="2" spcCol="1800000">
            <a:noAutofit/>
          </a:bodyPr>
          <a:lstStyle>
            <a:lvl1pPr marL="0" indent="0">
              <a:buNone/>
              <a:defRPr sz="1000" b="1" i="0">
                <a:latin typeface="SEB SansSerif" panose="00000500000000000000" pitchFamily="2" charset="0"/>
              </a:defRPr>
            </a:lvl1pPr>
          </a:lstStyle>
          <a:p>
            <a:endParaRPr lang="sv-SE"/>
          </a:p>
        </p:txBody>
      </p:sp>
      <p:sp>
        <p:nvSpPr>
          <p:cNvPr id="27" name="Platshållare för tabell 4">
            <a:extLst>
              <a:ext uri="{FF2B5EF4-FFF2-40B4-BE49-F238E27FC236}">
                <a16:creationId xmlns:a16="http://schemas.microsoft.com/office/drawing/2014/main" id="{841B726A-434F-8A47-9EFD-2B2DC30D90F9}"/>
              </a:ext>
            </a:extLst>
          </p:cNvPr>
          <p:cNvSpPr>
            <a:spLocks noGrp="1"/>
          </p:cNvSpPr>
          <p:nvPr>
            <p:ph type="tbl" sz="quarter" idx="29"/>
          </p:nvPr>
        </p:nvSpPr>
        <p:spPr>
          <a:xfrm>
            <a:off x="550862" y="4342047"/>
            <a:ext cx="4999393" cy="900000"/>
          </a:xfrm>
          <a:noFill/>
          <a:ln>
            <a:noFill/>
          </a:ln>
        </p:spPr>
        <p:txBody>
          <a:bodyPr wrap="none" lIns="0" tIns="0" rIns="0" bIns="0" numCol="2" spcCol="1800000">
            <a:noAutofit/>
          </a:bodyPr>
          <a:lstStyle>
            <a:lvl1pPr marL="0" indent="0">
              <a:buNone/>
              <a:defRPr sz="1000" b="1" i="0">
                <a:latin typeface="SEB SansSerif" panose="00000500000000000000" pitchFamily="2" charset="0"/>
              </a:defRPr>
            </a:lvl1pPr>
          </a:lstStyle>
          <a:p>
            <a:endParaRPr lang="sv-SE"/>
          </a:p>
        </p:txBody>
      </p:sp>
      <p:sp>
        <p:nvSpPr>
          <p:cNvPr id="28" name="Platshållare för tabell 4">
            <a:extLst>
              <a:ext uri="{FF2B5EF4-FFF2-40B4-BE49-F238E27FC236}">
                <a16:creationId xmlns:a16="http://schemas.microsoft.com/office/drawing/2014/main" id="{F796FA76-6B67-D742-9EA5-D3549012FE79}"/>
              </a:ext>
            </a:extLst>
          </p:cNvPr>
          <p:cNvSpPr>
            <a:spLocks noGrp="1"/>
          </p:cNvSpPr>
          <p:nvPr>
            <p:ph type="tbl" sz="quarter" idx="30"/>
          </p:nvPr>
        </p:nvSpPr>
        <p:spPr>
          <a:xfrm>
            <a:off x="6641744" y="1881188"/>
            <a:ext cx="4999394" cy="900000"/>
          </a:xfrm>
          <a:noFill/>
          <a:ln>
            <a:noFill/>
          </a:ln>
        </p:spPr>
        <p:txBody>
          <a:bodyPr wrap="none" lIns="0" tIns="0" rIns="0" bIns="0" numCol="2" spcCol="1800000">
            <a:noAutofit/>
          </a:bodyPr>
          <a:lstStyle>
            <a:lvl1pPr marL="0" indent="0">
              <a:buNone/>
              <a:defRPr sz="1000" b="1" i="0">
                <a:latin typeface="SEB SansSerif" panose="00000500000000000000" pitchFamily="2" charset="0"/>
              </a:defRPr>
            </a:lvl1pPr>
          </a:lstStyle>
          <a:p>
            <a:endParaRPr lang="sv-SE"/>
          </a:p>
        </p:txBody>
      </p:sp>
      <p:sp>
        <p:nvSpPr>
          <p:cNvPr id="29" name="Platshållare för tabell 4">
            <a:extLst>
              <a:ext uri="{FF2B5EF4-FFF2-40B4-BE49-F238E27FC236}">
                <a16:creationId xmlns:a16="http://schemas.microsoft.com/office/drawing/2014/main" id="{980AB756-FB06-2D45-B83D-B2FB68944B03}"/>
              </a:ext>
            </a:extLst>
          </p:cNvPr>
          <p:cNvSpPr>
            <a:spLocks noGrp="1"/>
          </p:cNvSpPr>
          <p:nvPr>
            <p:ph type="tbl" sz="quarter" idx="31"/>
          </p:nvPr>
        </p:nvSpPr>
        <p:spPr>
          <a:xfrm>
            <a:off x="6641744" y="3111618"/>
            <a:ext cx="4999394" cy="900000"/>
          </a:xfrm>
          <a:noFill/>
          <a:ln>
            <a:noFill/>
          </a:ln>
        </p:spPr>
        <p:txBody>
          <a:bodyPr wrap="none" lIns="0" tIns="0" rIns="0" bIns="0" numCol="2" spcCol="1800000">
            <a:noAutofit/>
          </a:bodyPr>
          <a:lstStyle>
            <a:lvl1pPr marL="0" indent="0">
              <a:buNone/>
              <a:defRPr sz="1000" b="1" i="0">
                <a:latin typeface="SEB SansSerif" panose="00000500000000000000" pitchFamily="2" charset="0"/>
              </a:defRPr>
            </a:lvl1pPr>
          </a:lstStyle>
          <a:p>
            <a:endParaRPr lang="sv-SE"/>
          </a:p>
        </p:txBody>
      </p:sp>
      <p:sp>
        <p:nvSpPr>
          <p:cNvPr id="30" name="Platshållare för tabell 4">
            <a:extLst>
              <a:ext uri="{FF2B5EF4-FFF2-40B4-BE49-F238E27FC236}">
                <a16:creationId xmlns:a16="http://schemas.microsoft.com/office/drawing/2014/main" id="{9ACCB342-CC82-E64D-AD93-105F8FCF1A89}"/>
              </a:ext>
            </a:extLst>
          </p:cNvPr>
          <p:cNvSpPr>
            <a:spLocks noGrp="1"/>
          </p:cNvSpPr>
          <p:nvPr>
            <p:ph type="tbl" sz="quarter" idx="32"/>
          </p:nvPr>
        </p:nvSpPr>
        <p:spPr>
          <a:xfrm>
            <a:off x="6641744" y="4342048"/>
            <a:ext cx="4999394" cy="900000"/>
          </a:xfrm>
          <a:noFill/>
          <a:ln>
            <a:noFill/>
          </a:ln>
        </p:spPr>
        <p:txBody>
          <a:bodyPr wrap="none" lIns="0" tIns="0" rIns="0" bIns="0" numCol="2" spcCol="1800000">
            <a:noAutofit/>
          </a:bodyPr>
          <a:lstStyle>
            <a:lvl1pPr marL="0" indent="0">
              <a:buNone/>
              <a:defRPr sz="1000" b="1" i="0">
                <a:latin typeface="SEB SansSerif" panose="00000500000000000000" pitchFamily="2" charset="0"/>
              </a:defRPr>
            </a:lvl1pPr>
          </a:lstStyle>
          <a:p>
            <a:endParaRPr lang="sv-SE"/>
          </a:p>
        </p:txBody>
      </p:sp>
      <p:sp>
        <p:nvSpPr>
          <p:cNvPr id="12" name="Platshållare för text 3">
            <a:extLst>
              <a:ext uri="{FF2B5EF4-FFF2-40B4-BE49-F238E27FC236}">
                <a16:creationId xmlns:a16="http://schemas.microsoft.com/office/drawing/2014/main" id="{CA2FD606-3C2F-564F-A289-89429AA0927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50862" y="5929068"/>
            <a:ext cx="5545137" cy="130420"/>
          </a:xfrm>
        </p:spPr>
        <p:txBody>
          <a:bodyPr lIns="0" tIns="0" rIns="0" bIns="0" anchor="b" anchorCtr="0">
            <a:spAutoFit/>
          </a:bodyPr>
          <a:lstStyle>
            <a:lvl1pPr marL="0" indent="0">
              <a:lnSpc>
                <a:spcPts val="1100"/>
              </a:lnSpc>
              <a:buNone/>
              <a:defRPr sz="800" b="0" i="1">
                <a:latin typeface="SEB SansSerif" panose="00000500000000000000" pitchFamily="2" charset="0"/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9EB6FCA4-16A9-449D-9B87-369A3FE1F0B1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>
            <a:lvl1pPr>
              <a:defRPr>
                <a:latin typeface="SEB SansSerif" panose="00000500000000000000" pitchFamily="2" charset="0"/>
              </a:defRPr>
            </a:lvl1pPr>
          </a:lstStyle>
          <a:p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02DE818-303B-4276-AF0E-6D2D9B09FEC9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>
                <a:latin typeface="SEB SansSerif" panose="00000500000000000000" pitchFamily="2" charset="0"/>
              </a:defRPr>
            </a:lvl1pPr>
          </a:lstStyle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EED3BDF-2ED7-4A43-B286-3AD6773DB9A0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>
                <a:latin typeface="SEB SansSerif" panose="00000500000000000000" pitchFamily="2" charset="0"/>
              </a:defRPr>
            </a:lvl1pPr>
          </a:lstStyle>
          <a:p>
            <a:fld id="{603F2C8F-2988-2547-AA69-A6325C8C35E4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654320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333">
          <p15:clr>
            <a:srgbClr val="FBAE40"/>
          </p15:clr>
        </p15:guide>
        <p15:guide id="3" pos="347">
          <p15:clr>
            <a:srgbClr val="FBAE40"/>
          </p15:clr>
        </p15:guide>
        <p15:guide id="4" pos="4180">
          <p15:clr>
            <a:srgbClr val="FBAE40"/>
          </p15:clr>
        </p15:guide>
        <p15:guide id="5" pos="350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slide_Bullets_WHITE Log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innehåll 2">
            <a:extLst>
              <a:ext uri="{FF2B5EF4-FFF2-40B4-BE49-F238E27FC236}">
                <a16:creationId xmlns:a16="http://schemas.microsoft.com/office/drawing/2014/main" id="{CE2E4602-03DD-0B4C-B65F-5892A5991FD5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50862" y="2268000"/>
            <a:ext cx="4999392" cy="3294600"/>
          </a:xfrm>
        </p:spPr>
        <p:txBody>
          <a:bodyPr lIns="0" tIns="0" rIns="0" bIns="0">
            <a:noAutofit/>
          </a:bodyPr>
          <a:lstStyle>
            <a:lvl1pPr marL="171450" indent="-171450" defTabSz="900000">
              <a:lnSpc>
                <a:spcPts val="2100"/>
              </a:lnSpc>
              <a:buFont typeface="Arial" panose="020B0604020202020204" pitchFamily="34" charset="0"/>
              <a:buChar char="•"/>
              <a:defRPr sz="1800" b="0" i="0">
                <a:latin typeface="SEB SansSerif Light" pitchFamily="2" charset="77"/>
              </a:defRPr>
            </a:lvl1pPr>
            <a:lvl2pPr marL="457200" indent="0">
              <a:buNone/>
              <a:defRPr sz="2000" b="0" i="0">
                <a:latin typeface="SEB SansSerif" pitchFamily="2" charset="77"/>
              </a:defRPr>
            </a:lvl2pPr>
            <a:lvl3pPr marL="914400" indent="0">
              <a:buNone/>
              <a:defRPr sz="2000" b="0" i="0">
                <a:latin typeface="SEB SansSerif" pitchFamily="2" charset="77"/>
              </a:defRPr>
            </a:lvl3pPr>
            <a:lvl4pPr marL="1371600" indent="0">
              <a:buNone/>
              <a:defRPr sz="2000" b="0" i="0">
                <a:latin typeface="SEB SansSerif" pitchFamily="2" charset="77"/>
              </a:defRPr>
            </a:lvl4pPr>
            <a:lvl5pPr marL="1828800" indent="0">
              <a:buNone/>
              <a:defRPr sz="2000" b="0" i="0">
                <a:latin typeface="SEB SansSerif" pitchFamily="2" charset="77"/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bild 5">
            <a:extLst>
              <a:ext uri="{FF2B5EF4-FFF2-40B4-BE49-F238E27FC236}">
                <a16:creationId xmlns:a16="http://schemas.microsoft.com/office/drawing/2014/main" id="{F09E71C6-A363-CB45-BFD7-FDF7EED407B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6000" cy="685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latin typeface="SEB SansSerif" panose="00000500000000000000" pitchFamily="2" charset="0"/>
              </a:defRPr>
            </a:lvl1pPr>
          </a:lstStyle>
          <a:p>
            <a:endParaRPr lang="sv-SE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0AA54B3F-01B8-1849-A0FB-D43D3C578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200" y="774000"/>
            <a:ext cx="5079662" cy="8992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lnSpc>
                <a:spcPts val="3800"/>
              </a:lnSpc>
              <a:defRPr sz="3500" baseline="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7" name="Platshållare för text 3">
            <a:extLst>
              <a:ext uri="{FF2B5EF4-FFF2-40B4-BE49-F238E27FC236}">
                <a16:creationId xmlns:a16="http://schemas.microsoft.com/office/drawing/2014/main" id="{69C3DA04-D385-0046-A951-080D21AE745A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50862" y="5929068"/>
            <a:ext cx="5545137" cy="130420"/>
          </a:xfrm>
        </p:spPr>
        <p:txBody>
          <a:bodyPr lIns="0" tIns="0" rIns="0" bIns="0" anchor="b" anchorCtr="0">
            <a:spAutoFit/>
          </a:bodyPr>
          <a:lstStyle>
            <a:lvl1pPr marL="0" indent="0">
              <a:lnSpc>
                <a:spcPts val="1100"/>
              </a:lnSpc>
              <a:buNone/>
              <a:defRPr sz="800" b="0" i="1">
                <a:latin typeface="SEB SansSerif" panose="00000500000000000000" pitchFamily="2" charset="0"/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0" name="Platshållare för text 4">
            <a:extLst>
              <a:ext uri="{FF2B5EF4-FFF2-40B4-BE49-F238E27FC236}">
                <a16:creationId xmlns:a16="http://schemas.microsoft.com/office/drawing/2014/main" id="{46D4ED85-E4CF-419F-9B89-D608B7563E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352213" y="6334125"/>
            <a:ext cx="403225" cy="176213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latin typeface="SEB SansSerif" panose="00000500000000000000" pitchFamily="2" charset="0"/>
              </a:defRPr>
            </a:lvl1pPr>
          </a:lstStyle>
          <a:p>
            <a:pPr lvl="0"/>
            <a:r>
              <a:rPr lang="sv-SE"/>
              <a:t> 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5ECA339E-C27E-4117-844F-C69C9B9ECE36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>
            <a:lvl1pPr>
              <a:defRPr>
                <a:latin typeface="SEB SansSerif" panose="00000500000000000000" pitchFamily="2" charset="0"/>
              </a:defRPr>
            </a:lvl1pPr>
          </a:lstStyle>
          <a:p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ECBE7F8D-61D0-4767-A068-CCB360323EBB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>
                <a:latin typeface="SEB SansSerif" panose="00000500000000000000" pitchFamily="2" charset="0"/>
              </a:defRPr>
            </a:lvl1pPr>
          </a:lstStyle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BD9BE0A7-E32B-4556-8B5D-A6A567D2C61B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>
                <a:latin typeface="SEB SansSerif" panose="00000500000000000000" pitchFamily="2" charset="0"/>
              </a:defRPr>
            </a:lvl1pPr>
          </a:lstStyle>
          <a:p>
            <a:fld id="{603F2C8F-2988-2547-AA69-A6325C8C35E4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28524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333">
          <p15:clr>
            <a:srgbClr val="FBAE40"/>
          </p15:clr>
        </p15:guide>
        <p15:guide id="3" pos="347">
          <p15:clr>
            <a:srgbClr val="FBAE40"/>
          </p15:clr>
        </p15:guide>
        <p15:guide id="4" pos="350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rief agend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AA54B3F-01B8-1849-A0FB-D43D3C578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200" y="774000"/>
            <a:ext cx="10515600" cy="899200"/>
          </a:xfrm>
        </p:spPr>
        <p:txBody>
          <a:bodyPr lIns="0" tIns="0" rIns="0" bIns="0" anchor="t" anchorCtr="0">
            <a:noAutofit/>
          </a:bodyPr>
          <a:lstStyle>
            <a:lvl1pPr>
              <a:defRPr sz="35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5" name="Platshållare för tabell 4">
            <a:extLst>
              <a:ext uri="{FF2B5EF4-FFF2-40B4-BE49-F238E27FC236}">
                <a16:creationId xmlns:a16="http://schemas.microsoft.com/office/drawing/2014/main" id="{33569C7E-6B59-2247-8289-1FC44A77DE63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550862" y="1881188"/>
            <a:ext cx="11090275" cy="4140200"/>
          </a:xfrm>
          <a:noFill/>
          <a:ln>
            <a:noFill/>
          </a:ln>
        </p:spPr>
        <p:txBody>
          <a:bodyPr wrap="none" lIns="0" tIns="0" rIns="0" bIns="0" numCol="2" spcCol="1800000">
            <a:noAutofit/>
          </a:bodyPr>
          <a:lstStyle>
            <a:lvl1pPr marL="0" indent="0">
              <a:buNone/>
              <a:defRPr sz="2000" b="0" i="0">
                <a:latin typeface="SEB SansSerif Light" pitchFamily="2" charset="77"/>
              </a:defRPr>
            </a:lvl1pPr>
          </a:lstStyle>
          <a:p>
            <a:endParaRPr lang="sv-SE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F256E0DD-7DE6-41D3-AFE8-20FEF64128B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latin typeface="SEB SansSerif" panose="00000500000000000000" pitchFamily="2" charset="0"/>
              </a:defRPr>
            </a:lvl1pPr>
          </a:lstStyle>
          <a:p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C732F34-F80D-4E86-9ABC-7A91B21099D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latin typeface="SEB SansSerif" panose="00000500000000000000" pitchFamily="2" charset="0"/>
              </a:defRPr>
            </a:lvl1pPr>
          </a:lstStyle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701F6E1C-41B7-41E1-A839-A4F326D193E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latin typeface="SEB SansSerif" panose="00000500000000000000" pitchFamily="2" charset="0"/>
              </a:defRPr>
            </a:lvl1pPr>
          </a:lstStyle>
          <a:p>
            <a:fld id="{603F2C8F-2988-2547-AA69-A6325C8C35E4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867965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333">
          <p15:clr>
            <a:srgbClr val="FBAE40"/>
          </p15:clr>
        </p15:guide>
        <p15:guide id="3" pos="347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with Heading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6">
            <a:extLst>
              <a:ext uri="{FF2B5EF4-FFF2-40B4-BE49-F238E27FC236}">
                <a16:creationId xmlns:a16="http://schemas.microsoft.com/office/drawing/2014/main" id="{24E40512-6DCD-4009-AADF-AD413A4A8372}"/>
              </a:ext>
            </a:extLst>
          </p:cNvPr>
          <p:cNvSpPr>
            <a:spLocks noGrp="1"/>
          </p:cNvSpPr>
          <p:nvPr>
            <p:ph sz="quarter" idx="48"/>
          </p:nvPr>
        </p:nvSpPr>
        <p:spPr>
          <a:xfrm>
            <a:off x="559277" y="2218413"/>
            <a:ext cx="5260952" cy="35873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31" name="Content Placeholder 6">
            <a:extLst>
              <a:ext uri="{FF2B5EF4-FFF2-40B4-BE49-F238E27FC236}">
                <a16:creationId xmlns:a16="http://schemas.microsoft.com/office/drawing/2014/main" id="{17CAD4B7-22AF-4E36-B10C-C0F17EFE2805}"/>
              </a:ext>
            </a:extLst>
          </p:cNvPr>
          <p:cNvSpPr>
            <a:spLocks noGrp="1"/>
          </p:cNvSpPr>
          <p:nvPr>
            <p:ph sz="quarter" idx="50"/>
          </p:nvPr>
        </p:nvSpPr>
        <p:spPr>
          <a:xfrm>
            <a:off x="6371773" y="2218413"/>
            <a:ext cx="5260952" cy="35873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68B5F-E840-45F4-AF9A-174289F81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223F3DC-41FD-447F-BCE3-D86F89F40EFE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50862" y="1919525"/>
            <a:ext cx="5269367" cy="290513"/>
          </a:xfrm>
        </p:spPr>
        <p:txBody>
          <a:bodyPr anchor="b">
            <a:noAutofit/>
          </a:bodyPr>
          <a:lstStyle>
            <a:lvl1pPr marL="0" indent="0">
              <a:buNone/>
              <a:defRPr sz="1600" b="0">
                <a:latin typeface="SEB SansSerif Medium" panose="00000600000000000000" pitchFamily="2" charset="0"/>
              </a:defRPr>
            </a:lvl1pPr>
            <a:lvl2pPr>
              <a:defRPr b="1">
                <a:latin typeface="+mn-lt"/>
              </a:defRPr>
            </a:lvl2pPr>
            <a:lvl3pPr>
              <a:defRPr b="1">
                <a:latin typeface="+mn-lt"/>
              </a:defRPr>
            </a:lvl3pPr>
            <a:lvl4pPr>
              <a:defRPr b="1">
                <a:latin typeface="+mn-lt"/>
              </a:defRPr>
            </a:lvl4pPr>
            <a:lvl5pPr>
              <a:defRPr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02614C9-2487-4423-A25C-39466F49C5A1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6371773" y="1919525"/>
            <a:ext cx="5269367" cy="290513"/>
          </a:xfrm>
        </p:spPr>
        <p:txBody>
          <a:bodyPr anchor="b">
            <a:noAutofit/>
          </a:bodyPr>
          <a:lstStyle>
            <a:lvl1pPr marL="0" indent="0">
              <a:buNone/>
              <a:defRPr sz="1600" b="0">
                <a:latin typeface="SEB SansSerif Medium" panose="00000600000000000000" pitchFamily="2" charset="0"/>
              </a:defRPr>
            </a:lvl1pPr>
            <a:lvl2pPr>
              <a:defRPr b="1">
                <a:latin typeface="+mn-lt"/>
              </a:defRPr>
            </a:lvl2pPr>
            <a:lvl3pPr>
              <a:defRPr b="1">
                <a:latin typeface="+mn-lt"/>
              </a:defRPr>
            </a:lvl3pPr>
            <a:lvl4pPr>
              <a:defRPr b="1">
                <a:latin typeface="+mn-lt"/>
              </a:defRPr>
            </a:lvl4pPr>
            <a:lvl5pPr>
              <a:defRPr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3B95A8-150C-4DC8-B52D-CAE4742A8E15}"/>
              </a:ext>
            </a:extLst>
          </p:cNvPr>
          <p:cNvSpPr>
            <a:spLocks noGrp="1"/>
          </p:cNvSpPr>
          <p:nvPr>
            <p:ph type="dt" sz="half" idx="56"/>
          </p:nvPr>
        </p:nvSpPr>
        <p:spPr/>
        <p:txBody>
          <a:bodyPr/>
          <a:lstStyle/>
          <a:p>
            <a:fld id="{59F3B072-CCFD-4A69-A0A9-F06ED6DEA152}" type="datetime1">
              <a:rPr lang="en-GB" smtClean="0"/>
              <a:t>10/05/2024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E4CB7F-3D4C-46FA-A686-4894512278F6}"/>
              </a:ext>
            </a:extLst>
          </p:cNvPr>
          <p:cNvSpPr>
            <a:spLocks noGrp="1"/>
          </p:cNvSpPr>
          <p:nvPr>
            <p:ph type="ftr" sz="quarter" idx="57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sv-SE"/>
              <a:t>Lorem ipsum dolor sit amet, consectetur adipiscing elit, sed do eiusmod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211BB-6835-4E0D-B2EA-12E838B5971D}"/>
              </a:ext>
            </a:extLst>
          </p:cNvPr>
          <p:cNvSpPr>
            <a:spLocks noGrp="1"/>
          </p:cNvSpPr>
          <p:nvPr>
            <p:ph type="sldNum" sz="quarter" idx="58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6858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333">
          <p15:clr>
            <a:srgbClr val="FBAE40"/>
          </p15:clr>
        </p15:guide>
        <p15:guide id="3" pos="347">
          <p15:clr>
            <a:srgbClr val="FBAE40"/>
          </p15:clr>
        </p15:guide>
        <p15:guide id="4" pos="3500">
          <p15:clr>
            <a:srgbClr val="FBAE40"/>
          </p15:clr>
        </p15:guide>
        <p15:guide id="5" pos="418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5AFF2-DD5C-4926-A72C-82CD066B1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2" y="2155507"/>
            <a:ext cx="9144000" cy="1800001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GB" sz="5500"/>
            </a:lvl1pPr>
          </a:lstStyle>
          <a:p>
            <a:pPr lvl="0">
              <a:lnSpc>
                <a:spcPts val="5800"/>
              </a:lnSpc>
            </a:pPr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59BCB3-964B-4243-ABAF-0547CCA1D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2" y="4081237"/>
            <a:ext cx="9144000" cy="385445"/>
          </a:xfrm>
        </p:spPr>
        <p:txBody>
          <a:bodyPr vert="horz" lIns="0" tIns="0" rIns="0" bIns="0" rtlCol="0" anchor="t" anchorCtr="0"/>
          <a:lstStyle>
            <a:lvl1pPr marL="0" indent="0">
              <a:buNone/>
              <a:defRPr lang="en-GB" sz="2000">
                <a:latin typeface="SEB SansSerif Light" pitchFamily="2" charset="77"/>
              </a:defRPr>
            </a:lvl1pPr>
          </a:lstStyle>
          <a:p>
            <a:pPr marL="0" lvl="0"/>
            <a:r>
              <a:rPr lang="en-GB"/>
              <a:t>Click to edit Master subtitle style</a:t>
            </a:r>
          </a:p>
        </p:txBody>
      </p:sp>
      <p:sp>
        <p:nvSpPr>
          <p:cNvPr id="7" name="Text Placeholder 31">
            <a:extLst>
              <a:ext uri="{FF2B5EF4-FFF2-40B4-BE49-F238E27FC236}">
                <a16:creationId xmlns:a16="http://schemas.microsoft.com/office/drawing/2014/main" id="{70B71739-0CBE-41E2-9DDA-98A513B5BB6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1338560" y="-1"/>
            <a:ext cx="851853" cy="850234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8290DD0-A1FD-4467-81FD-F8FC2BE017D8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5441C280-8C8C-4104-8707-0E458080092B}" type="datetime1">
              <a:rPr lang="en-GB" smtClean="0"/>
              <a:t>10/05/2024</a:t>
            </a:fld>
            <a:endParaRPr lang="en-GB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0230B1D-3AA0-48E3-9977-57E204D70F8D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endParaRPr lang="en-GB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CF3CF81-CEB6-400A-AA45-6D7D235C112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26420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5AFF2-DD5C-4926-A72C-82CD066B1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2" y="2155507"/>
            <a:ext cx="9144000" cy="1800001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GB" sz="4000"/>
            </a:lvl1pPr>
          </a:lstStyle>
          <a:p>
            <a:pPr lvl="0">
              <a:lnSpc>
                <a:spcPts val="5800"/>
              </a:lnSpc>
            </a:pPr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59BCB3-964B-4243-ABAF-0547CCA1D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2" y="4081237"/>
            <a:ext cx="9144000" cy="385445"/>
          </a:xfrm>
        </p:spPr>
        <p:txBody>
          <a:bodyPr vert="horz" lIns="0" tIns="0" rIns="0" bIns="0" rtlCol="0" anchor="t" anchorCtr="0"/>
          <a:lstStyle>
            <a:lvl1pPr marL="0" indent="0">
              <a:buNone/>
              <a:defRPr lang="en-GB" sz="2000">
                <a:latin typeface="SEB SansSerif Light" pitchFamily="2" charset="77"/>
              </a:defRPr>
            </a:lvl1pPr>
          </a:lstStyle>
          <a:p>
            <a:pPr marL="0" lvl="0"/>
            <a:r>
              <a:rPr lang="en-GB"/>
              <a:t>Click to edit Master subtitle style</a:t>
            </a:r>
          </a:p>
        </p:txBody>
      </p:sp>
      <p:sp>
        <p:nvSpPr>
          <p:cNvPr id="7" name="Text Placeholder 31">
            <a:extLst>
              <a:ext uri="{FF2B5EF4-FFF2-40B4-BE49-F238E27FC236}">
                <a16:creationId xmlns:a16="http://schemas.microsoft.com/office/drawing/2014/main" id="{70B71739-0CBE-41E2-9DDA-98A513B5BB6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1338560" y="-1"/>
            <a:ext cx="851853" cy="850234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79D18D2D-C579-43A9-BE9D-24D8B07D2F72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AFF83D8-E510-4D3C-B6C8-46675994410B}" type="datetime1">
              <a:rPr lang="en-GB" smtClean="0"/>
              <a:t>10/05/2024</a:t>
            </a:fld>
            <a:endParaRPr lang="en-GB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D19B022-AA84-4F39-97CF-02D69CFB5B8D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endParaRPr lang="en-GB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F82A060-7817-49BF-93E8-DE2C1150E72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41799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Grey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FEFFA1-548B-4F4A-B7D8-96DA8A65398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5AFF2-DD5C-4926-A72C-82CD066B1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2" y="2155507"/>
            <a:ext cx="9144000" cy="1800001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GB" sz="550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5800"/>
              </a:lnSpc>
            </a:pPr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59BCB3-964B-4243-ABAF-0547CCA1D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2" y="4081237"/>
            <a:ext cx="9144000" cy="385445"/>
          </a:xfrm>
        </p:spPr>
        <p:txBody>
          <a:bodyPr vert="horz" lIns="0" tIns="0" rIns="0" bIns="0" rtlCol="0" anchor="t" anchorCtr="0"/>
          <a:lstStyle>
            <a:lvl1pPr marL="0" indent="0">
              <a:buNone/>
              <a:defRPr lang="en-GB" sz="2000">
                <a:solidFill>
                  <a:schemeClr val="bg1"/>
                </a:solidFill>
                <a:latin typeface="SEB SansSerif Light" pitchFamily="2" charset="77"/>
              </a:defRPr>
            </a:lvl1pPr>
          </a:lstStyle>
          <a:p>
            <a:pPr marL="0" lvl="0"/>
            <a:r>
              <a:rPr lang="en-GB"/>
              <a:t>Click to edit Master subtitle style</a:t>
            </a:r>
          </a:p>
        </p:txBody>
      </p:sp>
      <p:sp>
        <p:nvSpPr>
          <p:cNvPr id="11" name="Text Placeholder 31">
            <a:extLst>
              <a:ext uri="{FF2B5EF4-FFF2-40B4-BE49-F238E27FC236}">
                <a16:creationId xmlns:a16="http://schemas.microsoft.com/office/drawing/2014/main" id="{93271E52-FBCE-4377-AE85-A0464EE658D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1338560" y="-1"/>
            <a:ext cx="851853" cy="850234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514245-A930-402D-B02E-7EB613CA7ED2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FC9751-2B6F-43CE-BF57-820C10F7ABAE}" type="datetime1">
              <a:rPr lang="en-GB" smtClean="0"/>
              <a:t>10/05/2024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6BE4CD-B38D-4C23-BBCE-685E874B798D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A488E7-A60F-4253-AAD2-CF41AE5EACC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25397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Imag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E240909-8DFC-4A32-88E6-B885ED11347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04D1D06B-B1A5-4FC2-88F7-DA0BEEC130C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0" y="0"/>
            <a:ext cx="12190413" cy="685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5AFF2-DD5C-4926-A72C-82CD066B1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2" y="2155507"/>
            <a:ext cx="5545138" cy="1800001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GB" sz="550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5800"/>
              </a:lnSpc>
            </a:pPr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59BCB3-964B-4243-ABAF-0547CCA1D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2" y="4081237"/>
            <a:ext cx="5545138" cy="385445"/>
          </a:xfrm>
        </p:spPr>
        <p:txBody>
          <a:bodyPr vert="horz" lIns="0" tIns="0" rIns="0" bIns="0" rtlCol="0" anchor="t" anchorCtr="0"/>
          <a:lstStyle>
            <a:lvl1pPr marL="0" indent="0">
              <a:buNone/>
              <a:defRPr lang="en-GB" sz="2000">
                <a:solidFill>
                  <a:schemeClr val="bg1"/>
                </a:solidFill>
                <a:latin typeface="SEB SansSerif Light" pitchFamily="2" charset="77"/>
              </a:defRPr>
            </a:lvl1pPr>
          </a:lstStyle>
          <a:p>
            <a:pPr marL="0" lvl="0"/>
            <a:r>
              <a:rPr lang="en-GB"/>
              <a:t>Click to edit Master subtitle style</a:t>
            </a:r>
          </a:p>
        </p:txBody>
      </p:sp>
      <p:sp>
        <p:nvSpPr>
          <p:cNvPr id="8" name="Text Placeholder 31">
            <a:extLst>
              <a:ext uri="{FF2B5EF4-FFF2-40B4-BE49-F238E27FC236}">
                <a16:creationId xmlns:a16="http://schemas.microsoft.com/office/drawing/2014/main" id="{4C17403D-29D8-43B5-AD82-DCB534DC4DE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1338560" y="-1"/>
            <a:ext cx="851853" cy="850234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067ED0F-58AB-4E2F-BCE2-FC85F81A9529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4AA606B-6581-4A14-885D-D4176F5C0D3A}" type="datetime1">
              <a:rPr lang="en-GB" smtClean="0"/>
              <a:t>10/05/2024</a:t>
            </a:fld>
            <a:endParaRPr lang="en-GB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9B9CBA3-B5EF-4562-894D-09DBA36C3C08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vert="horz" lIns="0" tIns="0" rIns="0" bIns="0" rtlCol="0" anchor="t"/>
          <a:lstStyle>
            <a:lvl1pPr>
              <a:defRPr lang="en-GB" smtClean="0">
                <a:solidFill>
                  <a:schemeClr val="bg1"/>
                </a:solidFill>
              </a:defRPr>
            </a:lvl1pPr>
          </a:lstStyle>
          <a:p>
            <a:pPr algn="ctr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endParaRPr lang="en-GB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B76E42E-8EEB-4521-B6BF-18C0F332DD74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76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Grey BG,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E240909-8DFC-4A32-88E6-B885ED11347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err="1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04D1D06B-B1A5-4FC2-88F7-DA0BEEC130C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096000" y="0"/>
            <a:ext cx="6094413" cy="685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5AFF2-DD5C-4926-A72C-82CD066B1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2" y="2155507"/>
            <a:ext cx="5545138" cy="1800001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GB" sz="550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5800"/>
              </a:lnSpc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59BCB3-964B-4243-ABAF-0547CCA1D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2" y="4081237"/>
            <a:ext cx="5545138" cy="385445"/>
          </a:xfrm>
        </p:spPr>
        <p:txBody>
          <a:bodyPr vert="horz" lIns="0" tIns="0" rIns="0" bIns="0" rtlCol="0" anchor="t" anchorCtr="0"/>
          <a:lstStyle>
            <a:lvl1pPr marL="0" indent="0">
              <a:buNone/>
              <a:defRPr lang="en-GB" sz="2000">
                <a:solidFill>
                  <a:schemeClr val="bg1"/>
                </a:solidFill>
                <a:latin typeface="SEB SansSerif Light" pitchFamily="2" charset="77"/>
              </a:defRPr>
            </a:lvl1pPr>
          </a:lstStyle>
          <a:p>
            <a:pPr marL="0"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8" name="Text Placeholder 31">
            <a:extLst>
              <a:ext uri="{FF2B5EF4-FFF2-40B4-BE49-F238E27FC236}">
                <a16:creationId xmlns:a16="http://schemas.microsoft.com/office/drawing/2014/main" id="{4C17403D-29D8-43B5-AD82-DCB534DC4DE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1338560" y="-1"/>
            <a:ext cx="851853" cy="850234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4749B79-1BBA-41A1-914E-1F52D4F92B6B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F3B072-CCFD-4A69-A0A9-F06ED6DEA152}" type="datetime1">
              <a:rPr lang="en-GB" smtClean="0"/>
              <a:pPr/>
              <a:t>10/05/2024</a:t>
            </a:fld>
            <a:endParaRPr lang="en-GB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19A9BC8-EF3F-4D73-AA3F-72FDA0F35548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vert="horz" lIns="0" tIns="0" rIns="0" bIns="0" rtlCol="0" anchor="t"/>
          <a:lstStyle>
            <a:lvl1pPr>
              <a:defRPr lang="en-GB" smtClean="0">
                <a:solidFill>
                  <a:schemeClr val="bg1"/>
                </a:solidFill>
              </a:defRPr>
            </a:lvl1pPr>
          </a:lstStyle>
          <a:p>
            <a:pPr algn="ctr"/>
            <a:r>
              <a:rPr lang="sv-SE"/>
              <a:t>Lorem ipsum dolor sit amet, consectetur adipiscing elit, sed do eiusmod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EF89480-D936-4DF4-A744-9FDE15D0960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71366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Grey BG,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E240909-8DFC-4A32-88E6-B885ED11347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04D1D06B-B1A5-4FC2-88F7-DA0BEEC130C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096000" y="0"/>
            <a:ext cx="6094413" cy="685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5AFF2-DD5C-4926-A72C-82CD066B1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2" y="2155507"/>
            <a:ext cx="5545138" cy="1800001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GB" sz="550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5800"/>
              </a:lnSpc>
            </a:pPr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59BCB3-964B-4243-ABAF-0547CCA1D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2" y="4081237"/>
            <a:ext cx="5545138" cy="385445"/>
          </a:xfrm>
        </p:spPr>
        <p:txBody>
          <a:bodyPr vert="horz" lIns="0" tIns="0" rIns="0" bIns="0" rtlCol="0" anchor="t" anchorCtr="0"/>
          <a:lstStyle>
            <a:lvl1pPr marL="0" indent="0">
              <a:buNone/>
              <a:defRPr lang="en-GB" sz="2000">
                <a:solidFill>
                  <a:schemeClr val="bg1"/>
                </a:solidFill>
                <a:latin typeface="SEB SansSerif Light" pitchFamily="2" charset="77"/>
              </a:defRPr>
            </a:lvl1pPr>
          </a:lstStyle>
          <a:p>
            <a:pPr marL="0" lvl="0"/>
            <a:r>
              <a:rPr lang="en-GB"/>
              <a:t>Click to edit Master subtitle style</a:t>
            </a:r>
          </a:p>
        </p:txBody>
      </p:sp>
      <p:sp>
        <p:nvSpPr>
          <p:cNvPr id="8" name="Text Placeholder 31">
            <a:extLst>
              <a:ext uri="{FF2B5EF4-FFF2-40B4-BE49-F238E27FC236}">
                <a16:creationId xmlns:a16="http://schemas.microsoft.com/office/drawing/2014/main" id="{4C17403D-29D8-43B5-AD82-DCB534DC4DE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1338560" y="-1"/>
            <a:ext cx="851853" cy="850234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4749B79-1BBA-41A1-914E-1F52D4F92B6B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9ACE6B-9546-4029-BFDB-12C7DAC31FA4}" type="datetime1">
              <a:rPr lang="en-GB" smtClean="0"/>
              <a:t>10/05/2024</a:t>
            </a:fld>
            <a:endParaRPr lang="en-GB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19A9BC8-EF3F-4D73-AA3F-72FDA0F35548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vert="horz" lIns="0" tIns="0" rIns="0" bIns="0" rtlCol="0" anchor="t"/>
          <a:lstStyle>
            <a:lvl1pPr>
              <a:defRPr lang="en-GB" smtClean="0">
                <a:solidFill>
                  <a:schemeClr val="bg1"/>
                </a:solidFill>
              </a:defRPr>
            </a:lvl1pPr>
          </a:lstStyle>
          <a:p>
            <a:pPr algn="ctr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endParaRPr lang="en-GB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EF89480-D936-4DF4-A744-9FDE15D0960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94972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 BG,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1CBF678-EB00-45D6-AA0B-08F214F38B35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04D1D06B-B1A5-4FC2-88F7-DA0BEEC130C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096000" y="0"/>
            <a:ext cx="6094413" cy="6858000"/>
          </a:xfrm>
          <a:noFill/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5AFF2-DD5C-4926-A72C-82CD066B1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2" y="2155507"/>
            <a:ext cx="5545138" cy="1800001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GB" sz="550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5800"/>
              </a:lnSpc>
            </a:pPr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59BCB3-964B-4243-ABAF-0547CCA1D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2" y="4081237"/>
            <a:ext cx="5545138" cy="385445"/>
          </a:xfrm>
        </p:spPr>
        <p:txBody>
          <a:bodyPr vert="horz" lIns="0" tIns="0" rIns="0" bIns="0" rtlCol="0" anchor="t" anchorCtr="0"/>
          <a:lstStyle>
            <a:lvl1pPr marL="0" indent="0">
              <a:buNone/>
              <a:defRPr lang="en-GB" sz="2000">
                <a:solidFill>
                  <a:schemeClr val="tx1"/>
                </a:solidFill>
                <a:latin typeface="SEB SansSerif Light" pitchFamily="2" charset="77"/>
              </a:defRPr>
            </a:lvl1pPr>
          </a:lstStyle>
          <a:p>
            <a:pPr marL="0" lvl="0"/>
            <a:r>
              <a:rPr lang="en-GB"/>
              <a:t>Click to edit Master subtitle style</a:t>
            </a:r>
          </a:p>
        </p:txBody>
      </p:sp>
      <p:sp>
        <p:nvSpPr>
          <p:cNvPr id="8" name="Text Placeholder 31">
            <a:extLst>
              <a:ext uri="{FF2B5EF4-FFF2-40B4-BE49-F238E27FC236}">
                <a16:creationId xmlns:a16="http://schemas.microsoft.com/office/drawing/2014/main" id="{4C17403D-29D8-43B5-AD82-DCB534DC4DE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1338560" y="-1"/>
            <a:ext cx="851853" cy="850234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C871804-7BF2-459F-95E6-3FB9E88F4CFB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C6F3C168-B219-40C9-9A35-CDAB0B72EEB3}" type="datetime1">
              <a:rPr lang="en-GB" smtClean="0"/>
              <a:t>10/05/2024</a:t>
            </a:fld>
            <a:endParaRPr lang="en-GB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004AE80-4009-49DB-B5B1-C723AA6EDC2A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endParaRPr lang="en-GB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B7AA2EC-0152-4184-98C5-49B6A1A2C90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57132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4DC5D5C-00A4-4451-A797-4DB2E54091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863" y="836614"/>
            <a:ext cx="11090275" cy="5178622"/>
          </a:xfrm>
        </p:spPr>
        <p:txBody>
          <a:bodyPr vert="horz" lIns="0" tIns="45720" rIns="91440" bIns="45720" rtlCol="0">
            <a:normAutofit/>
          </a:bodyPr>
          <a:lstStyle>
            <a:lvl1pPr>
              <a:defRPr lang="en-GB" sz="1800" dirty="0"/>
            </a:lvl1pPr>
            <a:lvl2pPr>
              <a:spcBef>
                <a:spcPts val="1200"/>
              </a:spcBef>
              <a:defRPr lang="en-GB" sz="1800" dirty="0"/>
            </a:lvl2pPr>
            <a:lvl3pPr>
              <a:spcBef>
                <a:spcPts val="1200"/>
              </a:spcBef>
              <a:defRPr lang="en-GB" sz="1800" dirty="0"/>
            </a:lvl3pPr>
            <a:lvl4pPr>
              <a:spcBef>
                <a:spcPts val="1200"/>
              </a:spcBef>
              <a:defRPr lang="en-GB" sz="1800" dirty="0"/>
            </a:lvl4pPr>
            <a:lvl5pPr>
              <a:spcBef>
                <a:spcPts val="1200"/>
              </a:spcBef>
              <a:defRPr lang="en-GB" sz="1800" dirty="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EE58730-48C2-4EFE-B937-9FE398953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110"/>
            <a:ext cx="11090275" cy="83550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A795D80-E3A3-48E3-B888-0D6B8179C66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46A0798-B6E3-42EA-842E-0CE3A5B88627}" type="datetime1">
              <a:rPr lang="en-GB" smtClean="0"/>
              <a:t>10/05/2024</a:t>
            </a:fld>
            <a:endParaRPr lang="en-GB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2F049C9-9F41-4297-8139-534EAD8620C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endParaRPr lang="en-GB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EFCAF42-1E35-4FC9-AC3A-025E0D03196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52523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4DC5D5C-00A4-4451-A797-4DB2E54091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863" y="1238342"/>
            <a:ext cx="11090275" cy="4776893"/>
          </a:xfrm>
        </p:spPr>
        <p:txBody>
          <a:bodyPr vert="horz" lIns="0" tIns="45720" rIns="91440" bIns="45720" rtlCol="0">
            <a:normAutofit/>
          </a:bodyPr>
          <a:lstStyle>
            <a:lvl1pPr>
              <a:defRPr lang="en-GB" sz="1800" dirty="0"/>
            </a:lvl1pPr>
            <a:lvl2pPr>
              <a:spcBef>
                <a:spcPts val="1200"/>
              </a:spcBef>
              <a:defRPr lang="en-GB" sz="1800" dirty="0"/>
            </a:lvl2pPr>
            <a:lvl3pPr>
              <a:spcBef>
                <a:spcPts val="1200"/>
              </a:spcBef>
              <a:defRPr lang="en-GB" sz="1800" dirty="0"/>
            </a:lvl3pPr>
            <a:lvl4pPr>
              <a:spcBef>
                <a:spcPts val="1200"/>
              </a:spcBef>
              <a:defRPr lang="en-GB" sz="1800" dirty="0"/>
            </a:lvl4pPr>
            <a:lvl5pPr>
              <a:spcBef>
                <a:spcPts val="1200"/>
              </a:spcBef>
              <a:defRPr lang="en-GB" sz="1800" dirty="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EE58730-48C2-4EFE-B937-9FE398953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0"/>
            <a:ext cx="11090275" cy="83661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7A9613F-4C37-4321-BEE0-B57160E27800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50863" y="836614"/>
            <a:ext cx="11090276" cy="401728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latin typeface="SEB SansSerif Medium" panose="00000600000000000000" pitchFamily="2" charset="0"/>
              </a:defRPr>
            </a:lvl1pPr>
            <a:lvl2pPr>
              <a:defRPr b="1">
                <a:latin typeface="+mn-lt"/>
              </a:defRPr>
            </a:lvl2pPr>
            <a:lvl3pPr>
              <a:defRPr b="1">
                <a:latin typeface="+mn-lt"/>
              </a:defRPr>
            </a:lvl3pPr>
            <a:lvl4pPr>
              <a:defRPr b="1">
                <a:latin typeface="+mn-lt"/>
              </a:defRPr>
            </a:lvl4pPr>
            <a:lvl5pPr>
              <a:defRPr b="1"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B423D2-C778-45EE-8145-F79000FB4116}"/>
              </a:ext>
            </a:extLst>
          </p:cNvPr>
          <p:cNvSpPr>
            <a:spLocks noGrp="1"/>
          </p:cNvSpPr>
          <p:nvPr>
            <p:ph type="dt" sz="half" idx="55"/>
          </p:nvPr>
        </p:nvSpPr>
        <p:spPr/>
        <p:txBody>
          <a:bodyPr/>
          <a:lstStyle/>
          <a:p>
            <a:fld id="{AF36F3B3-70A5-4033-8D25-9EFD33253E75}" type="datetime1">
              <a:rPr lang="en-GB" smtClean="0"/>
              <a:t>10/05/2024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EED4B5-14C0-4794-BCEB-A203C4F9CE7F}"/>
              </a:ext>
            </a:extLst>
          </p:cNvPr>
          <p:cNvSpPr>
            <a:spLocks noGrp="1"/>
          </p:cNvSpPr>
          <p:nvPr>
            <p:ph type="ftr" sz="quarter" idx="56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23A2E7-F556-477D-9988-3C57F0B8742B}"/>
              </a:ext>
            </a:extLst>
          </p:cNvPr>
          <p:cNvSpPr>
            <a:spLocks noGrp="1"/>
          </p:cNvSpPr>
          <p:nvPr>
            <p:ph type="sldNum" sz="quarter" idx="57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76401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391F-9712-4C1E-B387-D0F536D04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189CA24-4EB6-417E-97D9-847CA9BE5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DEC1-B8C9-4A73-A270-EA240B07C59B}" type="datetime1">
              <a:rPr lang="en-GB" smtClean="0"/>
              <a:t>10/05/2024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930F0B-E100-45D1-9E8D-F79A0B2E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550CD4F-55F5-49B8-8232-0108A9C42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89014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4B0B87-31EA-400C-86B6-18F5B8E41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6B1E-0861-4940-A1EE-B5FEE1A34393}" type="datetime1">
              <a:rPr lang="en-GB" smtClean="0"/>
              <a:t>10/05/2024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A6F66-7462-4896-905C-F6B23C737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29526-7E43-40F8-9523-6D276C17A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99315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slide Small font WHITE Log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 3">
            <a:extLst>
              <a:ext uri="{FF2B5EF4-FFF2-40B4-BE49-F238E27FC236}">
                <a16:creationId xmlns:a16="http://schemas.microsoft.com/office/drawing/2014/main" id="{DB1CDB23-1942-2048-A270-0217F34EAAF1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096000" y="0"/>
            <a:ext cx="6096000" cy="685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E0E0D896-1807-490D-B262-E0DB205D6483}"/>
              </a:ext>
            </a:extLst>
          </p:cNvPr>
          <p:cNvSpPr>
            <a:spLocks noGrp="1"/>
          </p:cNvSpPr>
          <p:nvPr>
            <p:ph sz="quarter" idx="48"/>
          </p:nvPr>
        </p:nvSpPr>
        <p:spPr>
          <a:xfrm>
            <a:off x="550863" y="836613"/>
            <a:ext cx="5005387" cy="5184775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smtClean="0">
                <a:latin typeface="+mn-lt"/>
              </a:defRPr>
            </a:lvl1pPr>
            <a:lvl2pPr>
              <a:defRPr lang="en-US" sz="1200" smtClean="0">
                <a:latin typeface="+mn-lt"/>
              </a:defRPr>
            </a:lvl2pPr>
            <a:lvl3pPr>
              <a:defRPr lang="en-US" sz="1200" smtClean="0">
                <a:latin typeface="+mn-lt"/>
              </a:defRPr>
            </a:lvl3pPr>
            <a:lvl4pPr>
              <a:defRPr lang="en-US" sz="1200" smtClean="0">
                <a:latin typeface="+mn-lt"/>
              </a:defRPr>
            </a:lvl4pPr>
            <a:lvl5pPr>
              <a:defRPr lang="en-GB" sz="12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GB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GB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GB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GB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GB"/>
              <a:t>Fifth level</a:t>
            </a:r>
          </a:p>
        </p:txBody>
      </p:sp>
      <p:sp>
        <p:nvSpPr>
          <p:cNvPr id="10" name="Platshållare för text 4">
            <a:extLst>
              <a:ext uri="{FF2B5EF4-FFF2-40B4-BE49-F238E27FC236}">
                <a16:creationId xmlns:a16="http://schemas.microsoft.com/office/drawing/2014/main" id="{5EE9D81C-75FF-471F-9F29-D08400D5B0B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352213" y="6334125"/>
            <a:ext cx="403225" cy="176213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68F8AA-90F0-486B-8900-F8699B0B2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1" y="0"/>
            <a:ext cx="5545138" cy="83661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ED59BF-6836-47FA-A191-CCF11F599AAC}"/>
              </a:ext>
            </a:extLst>
          </p:cNvPr>
          <p:cNvSpPr>
            <a:spLocks noGrp="1"/>
          </p:cNvSpPr>
          <p:nvPr>
            <p:ph type="dt" sz="half" idx="49"/>
          </p:nvPr>
        </p:nvSpPr>
        <p:spPr/>
        <p:txBody>
          <a:bodyPr/>
          <a:lstStyle/>
          <a:p>
            <a:fld id="{9853868D-F07F-4837-BADB-B462E3EF72A7}" type="datetime1">
              <a:rPr lang="en-GB" smtClean="0"/>
              <a:t>10/05/2024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35741-9C08-4F61-8E62-68FABCCC09D2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89F8B-9B16-4422-8BE8-8F1D651E3D72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8696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333">
          <p15:clr>
            <a:srgbClr val="FBAE40"/>
          </p15:clr>
        </p15:guide>
        <p15:guide id="3" pos="347">
          <p15:clr>
            <a:srgbClr val="FBAE40"/>
          </p15:clr>
        </p15:guide>
        <p15:guide id="4" pos="350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slide_Bullets_WHITE Log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 5">
            <a:extLst>
              <a:ext uri="{FF2B5EF4-FFF2-40B4-BE49-F238E27FC236}">
                <a16:creationId xmlns:a16="http://schemas.microsoft.com/office/drawing/2014/main" id="{F09E71C6-A363-CB45-BFD7-FDF7EED407B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6000" cy="685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10" name="Platshållare för text 4">
            <a:extLst>
              <a:ext uri="{FF2B5EF4-FFF2-40B4-BE49-F238E27FC236}">
                <a16:creationId xmlns:a16="http://schemas.microsoft.com/office/drawing/2014/main" id="{46D4ED85-E4CF-419F-9B89-D608B7563E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352213" y="6334125"/>
            <a:ext cx="403225" cy="176213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986A41E6-3AE0-4EF8-B9FE-1B0C1DF8DDA9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550862" y="836613"/>
            <a:ext cx="4999392" cy="5184775"/>
          </a:xfrm>
        </p:spPr>
        <p:txBody>
          <a:bodyPr vert="horz" lIns="0" tIns="45720" rIns="91440" bIns="45720" rtlCol="0">
            <a:normAutofit/>
          </a:bodyPr>
          <a:lstStyle>
            <a:lvl1pPr>
              <a:defRPr lang="en-GB" sz="1800" spc="-10" baseline="0" dirty="0" smtClean="0"/>
            </a:lvl1pPr>
            <a:lvl2pPr>
              <a:spcBef>
                <a:spcPts val="1000"/>
              </a:spcBef>
              <a:defRPr spc="-10" baseline="0"/>
            </a:lvl2pPr>
            <a:lvl3pPr>
              <a:spcBef>
                <a:spcPts val="1000"/>
              </a:spcBef>
              <a:defRPr spc="-10" baseline="0"/>
            </a:lvl3pPr>
            <a:lvl4pPr>
              <a:spcBef>
                <a:spcPts val="1000"/>
              </a:spcBef>
              <a:defRPr spc="-10" baseline="0"/>
            </a:lvl4pPr>
            <a:lvl5pPr>
              <a:spcBef>
                <a:spcPts val="1000"/>
              </a:spcBef>
              <a:defRPr spc="-10" baseline="0"/>
            </a:lvl5pPr>
          </a:lstStyle>
          <a:p>
            <a:pPr lvl="0"/>
            <a:r>
              <a:rPr lang="en-GB" err="1"/>
              <a:t>Klicka</a:t>
            </a:r>
            <a:r>
              <a:rPr lang="en-GB"/>
              <a:t> </a:t>
            </a:r>
            <a:r>
              <a:rPr lang="en-GB" err="1"/>
              <a:t>här</a:t>
            </a:r>
            <a:r>
              <a:rPr lang="en-GB"/>
              <a:t> för </a:t>
            </a:r>
            <a:r>
              <a:rPr lang="en-GB" err="1"/>
              <a:t>att</a:t>
            </a:r>
            <a:r>
              <a:rPr lang="en-GB"/>
              <a:t> </a:t>
            </a:r>
            <a:r>
              <a:rPr lang="en-GB" err="1"/>
              <a:t>ändra</a:t>
            </a:r>
            <a:r>
              <a:rPr lang="en-GB"/>
              <a:t> format </a:t>
            </a:r>
            <a:r>
              <a:rPr lang="en-GB" err="1"/>
              <a:t>på</a:t>
            </a:r>
            <a:r>
              <a:rPr lang="en-GB"/>
              <a:t> </a:t>
            </a:r>
            <a:r>
              <a:rPr lang="en-GB" err="1"/>
              <a:t>bakgrundstexten</a:t>
            </a:r>
            <a:endParaRPr lang="en-GB"/>
          </a:p>
          <a:p>
            <a:pPr lvl="1"/>
            <a:endParaRPr lang="en-GB"/>
          </a:p>
          <a:p>
            <a:pPr lvl="2"/>
            <a:endParaRPr lang="en-GB"/>
          </a:p>
          <a:p>
            <a:pPr lvl="3"/>
            <a:endParaRPr lang="en-GB"/>
          </a:p>
          <a:p>
            <a:pPr lvl="4"/>
            <a:endParaRPr lang="en-GB"/>
          </a:p>
          <a:p>
            <a:pPr lvl="4"/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55BE997-02F9-4ABF-B5AF-EEBF81E78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0"/>
            <a:ext cx="5545138" cy="83661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1845E0-C792-4956-AA27-1BEB0320D388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2A935C2-0D71-4F78-9DC8-10675F2AC32C}" type="datetime1">
              <a:rPr lang="en-GB" smtClean="0"/>
              <a:t>10/05/2024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852406-2010-4E6F-92EA-04818D21F21F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endParaRPr lang="en-GB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1940668-D86A-4E7B-9032-22EAFD4CF915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9493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333">
          <p15:clr>
            <a:srgbClr val="FBAE40"/>
          </p15:clr>
        </p15:guide>
        <p15:guide id="3" pos="347">
          <p15:clr>
            <a:srgbClr val="FBAE40"/>
          </p15:clr>
        </p15:guide>
        <p15:guide id="4" pos="3500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Heading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6">
            <a:extLst>
              <a:ext uri="{FF2B5EF4-FFF2-40B4-BE49-F238E27FC236}">
                <a16:creationId xmlns:a16="http://schemas.microsoft.com/office/drawing/2014/main" id="{24E40512-6DCD-4009-AADF-AD413A4A8372}"/>
              </a:ext>
            </a:extLst>
          </p:cNvPr>
          <p:cNvSpPr>
            <a:spLocks noGrp="1"/>
          </p:cNvSpPr>
          <p:nvPr>
            <p:ph sz="quarter" idx="48"/>
          </p:nvPr>
        </p:nvSpPr>
        <p:spPr>
          <a:xfrm>
            <a:off x="559277" y="1127126"/>
            <a:ext cx="5260952" cy="46785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GB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GB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GB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GB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GB"/>
              <a:t>Fifth level</a:t>
            </a:r>
          </a:p>
        </p:txBody>
      </p:sp>
      <p:sp>
        <p:nvSpPr>
          <p:cNvPr id="31" name="Content Placeholder 6">
            <a:extLst>
              <a:ext uri="{FF2B5EF4-FFF2-40B4-BE49-F238E27FC236}">
                <a16:creationId xmlns:a16="http://schemas.microsoft.com/office/drawing/2014/main" id="{17CAD4B7-22AF-4E36-B10C-C0F17EFE2805}"/>
              </a:ext>
            </a:extLst>
          </p:cNvPr>
          <p:cNvSpPr>
            <a:spLocks noGrp="1"/>
          </p:cNvSpPr>
          <p:nvPr>
            <p:ph sz="quarter" idx="50"/>
          </p:nvPr>
        </p:nvSpPr>
        <p:spPr>
          <a:xfrm>
            <a:off x="6371773" y="1127126"/>
            <a:ext cx="5260952" cy="46785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GB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GB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GB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GB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GB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68B5F-E840-45F4-AF9A-174289F81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223F3DC-41FD-447F-BCE3-D86F89F40EFE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59277" y="836613"/>
            <a:ext cx="5269367" cy="290513"/>
          </a:xfrm>
        </p:spPr>
        <p:txBody>
          <a:bodyPr anchor="b">
            <a:noAutofit/>
          </a:bodyPr>
          <a:lstStyle>
            <a:lvl1pPr marL="0" indent="0">
              <a:buNone/>
              <a:defRPr sz="1600" b="0">
                <a:latin typeface="SEB SansSerif Medium" panose="00000600000000000000" pitchFamily="2" charset="0"/>
              </a:defRPr>
            </a:lvl1pPr>
            <a:lvl2pPr>
              <a:defRPr b="1">
                <a:latin typeface="+mn-lt"/>
              </a:defRPr>
            </a:lvl2pPr>
            <a:lvl3pPr>
              <a:defRPr b="1">
                <a:latin typeface="+mn-lt"/>
              </a:defRPr>
            </a:lvl3pPr>
            <a:lvl4pPr>
              <a:defRPr b="1">
                <a:latin typeface="+mn-lt"/>
              </a:defRPr>
            </a:lvl4pPr>
            <a:lvl5pPr>
              <a:defRPr b="1"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02614C9-2487-4423-A25C-39466F49C5A1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6363356" y="836613"/>
            <a:ext cx="5269367" cy="290513"/>
          </a:xfrm>
        </p:spPr>
        <p:txBody>
          <a:bodyPr anchor="b">
            <a:noAutofit/>
          </a:bodyPr>
          <a:lstStyle>
            <a:lvl1pPr marL="0" indent="0">
              <a:buNone/>
              <a:defRPr sz="1600" b="0">
                <a:latin typeface="SEB SansSerif Medium" panose="00000600000000000000" pitchFamily="2" charset="0"/>
              </a:defRPr>
            </a:lvl1pPr>
            <a:lvl2pPr>
              <a:defRPr b="1">
                <a:latin typeface="+mn-lt"/>
              </a:defRPr>
            </a:lvl2pPr>
            <a:lvl3pPr>
              <a:defRPr b="1">
                <a:latin typeface="+mn-lt"/>
              </a:defRPr>
            </a:lvl3pPr>
            <a:lvl4pPr>
              <a:defRPr b="1">
                <a:latin typeface="+mn-lt"/>
              </a:defRPr>
            </a:lvl4pPr>
            <a:lvl5pPr>
              <a:defRPr b="1"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3B95A8-150C-4DC8-B52D-CAE4742A8E15}"/>
              </a:ext>
            </a:extLst>
          </p:cNvPr>
          <p:cNvSpPr>
            <a:spLocks noGrp="1"/>
          </p:cNvSpPr>
          <p:nvPr>
            <p:ph type="dt" sz="half" idx="56"/>
          </p:nvPr>
        </p:nvSpPr>
        <p:spPr/>
        <p:txBody>
          <a:bodyPr/>
          <a:lstStyle/>
          <a:p>
            <a:fld id="{89548ABB-F76F-4836-A7E1-486E9D0EDAFF}" type="datetime1">
              <a:rPr lang="en-GB" smtClean="0"/>
              <a:t>10/05/2024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E4CB7F-3D4C-46FA-A686-4894512278F6}"/>
              </a:ext>
            </a:extLst>
          </p:cNvPr>
          <p:cNvSpPr>
            <a:spLocks noGrp="1"/>
          </p:cNvSpPr>
          <p:nvPr>
            <p:ph type="ftr" sz="quarter" idx="57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211BB-6835-4E0D-B2EA-12E838B5971D}"/>
              </a:ext>
            </a:extLst>
          </p:cNvPr>
          <p:cNvSpPr>
            <a:spLocks noGrp="1"/>
          </p:cNvSpPr>
          <p:nvPr>
            <p:ph type="sldNum" sz="quarter" idx="58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15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333">
          <p15:clr>
            <a:srgbClr val="FBAE40"/>
          </p15:clr>
        </p15:guide>
        <p15:guide id="3" pos="347">
          <p15:clr>
            <a:srgbClr val="FBAE40"/>
          </p15:clr>
        </p15:guide>
        <p15:guide id="4" pos="3500">
          <p15:clr>
            <a:srgbClr val="FBAE40"/>
          </p15:clr>
        </p15:guide>
        <p15:guide id="5" pos="418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with Heading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ubrik 1">
            <a:extLst>
              <a:ext uri="{FF2B5EF4-FFF2-40B4-BE49-F238E27FC236}">
                <a16:creationId xmlns:a16="http://schemas.microsoft.com/office/drawing/2014/main" id="{097E6B50-A2AF-44AF-B6DD-ADC555E395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9278" y="0"/>
            <a:ext cx="11129938" cy="836613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GB" err="1"/>
              <a:t>Klicka</a:t>
            </a:r>
            <a:r>
              <a:rPr lang="en-GB"/>
              <a:t> </a:t>
            </a:r>
            <a:r>
              <a:rPr lang="en-GB" err="1"/>
              <a:t>här</a:t>
            </a:r>
            <a:r>
              <a:rPr lang="en-GB"/>
              <a:t> för </a:t>
            </a:r>
            <a:r>
              <a:rPr lang="en-GB" err="1"/>
              <a:t>att</a:t>
            </a:r>
            <a:r>
              <a:rPr lang="en-GB"/>
              <a:t> </a:t>
            </a:r>
            <a:r>
              <a:rPr lang="en-GB" err="1"/>
              <a:t>ändra</a:t>
            </a:r>
            <a:r>
              <a:rPr lang="en-GB"/>
              <a:t> mall för </a:t>
            </a:r>
            <a:r>
              <a:rPr lang="en-GB" err="1"/>
              <a:t>rubrikformat</a:t>
            </a:r>
            <a:endParaRPr lang="en-GB"/>
          </a:p>
        </p:txBody>
      </p:sp>
      <p:sp>
        <p:nvSpPr>
          <p:cNvPr id="26" name="Content Placeholder 6">
            <a:extLst>
              <a:ext uri="{FF2B5EF4-FFF2-40B4-BE49-F238E27FC236}">
                <a16:creationId xmlns:a16="http://schemas.microsoft.com/office/drawing/2014/main" id="{24E40512-6DCD-4009-AADF-AD413A4A8372}"/>
              </a:ext>
            </a:extLst>
          </p:cNvPr>
          <p:cNvSpPr>
            <a:spLocks noGrp="1"/>
          </p:cNvSpPr>
          <p:nvPr>
            <p:ph sz="quarter" idx="48"/>
          </p:nvPr>
        </p:nvSpPr>
        <p:spPr>
          <a:xfrm>
            <a:off x="559278" y="1127225"/>
            <a:ext cx="3461180" cy="4663975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GB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GB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GB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GB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GB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29112CEB-146A-43AE-9504-79B578E1BAC5}"/>
              </a:ext>
            </a:extLst>
          </p:cNvPr>
          <p:cNvSpPr>
            <a:spLocks noGrp="1"/>
          </p:cNvSpPr>
          <p:nvPr>
            <p:ph sz="quarter" idx="52"/>
          </p:nvPr>
        </p:nvSpPr>
        <p:spPr>
          <a:xfrm>
            <a:off x="4365410" y="1127225"/>
            <a:ext cx="3461180" cy="4663975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GB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GB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GB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GB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GB"/>
              <a:t>Fifth level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0FDCCC82-E0D1-4A13-B452-85465BE6891C}"/>
              </a:ext>
            </a:extLst>
          </p:cNvPr>
          <p:cNvSpPr>
            <a:spLocks noGrp="1"/>
          </p:cNvSpPr>
          <p:nvPr>
            <p:ph sz="quarter" idx="54"/>
          </p:nvPr>
        </p:nvSpPr>
        <p:spPr>
          <a:xfrm>
            <a:off x="8179958" y="1127225"/>
            <a:ext cx="3461180" cy="4663975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GB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GB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GB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GB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GB"/>
              <a:t>Fifth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11EB95-F257-417E-BCDB-F41D243A7F81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559277" y="836712"/>
            <a:ext cx="3461181" cy="290513"/>
          </a:xfrm>
        </p:spPr>
        <p:txBody>
          <a:bodyPr vert="horz" lIns="0" tIns="45720" rIns="91440" bIns="45720" rtlCol="0" anchor="b">
            <a:noAutofit/>
          </a:bodyPr>
          <a:lstStyle>
            <a:lvl1pPr>
              <a:defRPr lang="en-GB" sz="1600" dirty="0">
                <a:latin typeface="SEB SansSerif Medium" panose="00000600000000000000" pitchFamily="2" charset="0"/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1283A091-A9D5-417B-B97F-BB35EF17A109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4365410" y="836712"/>
            <a:ext cx="3461181" cy="290513"/>
          </a:xfrm>
        </p:spPr>
        <p:txBody>
          <a:bodyPr vert="horz" lIns="0" tIns="45720" rIns="91440" bIns="45720" rtlCol="0" anchor="b">
            <a:noAutofit/>
          </a:bodyPr>
          <a:lstStyle>
            <a:lvl1pPr>
              <a:defRPr lang="en-GB" sz="1600" dirty="0">
                <a:latin typeface="SEB SansSerif Medium" panose="00000600000000000000" pitchFamily="2" charset="0"/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DAABE48-689A-461A-A31A-375A9FE62C6E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179958" y="836712"/>
            <a:ext cx="3461181" cy="290513"/>
          </a:xfrm>
        </p:spPr>
        <p:txBody>
          <a:bodyPr vert="horz" lIns="0" tIns="45720" rIns="91440" bIns="45720" rtlCol="0" anchor="b">
            <a:noAutofit/>
          </a:bodyPr>
          <a:lstStyle>
            <a:lvl1pPr>
              <a:defRPr lang="en-GB" sz="1600" dirty="0">
                <a:latin typeface="SEB SansSerif Medium" panose="00000600000000000000" pitchFamily="2" charset="0"/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A2FA37-7B7E-4F0C-B485-3DD2DCCE04C3}"/>
              </a:ext>
            </a:extLst>
          </p:cNvPr>
          <p:cNvSpPr>
            <a:spLocks noGrp="1"/>
          </p:cNvSpPr>
          <p:nvPr>
            <p:ph type="dt" sz="half" idx="58"/>
          </p:nvPr>
        </p:nvSpPr>
        <p:spPr/>
        <p:txBody>
          <a:bodyPr/>
          <a:lstStyle/>
          <a:p>
            <a:fld id="{D29098DD-E2DC-4816-8084-A58CDD80D5F1}" type="datetime1">
              <a:rPr lang="en-GB" smtClean="0"/>
              <a:t>10/05/2024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3D581A-3126-4C5D-9AD5-AEC282500E88}"/>
              </a:ext>
            </a:extLst>
          </p:cNvPr>
          <p:cNvSpPr>
            <a:spLocks noGrp="1"/>
          </p:cNvSpPr>
          <p:nvPr>
            <p:ph type="ftr" sz="quarter" idx="59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F3FF7-2C6A-4A48-BF40-C6FA90DA61E0}"/>
              </a:ext>
            </a:extLst>
          </p:cNvPr>
          <p:cNvSpPr>
            <a:spLocks noGrp="1"/>
          </p:cNvSpPr>
          <p:nvPr>
            <p:ph type="sldNum" sz="quarter" idx="60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794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333">
          <p15:clr>
            <a:srgbClr val="FBAE40"/>
          </p15:clr>
        </p15:guide>
        <p15:guide id="3" pos="347">
          <p15:clr>
            <a:srgbClr val="FBAE40"/>
          </p15:clr>
        </p15:guide>
        <p15:guide id="4" pos="3500">
          <p15:clr>
            <a:srgbClr val="FBAE40"/>
          </p15:clr>
        </p15:guide>
        <p15:guide id="5" pos="41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 BG,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1CBF678-EB00-45D6-AA0B-08F214F38B35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err="1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04D1D06B-B1A5-4FC2-88F7-DA0BEEC130C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096000" y="0"/>
            <a:ext cx="6094413" cy="6858000"/>
          </a:xfrm>
          <a:noFill/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5AFF2-DD5C-4926-A72C-82CD066B1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2" y="2155507"/>
            <a:ext cx="5545138" cy="1800001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GB" sz="550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5800"/>
              </a:lnSpc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59BCB3-964B-4243-ABAF-0547CCA1D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2" y="4081237"/>
            <a:ext cx="5545138" cy="385445"/>
          </a:xfrm>
        </p:spPr>
        <p:txBody>
          <a:bodyPr vert="horz" lIns="0" tIns="0" rIns="0" bIns="0" rtlCol="0" anchor="t" anchorCtr="0"/>
          <a:lstStyle>
            <a:lvl1pPr marL="0" indent="0">
              <a:buNone/>
              <a:defRPr lang="en-GB" sz="2000">
                <a:solidFill>
                  <a:schemeClr val="tx1"/>
                </a:solidFill>
                <a:latin typeface="SEB SansSerif Light" pitchFamily="2" charset="77"/>
              </a:defRPr>
            </a:lvl1pPr>
          </a:lstStyle>
          <a:p>
            <a:pPr marL="0"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8" name="Text Placeholder 31">
            <a:extLst>
              <a:ext uri="{FF2B5EF4-FFF2-40B4-BE49-F238E27FC236}">
                <a16:creationId xmlns:a16="http://schemas.microsoft.com/office/drawing/2014/main" id="{4C17403D-29D8-43B5-AD82-DCB534DC4DE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1338560" y="-1"/>
            <a:ext cx="851853" cy="850234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C871804-7BF2-459F-95E6-3FB9E88F4CFB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59F3B072-CCFD-4A69-A0A9-F06ED6DEA152}" type="datetime1">
              <a:rPr lang="en-GB" smtClean="0"/>
              <a:t>10/05/2024</a:t>
            </a:fld>
            <a:endParaRPr lang="en-GB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004AE80-4009-49DB-B5B1-C723AA6EDC2A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sv-SE" err="1"/>
              <a:t>Lorem</a:t>
            </a:r>
            <a:r>
              <a:rPr lang="sv-SE"/>
              <a:t> </a:t>
            </a:r>
            <a:r>
              <a:rPr lang="sv-SE" err="1"/>
              <a:t>ipsum</a:t>
            </a:r>
            <a:r>
              <a:rPr lang="sv-SE"/>
              <a:t> </a:t>
            </a:r>
            <a:r>
              <a:rPr lang="sv-SE" err="1"/>
              <a:t>dolor</a:t>
            </a:r>
            <a:r>
              <a:rPr lang="sv-SE"/>
              <a:t> </a:t>
            </a:r>
            <a:r>
              <a:rPr lang="sv-SE" err="1"/>
              <a:t>sit</a:t>
            </a:r>
            <a:r>
              <a:rPr lang="sv-SE"/>
              <a:t> </a:t>
            </a:r>
            <a:r>
              <a:rPr lang="sv-SE" err="1"/>
              <a:t>amet</a:t>
            </a:r>
            <a:r>
              <a:rPr lang="sv-SE"/>
              <a:t>, </a:t>
            </a:r>
            <a:r>
              <a:rPr lang="sv-SE" err="1"/>
              <a:t>consectetur</a:t>
            </a:r>
            <a:r>
              <a:rPr lang="sv-SE"/>
              <a:t> </a:t>
            </a:r>
            <a:r>
              <a:rPr lang="sv-SE" err="1"/>
              <a:t>adipiscing</a:t>
            </a:r>
            <a:r>
              <a:rPr lang="sv-SE"/>
              <a:t> elit, sed do </a:t>
            </a:r>
            <a:r>
              <a:rPr lang="sv-SE" err="1"/>
              <a:t>eiusmod</a:t>
            </a:r>
            <a:endParaRPr lang="sv-SE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B7AA2EC-0152-4184-98C5-49B6A1A2C90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91768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with Header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6">
            <a:extLst>
              <a:ext uri="{FF2B5EF4-FFF2-40B4-BE49-F238E27FC236}">
                <a16:creationId xmlns:a16="http://schemas.microsoft.com/office/drawing/2014/main" id="{24E40512-6DCD-4009-AADF-AD413A4A8372}"/>
              </a:ext>
            </a:extLst>
          </p:cNvPr>
          <p:cNvSpPr>
            <a:spLocks noGrp="1"/>
          </p:cNvSpPr>
          <p:nvPr>
            <p:ph sz="quarter" idx="48"/>
          </p:nvPr>
        </p:nvSpPr>
        <p:spPr>
          <a:xfrm>
            <a:off x="559277" y="1563477"/>
            <a:ext cx="4996973" cy="151717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GB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GB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GB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GB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GB"/>
              <a:t>Fifth level</a:t>
            </a:r>
          </a:p>
        </p:txBody>
      </p:sp>
      <p:sp>
        <p:nvSpPr>
          <p:cNvPr id="28" name="Content Placeholder 6">
            <a:extLst>
              <a:ext uri="{FF2B5EF4-FFF2-40B4-BE49-F238E27FC236}">
                <a16:creationId xmlns:a16="http://schemas.microsoft.com/office/drawing/2014/main" id="{CF5ED0F4-F995-4274-9113-D743B4561509}"/>
              </a:ext>
            </a:extLst>
          </p:cNvPr>
          <p:cNvSpPr>
            <a:spLocks noGrp="1"/>
          </p:cNvSpPr>
          <p:nvPr>
            <p:ph sz="quarter" idx="49"/>
          </p:nvPr>
        </p:nvSpPr>
        <p:spPr>
          <a:xfrm>
            <a:off x="559277" y="3651394"/>
            <a:ext cx="4996973" cy="151717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GB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GB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GB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GB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GB"/>
              <a:t>Fifth level</a:t>
            </a:r>
          </a:p>
        </p:txBody>
      </p:sp>
      <p:sp>
        <p:nvSpPr>
          <p:cNvPr id="31" name="Content Placeholder 6">
            <a:extLst>
              <a:ext uri="{FF2B5EF4-FFF2-40B4-BE49-F238E27FC236}">
                <a16:creationId xmlns:a16="http://schemas.microsoft.com/office/drawing/2014/main" id="{17CAD4B7-22AF-4E36-B10C-C0F17EFE2805}"/>
              </a:ext>
            </a:extLst>
          </p:cNvPr>
          <p:cNvSpPr>
            <a:spLocks noGrp="1"/>
          </p:cNvSpPr>
          <p:nvPr>
            <p:ph sz="quarter" idx="50"/>
          </p:nvPr>
        </p:nvSpPr>
        <p:spPr>
          <a:xfrm>
            <a:off x="6635750" y="1563477"/>
            <a:ext cx="4996973" cy="151717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GB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GB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GB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GB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GB"/>
              <a:t>Fifth level</a:t>
            </a:r>
          </a:p>
        </p:txBody>
      </p:sp>
      <p:sp>
        <p:nvSpPr>
          <p:cNvPr id="32" name="Content Placeholder 6">
            <a:extLst>
              <a:ext uri="{FF2B5EF4-FFF2-40B4-BE49-F238E27FC236}">
                <a16:creationId xmlns:a16="http://schemas.microsoft.com/office/drawing/2014/main" id="{4A8B96DA-DA24-4093-ABE5-3A9235905E6A}"/>
              </a:ext>
            </a:extLst>
          </p:cNvPr>
          <p:cNvSpPr>
            <a:spLocks noGrp="1"/>
          </p:cNvSpPr>
          <p:nvPr>
            <p:ph sz="quarter" idx="51"/>
          </p:nvPr>
        </p:nvSpPr>
        <p:spPr>
          <a:xfrm>
            <a:off x="6635750" y="3651394"/>
            <a:ext cx="4996973" cy="151717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GB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GB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GB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GB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GB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0BA6D3-464A-48D2-9294-D70654280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6B395-5096-41E7-812E-E79E4FFE3DE0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50863" y="3352473"/>
            <a:ext cx="5005387" cy="290513"/>
          </a:xfrm>
        </p:spPr>
        <p:txBody>
          <a:bodyPr vert="horz" lIns="0" tIns="45720" rIns="91440" bIns="45720" rtlCol="0" anchor="b">
            <a:noAutofit/>
          </a:bodyPr>
          <a:lstStyle>
            <a:lvl1pPr>
              <a:defRPr lang="en-GB" sz="1600" dirty="0">
                <a:latin typeface="SEB SansSerif Medium" panose="00000600000000000000" pitchFamily="2" charset="0"/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A0A676A-6AD8-4A5B-A443-BDAC269F1DDD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6635751" y="3352473"/>
            <a:ext cx="5005387" cy="290513"/>
          </a:xfrm>
        </p:spPr>
        <p:txBody>
          <a:bodyPr vert="horz" lIns="0" tIns="45720" rIns="91440" bIns="45720" rtlCol="0" anchor="b">
            <a:noAutofit/>
          </a:bodyPr>
          <a:lstStyle>
            <a:lvl1pPr>
              <a:defRPr lang="en-GB" sz="1600" dirty="0">
                <a:latin typeface="SEB SansSerif Medium" panose="00000600000000000000" pitchFamily="2" charset="0"/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A37A72B-711E-4136-B5F8-62C2D718C4B6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50863" y="1268760"/>
            <a:ext cx="5005387" cy="290513"/>
          </a:xfrm>
        </p:spPr>
        <p:txBody>
          <a:bodyPr vert="horz" lIns="0" tIns="45720" rIns="91440" bIns="45720" rtlCol="0" anchor="b">
            <a:noAutofit/>
          </a:bodyPr>
          <a:lstStyle>
            <a:lvl1pPr>
              <a:defRPr lang="en-GB" sz="1600" dirty="0">
                <a:latin typeface="SEB SansSerif Medium" panose="00000600000000000000" pitchFamily="2" charset="0"/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76BED58-6199-4BF2-A0A6-205A4BAB5DF5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6635751" y="1268760"/>
            <a:ext cx="5005387" cy="290513"/>
          </a:xfrm>
        </p:spPr>
        <p:txBody>
          <a:bodyPr vert="horz" lIns="0" tIns="45720" rIns="91440" bIns="45720" rtlCol="0" anchor="b">
            <a:noAutofit/>
          </a:bodyPr>
          <a:lstStyle>
            <a:lvl1pPr>
              <a:defRPr lang="en-GB" sz="1600" dirty="0">
                <a:latin typeface="SEB SansSerif Medium" panose="00000600000000000000" pitchFamily="2" charset="0"/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720144-BF7A-488F-91E0-8ED7D56203C5}"/>
              </a:ext>
            </a:extLst>
          </p:cNvPr>
          <p:cNvSpPr>
            <a:spLocks noGrp="1"/>
          </p:cNvSpPr>
          <p:nvPr>
            <p:ph type="dt" sz="half" idx="56"/>
          </p:nvPr>
        </p:nvSpPr>
        <p:spPr/>
        <p:txBody>
          <a:bodyPr/>
          <a:lstStyle/>
          <a:p>
            <a:fld id="{2ADC079F-4DA4-44CA-B7A9-FE9B04337D27}" type="datetime1">
              <a:rPr lang="en-GB" smtClean="0"/>
              <a:t>10/05/2024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32B27-B52E-4628-9CF0-95DBAD3E0502}"/>
              </a:ext>
            </a:extLst>
          </p:cNvPr>
          <p:cNvSpPr>
            <a:spLocks noGrp="1"/>
          </p:cNvSpPr>
          <p:nvPr>
            <p:ph type="ftr" sz="quarter" idx="57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9C307C-F274-4BFD-96B8-0481CB4320A1}"/>
              </a:ext>
            </a:extLst>
          </p:cNvPr>
          <p:cNvSpPr>
            <a:spLocks noGrp="1"/>
          </p:cNvSpPr>
          <p:nvPr>
            <p:ph type="sldNum" sz="quarter" idx="58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229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333">
          <p15:clr>
            <a:srgbClr val="FBAE40"/>
          </p15:clr>
        </p15:guide>
        <p15:guide id="3" pos="347">
          <p15:clr>
            <a:srgbClr val="FBAE40"/>
          </p15:clr>
        </p15:guide>
        <p15:guide id="4" pos="3500">
          <p15:clr>
            <a:srgbClr val="FBAE40"/>
          </p15:clr>
        </p15:guide>
        <p15:guide id="5" pos="4180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with Heading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ubrik 1">
            <a:extLst>
              <a:ext uri="{FF2B5EF4-FFF2-40B4-BE49-F238E27FC236}">
                <a16:creationId xmlns:a16="http://schemas.microsoft.com/office/drawing/2014/main" id="{097E6B50-A2AF-44AF-B6DD-ADC555E395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-4655"/>
            <a:ext cx="11129938" cy="84126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 lang="en-GB" dirty="0"/>
            </a:lvl1pPr>
          </a:lstStyle>
          <a:p>
            <a:pPr lvl="0"/>
            <a:r>
              <a:rPr lang="en-GB" err="1"/>
              <a:t>Klicka</a:t>
            </a:r>
            <a:r>
              <a:rPr lang="en-GB"/>
              <a:t> </a:t>
            </a:r>
            <a:r>
              <a:rPr lang="en-GB" err="1"/>
              <a:t>här</a:t>
            </a:r>
            <a:r>
              <a:rPr lang="en-GB"/>
              <a:t> för </a:t>
            </a:r>
            <a:r>
              <a:rPr lang="en-GB" err="1"/>
              <a:t>att</a:t>
            </a:r>
            <a:r>
              <a:rPr lang="en-GB"/>
              <a:t> </a:t>
            </a:r>
            <a:r>
              <a:rPr lang="en-GB" err="1"/>
              <a:t>ändra</a:t>
            </a:r>
            <a:r>
              <a:rPr lang="en-GB"/>
              <a:t> mall för </a:t>
            </a:r>
            <a:r>
              <a:rPr lang="en-GB" err="1"/>
              <a:t>rubrikformat</a:t>
            </a:r>
            <a:endParaRPr lang="en-GB"/>
          </a:p>
        </p:txBody>
      </p:sp>
      <p:sp>
        <p:nvSpPr>
          <p:cNvPr id="26" name="Content Placeholder 6">
            <a:extLst>
              <a:ext uri="{FF2B5EF4-FFF2-40B4-BE49-F238E27FC236}">
                <a16:creationId xmlns:a16="http://schemas.microsoft.com/office/drawing/2014/main" id="{24E40512-6DCD-4009-AADF-AD413A4A8372}"/>
              </a:ext>
            </a:extLst>
          </p:cNvPr>
          <p:cNvSpPr>
            <a:spLocks noGrp="1"/>
          </p:cNvSpPr>
          <p:nvPr>
            <p:ph sz="quarter" idx="48"/>
          </p:nvPr>
        </p:nvSpPr>
        <p:spPr>
          <a:xfrm>
            <a:off x="559278" y="1636798"/>
            <a:ext cx="3461180" cy="1533071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GB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GB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GB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GB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GB"/>
              <a:t>Fifth level</a:t>
            </a:r>
          </a:p>
        </p:txBody>
      </p:sp>
      <p:sp>
        <p:nvSpPr>
          <p:cNvPr id="28" name="Content Placeholder 6">
            <a:extLst>
              <a:ext uri="{FF2B5EF4-FFF2-40B4-BE49-F238E27FC236}">
                <a16:creationId xmlns:a16="http://schemas.microsoft.com/office/drawing/2014/main" id="{CF5ED0F4-F995-4274-9113-D743B4561509}"/>
              </a:ext>
            </a:extLst>
          </p:cNvPr>
          <p:cNvSpPr>
            <a:spLocks noGrp="1"/>
          </p:cNvSpPr>
          <p:nvPr>
            <p:ph sz="quarter" idx="49"/>
          </p:nvPr>
        </p:nvSpPr>
        <p:spPr>
          <a:xfrm>
            <a:off x="559277" y="3768137"/>
            <a:ext cx="3461181" cy="1533071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GB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GB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GB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GB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GB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29112CEB-146A-43AE-9504-79B578E1BAC5}"/>
              </a:ext>
            </a:extLst>
          </p:cNvPr>
          <p:cNvSpPr>
            <a:spLocks noGrp="1"/>
          </p:cNvSpPr>
          <p:nvPr>
            <p:ph sz="quarter" idx="52"/>
          </p:nvPr>
        </p:nvSpPr>
        <p:spPr>
          <a:xfrm>
            <a:off x="4365410" y="1636798"/>
            <a:ext cx="3461180" cy="1533071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GB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GB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GB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GB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GB"/>
              <a:t>Fifth level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A54A162D-AC98-4597-8AA7-5E325B34F77E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4365409" y="3768137"/>
            <a:ext cx="3461181" cy="1533071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GB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GB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GB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GB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GB"/>
              <a:t>Fifth level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0FDCCC82-E0D1-4A13-B452-85465BE6891C}"/>
              </a:ext>
            </a:extLst>
          </p:cNvPr>
          <p:cNvSpPr>
            <a:spLocks noGrp="1"/>
          </p:cNvSpPr>
          <p:nvPr>
            <p:ph sz="quarter" idx="54"/>
          </p:nvPr>
        </p:nvSpPr>
        <p:spPr>
          <a:xfrm>
            <a:off x="8179958" y="1636798"/>
            <a:ext cx="3461180" cy="1533071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GB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GB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GB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GB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GB"/>
              <a:t>Fifth level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9F4801C0-1673-4DFF-88A8-5C6C405A38A7}"/>
              </a:ext>
            </a:extLst>
          </p:cNvPr>
          <p:cNvSpPr>
            <a:spLocks noGrp="1"/>
          </p:cNvSpPr>
          <p:nvPr>
            <p:ph sz="quarter" idx="55"/>
          </p:nvPr>
        </p:nvSpPr>
        <p:spPr>
          <a:xfrm>
            <a:off x="8179957" y="3768137"/>
            <a:ext cx="3461181" cy="1533071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GB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GB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GB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GB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GB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1A3FB86-216E-4011-9A4B-2E42FCAA1A3B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559279" y="1346285"/>
            <a:ext cx="3461180" cy="290513"/>
          </a:xfrm>
        </p:spPr>
        <p:txBody>
          <a:bodyPr vert="horz" lIns="0" tIns="45720" rIns="91440" bIns="45720" rtlCol="0" anchor="b">
            <a:noAutofit/>
          </a:bodyPr>
          <a:lstStyle>
            <a:lvl1pPr>
              <a:defRPr lang="en-GB" sz="1600" dirty="0">
                <a:latin typeface="SEB SansSerif Medium" panose="00000600000000000000" pitchFamily="2" charset="0"/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3098775-B9D0-414C-AF15-2769B93F2ED6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4365410" y="1346285"/>
            <a:ext cx="3461180" cy="290513"/>
          </a:xfrm>
        </p:spPr>
        <p:txBody>
          <a:bodyPr vert="horz" lIns="0" tIns="45720" rIns="91440" bIns="45720" rtlCol="0" anchor="b">
            <a:noAutofit/>
          </a:bodyPr>
          <a:lstStyle>
            <a:lvl1pPr>
              <a:defRPr lang="en-GB" sz="1600" dirty="0">
                <a:latin typeface="SEB SansSerif Medium" panose="00000600000000000000" pitchFamily="2" charset="0"/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1EFDE7C5-668B-4271-8A15-9E7249BEF9A0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8179958" y="1346285"/>
            <a:ext cx="3461180" cy="290513"/>
          </a:xfrm>
        </p:spPr>
        <p:txBody>
          <a:bodyPr vert="horz" lIns="0" tIns="45720" rIns="91440" bIns="45720" rtlCol="0" anchor="b">
            <a:noAutofit/>
          </a:bodyPr>
          <a:lstStyle>
            <a:lvl1pPr>
              <a:defRPr lang="en-GB" sz="1600" dirty="0">
                <a:latin typeface="SEB SansSerif Medium" panose="00000600000000000000" pitchFamily="2" charset="0"/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CA4693CE-860C-430A-9BA8-67C4A6181821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559279" y="3463531"/>
            <a:ext cx="3461180" cy="290513"/>
          </a:xfrm>
        </p:spPr>
        <p:txBody>
          <a:bodyPr vert="horz" lIns="0" tIns="45720" rIns="91440" bIns="45720" rtlCol="0" anchor="b">
            <a:noAutofit/>
          </a:bodyPr>
          <a:lstStyle>
            <a:lvl1pPr>
              <a:defRPr lang="en-GB" sz="1600" dirty="0">
                <a:latin typeface="SEB SansSerif Medium" panose="00000600000000000000" pitchFamily="2" charset="0"/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C767FD3F-7758-41FE-8CD8-891E3C6E6904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4365410" y="3463531"/>
            <a:ext cx="3461180" cy="290513"/>
          </a:xfrm>
        </p:spPr>
        <p:txBody>
          <a:bodyPr vert="horz" lIns="0" tIns="45720" rIns="91440" bIns="45720" rtlCol="0" anchor="b">
            <a:noAutofit/>
          </a:bodyPr>
          <a:lstStyle>
            <a:lvl1pPr>
              <a:defRPr lang="en-GB" sz="1600" dirty="0">
                <a:latin typeface="SEB SansSerif Medium" panose="00000600000000000000" pitchFamily="2" charset="0"/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BF800D42-AC33-421E-A40E-263B218B0B5A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8179958" y="3463531"/>
            <a:ext cx="3461180" cy="290513"/>
          </a:xfrm>
        </p:spPr>
        <p:txBody>
          <a:bodyPr vert="horz" lIns="0" tIns="45720" rIns="91440" bIns="45720" rtlCol="0" anchor="b">
            <a:noAutofit/>
          </a:bodyPr>
          <a:lstStyle>
            <a:lvl1pPr>
              <a:defRPr lang="en-GB" sz="1600" dirty="0">
                <a:latin typeface="SEB SansSerif Medium" panose="00000600000000000000" pitchFamily="2" charset="0"/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169D84-FF84-419F-8C12-7E21522E05DE}"/>
              </a:ext>
            </a:extLst>
          </p:cNvPr>
          <p:cNvSpPr>
            <a:spLocks noGrp="1"/>
          </p:cNvSpPr>
          <p:nvPr>
            <p:ph type="dt" sz="half" idx="62"/>
          </p:nvPr>
        </p:nvSpPr>
        <p:spPr/>
        <p:txBody>
          <a:bodyPr/>
          <a:lstStyle/>
          <a:p>
            <a:fld id="{4A6D6433-DE77-4F58-8FDF-4C21BA5FD8FB}" type="datetime1">
              <a:rPr lang="en-GB" smtClean="0"/>
              <a:t>10/05/2024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BCA790-BFCB-4E48-83AE-DC882306E8AF}"/>
              </a:ext>
            </a:extLst>
          </p:cNvPr>
          <p:cNvSpPr>
            <a:spLocks noGrp="1"/>
          </p:cNvSpPr>
          <p:nvPr>
            <p:ph type="ftr" sz="quarter" idx="63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A6C5F-0350-4C9C-B0B7-7E61396D277E}"/>
              </a:ext>
            </a:extLst>
          </p:cNvPr>
          <p:cNvSpPr>
            <a:spLocks noGrp="1"/>
          </p:cNvSpPr>
          <p:nvPr>
            <p:ph type="sldNum" sz="quarter" idx="64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147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333">
          <p15:clr>
            <a:srgbClr val="FBAE40"/>
          </p15:clr>
        </p15:guide>
        <p15:guide id="3" pos="347">
          <p15:clr>
            <a:srgbClr val="FBAE40"/>
          </p15:clr>
        </p15:guide>
        <p15:guide id="4" pos="3500">
          <p15:clr>
            <a:srgbClr val="FBAE40"/>
          </p15:clr>
        </p15:guide>
        <p15:guide id="5" pos="4180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in BG, Small Low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 5">
            <a:extLst>
              <a:ext uri="{FF2B5EF4-FFF2-40B4-BE49-F238E27FC236}">
                <a16:creationId xmlns:a16="http://schemas.microsoft.com/office/drawing/2014/main" id="{F09E71C6-A363-CB45-BFD7-FDF7EED407B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1999" cy="685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10" name="Platshållare för text 9">
            <a:extLst>
              <a:ext uri="{FF2B5EF4-FFF2-40B4-BE49-F238E27FC236}">
                <a16:creationId xmlns:a16="http://schemas.microsoft.com/office/drawing/2014/main" id="{C671DF26-F49F-8141-AF62-13AA1DC80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62" y="5629596"/>
            <a:ext cx="5545138" cy="70408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2100"/>
              </a:lnSpc>
              <a:spcBef>
                <a:spcPts val="2000"/>
              </a:spcBef>
              <a:buNone/>
              <a:defRPr sz="1800" b="0" i="0" spc="-10" baseline="0">
                <a:solidFill>
                  <a:schemeClr val="bg2"/>
                </a:solidFill>
                <a:latin typeface="SEB SansSerif" pitchFamily="2" charset="7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GB" err="1"/>
              <a:t>Klicka</a:t>
            </a:r>
            <a:r>
              <a:rPr lang="en-GB"/>
              <a:t> </a:t>
            </a:r>
            <a:r>
              <a:rPr lang="en-GB" err="1"/>
              <a:t>här</a:t>
            </a:r>
            <a:r>
              <a:rPr lang="en-GB"/>
              <a:t> för </a:t>
            </a:r>
            <a:r>
              <a:rPr lang="en-GB" err="1"/>
              <a:t>att</a:t>
            </a:r>
            <a:r>
              <a:rPr lang="en-GB"/>
              <a:t> </a:t>
            </a:r>
            <a:r>
              <a:rPr lang="en-GB" err="1"/>
              <a:t>ändra</a:t>
            </a:r>
            <a:r>
              <a:rPr lang="en-GB"/>
              <a:t> format </a:t>
            </a:r>
            <a:r>
              <a:rPr lang="en-GB" err="1"/>
              <a:t>på</a:t>
            </a:r>
            <a:r>
              <a:rPr lang="en-GB"/>
              <a:t> </a:t>
            </a:r>
            <a:r>
              <a:rPr lang="en-GB" err="1"/>
              <a:t>bakgrundstexten</a:t>
            </a:r>
            <a:endParaRPr lang="en-GB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C80BD532-8E52-4D7F-9D56-38D15EF8CFF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352213" y="6334125"/>
            <a:ext cx="403225" cy="176213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BC91A-973B-4DAB-B082-898839DE536C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0C5EAD7-3C01-4E89-9AD3-2190B57C5025}" type="datetime1">
              <a:rPr lang="en-GB" smtClean="0"/>
              <a:t>10/05/2024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C8F334-2959-466B-B930-F2166414CF10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vert="horz" lIns="0" tIns="0" rIns="0" bIns="0" rtlCol="0" anchor="t"/>
          <a:lstStyle>
            <a:lvl1pPr>
              <a:defRPr lang="en-GB" smtClean="0">
                <a:solidFill>
                  <a:schemeClr val="bg1"/>
                </a:solidFill>
              </a:defRPr>
            </a:lvl1pPr>
          </a:lstStyle>
          <a:p>
            <a:pPr algn="ctr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21F488-0B49-48C2-831A-A11989954ADF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3682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333">
          <p15:clr>
            <a:srgbClr val="FBAE40"/>
          </p15:clr>
        </p15:guide>
        <p15:guide id="3" pos="347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Large Fo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innehåll 2">
            <a:extLst>
              <a:ext uri="{FF2B5EF4-FFF2-40B4-BE49-F238E27FC236}">
                <a16:creationId xmlns:a16="http://schemas.microsoft.com/office/drawing/2014/main" id="{CE2E4602-03DD-0B4C-B65F-5892A5991FD5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550862" y="2080800"/>
            <a:ext cx="11090276" cy="3930081"/>
          </a:xfrm>
        </p:spPr>
        <p:txBody>
          <a:bodyPr lIns="0" tIns="0" rIns="0" bIns="0">
            <a:noAutofit/>
          </a:bodyPr>
          <a:lstStyle>
            <a:lvl1pPr marL="0" indent="0" defTabSz="900000">
              <a:lnSpc>
                <a:spcPts val="4700"/>
              </a:lnSpc>
              <a:spcBef>
                <a:spcPts val="2000"/>
              </a:spcBef>
              <a:buFont typeface="Arial" panose="020B0604020202020204" pitchFamily="34" charset="0"/>
              <a:buNone/>
              <a:defRPr sz="4400" b="0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0" i="0">
                <a:latin typeface="SEB SansSerif" pitchFamily="2" charset="77"/>
              </a:defRPr>
            </a:lvl2pPr>
            <a:lvl3pPr marL="914400" indent="0">
              <a:buNone/>
              <a:defRPr sz="2000" b="0" i="0">
                <a:latin typeface="SEB SansSerif" pitchFamily="2" charset="77"/>
              </a:defRPr>
            </a:lvl3pPr>
            <a:lvl4pPr marL="1371600" indent="0">
              <a:buNone/>
              <a:defRPr sz="2000" b="0" i="0">
                <a:latin typeface="SEB SansSerif" pitchFamily="2" charset="77"/>
              </a:defRPr>
            </a:lvl4pPr>
            <a:lvl5pPr marL="1828800" indent="0">
              <a:buNone/>
              <a:defRPr sz="2000" b="0" i="0">
                <a:latin typeface="SEB SansSerif" pitchFamily="2" charset="77"/>
              </a:defRPr>
            </a:lvl5pPr>
          </a:lstStyle>
          <a:p>
            <a:pPr lvl="0"/>
            <a:r>
              <a:rPr lang="en-GB" err="1"/>
              <a:t>Klicka</a:t>
            </a:r>
            <a:r>
              <a:rPr lang="en-GB"/>
              <a:t> </a:t>
            </a:r>
            <a:r>
              <a:rPr lang="en-GB" err="1"/>
              <a:t>här</a:t>
            </a:r>
            <a:r>
              <a:rPr lang="en-GB"/>
              <a:t> för </a:t>
            </a:r>
            <a:r>
              <a:rPr lang="en-GB" err="1"/>
              <a:t>att</a:t>
            </a:r>
            <a:r>
              <a:rPr lang="en-GB"/>
              <a:t> </a:t>
            </a:r>
            <a:r>
              <a:rPr lang="en-GB" err="1"/>
              <a:t>ändra</a:t>
            </a:r>
            <a:r>
              <a:rPr lang="en-GB"/>
              <a:t> format </a:t>
            </a:r>
            <a:r>
              <a:rPr lang="en-GB" err="1"/>
              <a:t>på</a:t>
            </a:r>
            <a:r>
              <a:rPr lang="en-GB"/>
              <a:t> </a:t>
            </a:r>
            <a:r>
              <a:rPr lang="en-GB" err="1"/>
              <a:t>bakgrundstexten</a:t>
            </a:r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CFBE0D1-38FC-4DF7-83D0-0E8E48D1A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181B78-2203-4BF8-A5B9-5322BFF33AC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ABA9A2D-7991-43D5-83E4-DCADB2A94743}" type="datetime1">
              <a:rPr lang="en-GB" smtClean="0"/>
              <a:t>10/05/2024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BBEA46F-BEFB-483A-BDDC-B5AB0F59864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D0F184-5A54-4C40-8DF5-3CD2526C5CD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7909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333">
          <p15:clr>
            <a:srgbClr val="FBAE40"/>
          </p15:clr>
        </p15:guide>
        <p15:guide id="3" pos="347">
          <p15:clr>
            <a:srgbClr val="FBAE40"/>
          </p15:clr>
        </p15:guide>
        <p15:guide id="4" pos="3500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, Title and Small Texblock, Image BG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D6EE23DB-B512-334A-982E-F25F609F4D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7" name="Platshållare för text 3">
            <a:extLst>
              <a:ext uri="{FF2B5EF4-FFF2-40B4-BE49-F238E27FC236}">
                <a16:creationId xmlns:a16="http://schemas.microsoft.com/office/drawing/2014/main" id="{34D30D36-22C4-214B-9194-58D09BD8F14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0863" y="1371600"/>
            <a:ext cx="4259262" cy="100488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1500"/>
              </a:lnSpc>
              <a:buNone/>
              <a:defRPr sz="1200" spc="-10" baseline="0">
                <a:solidFill>
                  <a:srgbClr val="FFFFFF"/>
                </a:solidFill>
              </a:defRPr>
            </a:lvl1pPr>
            <a:lvl2pPr marL="457200" indent="0">
              <a:lnSpc>
                <a:spcPts val="1500"/>
              </a:lnSpc>
              <a:buNone/>
              <a:defRPr sz="1200"/>
            </a:lvl2pPr>
            <a:lvl3pPr marL="914400" indent="0">
              <a:lnSpc>
                <a:spcPts val="1500"/>
              </a:lnSpc>
              <a:buNone/>
              <a:defRPr sz="1200"/>
            </a:lvl3pPr>
            <a:lvl4pPr marL="1371600" indent="0">
              <a:lnSpc>
                <a:spcPts val="1500"/>
              </a:lnSpc>
              <a:buNone/>
              <a:defRPr sz="1200"/>
            </a:lvl4pPr>
            <a:lvl5pPr marL="1828800" indent="0">
              <a:lnSpc>
                <a:spcPts val="1500"/>
              </a:lnSpc>
              <a:buNone/>
              <a:defRPr sz="1200"/>
            </a:lvl5pPr>
          </a:lstStyle>
          <a:p>
            <a:pPr lvl="0"/>
            <a:r>
              <a:rPr lang="en-GB" err="1"/>
              <a:t>Klicka</a:t>
            </a:r>
            <a:r>
              <a:rPr lang="en-GB"/>
              <a:t> </a:t>
            </a:r>
            <a:r>
              <a:rPr lang="en-GB" err="1"/>
              <a:t>här</a:t>
            </a:r>
            <a:r>
              <a:rPr lang="en-GB"/>
              <a:t> för </a:t>
            </a:r>
            <a:r>
              <a:rPr lang="en-GB" err="1"/>
              <a:t>att</a:t>
            </a:r>
            <a:r>
              <a:rPr lang="en-GB"/>
              <a:t> </a:t>
            </a:r>
            <a:r>
              <a:rPr lang="en-GB" err="1"/>
              <a:t>ändra</a:t>
            </a:r>
            <a:r>
              <a:rPr lang="en-GB"/>
              <a:t> format </a:t>
            </a:r>
            <a:r>
              <a:rPr lang="en-GB" err="1"/>
              <a:t>på</a:t>
            </a:r>
            <a:r>
              <a:rPr lang="en-GB"/>
              <a:t> </a:t>
            </a:r>
            <a:r>
              <a:rPr lang="en-GB" err="1"/>
              <a:t>bakgrundstexten</a:t>
            </a:r>
            <a:endParaRPr lang="en-GB"/>
          </a:p>
        </p:txBody>
      </p:sp>
      <p:sp>
        <p:nvSpPr>
          <p:cNvPr id="9" name="Platshållare för text 4">
            <a:extLst>
              <a:ext uri="{FF2B5EF4-FFF2-40B4-BE49-F238E27FC236}">
                <a16:creationId xmlns:a16="http://schemas.microsoft.com/office/drawing/2014/main" id="{6C47C2F3-DEB4-4004-AAB2-E63CA2E794F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352213" y="6334125"/>
            <a:ext cx="403225" cy="176213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AFBFF-842E-4F3E-AFAB-11F2230BF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C9CAC-3EE0-4F14-82FD-44C02D1CC164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95A3F-762F-45F5-92FC-CD7FE65DA415}" type="datetime1">
              <a:rPr lang="en-GB" smtClean="0"/>
              <a:t>10/05/2024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D34C8-9161-4AD6-8FD0-9212EA628E65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vert="horz" lIns="0" tIns="0" rIns="0" bIns="0" rtlCol="0" anchor="t"/>
          <a:lstStyle>
            <a:lvl1pPr>
              <a:defRPr lang="en-GB" smtClean="0">
                <a:solidFill>
                  <a:schemeClr val="bg1"/>
                </a:solidFill>
              </a:defRPr>
            </a:lvl1pPr>
          </a:lstStyle>
          <a:p>
            <a:pPr algn="ctr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B664C-4AC3-464B-9B17-94D2C7F7D92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84294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, Small Title, grey BG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403CE6-6AE8-4AE2-920B-0B28C3BD68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AFBFF-842E-4F3E-AFAB-11F2230BF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0" name="Platshållare för text 4">
            <a:extLst>
              <a:ext uri="{FF2B5EF4-FFF2-40B4-BE49-F238E27FC236}">
                <a16:creationId xmlns:a16="http://schemas.microsoft.com/office/drawing/2014/main" id="{9943D076-5DE1-4210-866D-2DD4CC30895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352213" y="6334125"/>
            <a:ext cx="403225" cy="176213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D4E611-960F-4850-81BC-EAB341EFA03D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1473980-A866-49F3-B4EB-5439F9CC0637}" type="datetime1">
              <a:rPr lang="en-GB" smtClean="0"/>
              <a:t>10/05/2024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685A7-1211-4F49-8E55-3F26934811BB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vert="horz" lIns="0" tIns="0" rIns="0" bIns="0" rtlCol="0" anchor="t"/>
          <a:lstStyle>
            <a:lvl1pPr>
              <a:defRPr lang="en-GB" smtClean="0">
                <a:solidFill>
                  <a:schemeClr val="bg1"/>
                </a:solidFill>
              </a:defRPr>
            </a:lvl1pPr>
          </a:lstStyle>
          <a:p>
            <a:pPr algn="ctr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1C6AA-5DC5-4445-8FC6-DA7FB663AEC7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71526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, Title, Image BG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D6EE23DB-B512-334A-982E-F25F609F4D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9" name="Rubrik 1">
            <a:extLst>
              <a:ext uri="{FF2B5EF4-FFF2-40B4-BE49-F238E27FC236}">
                <a16:creationId xmlns:a16="http://schemas.microsoft.com/office/drawing/2014/main" id="{4AEFE8A6-A709-0D40-AF0E-282CEA0C45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2948090"/>
            <a:ext cx="5545137" cy="8457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5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5500" b="0" i="0" kern="3000" spc="-180" baseline="0" dirty="0">
                <a:solidFill>
                  <a:schemeClr val="bg1"/>
                </a:solidFill>
                <a:latin typeface="SEB SansSerif Light" pitchFamily="2" charset="77"/>
                <a:ea typeface="+mj-ea"/>
                <a:cs typeface="+mj-cs"/>
              </a:defRPr>
            </a:lvl1pPr>
          </a:lstStyle>
          <a:p>
            <a:r>
              <a:rPr lang="en-GB"/>
              <a:t>New Topic/Divider slide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24621994-1F71-416B-BB9F-1471BABCEA1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352213" y="6334125"/>
            <a:ext cx="403225" cy="176213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C7BCE2-16B3-4566-B843-9C3F960AA768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DBC8C8-0686-41FF-BDBD-E37F6DCDA17B}" type="datetime1">
              <a:rPr lang="en-GB" smtClean="0"/>
              <a:t>10/05/2024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EEFF6A-EA79-44A9-BD1D-4E332B9D4B47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vert="horz" lIns="0" tIns="0" rIns="0" bIns="0" rtlCol="0" anchor="t"/>
          <a:lstStyle>
            <a:lvl1pPr>
              <a:defRPr lang="en-GB" smtClean="0">
                <a:solidFill>
                  <a:schemeClr val="bg1"/>
                </a:solidFill>
              </a:defRPr>
            </a:lvl1pPr>
          </a:lstStyle>
          <a:p>
            <a:pPr algn="ctr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BE78F-6128-4E32-90B4-436268C269F6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65260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, Title, Grey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0AD3D93-8C4B-4A6B-92D0-85659369F4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C8D290E0-9E35-FA42-BD0E-0647F10175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52591" y="6333685"/>
            <a:ext cx="402444" cy="177033"/>
          </a:xfrm>
          <a:prstGeom prst="rect">
            <a:avLst/>
          </a:prstGeom>
        </p:spPr>
      </p:pic>
      <p:sp>
        <p:nvSpPr>
          <p:cNvPr id="5" name="Rubrik 1">
            <a:extLst>
              <a:ext uri="{FF2B5EF4-FFF2-40B4-BE49-F238E27FC236}">
                <a16:creationId xmlns:a16="http://schemas.microsoft.com/office/drawing/2014/main" id="{E353FF7E-C31B-CF40-AD02-CA7FD109D8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8800" y="3006146"/>
            <a:ext cx="7937928" cy="84570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5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5500" b="0" i="0" kern="3000" spc="-180" baseline="0" dirty="0">
                <a:solidFill>
                  <a:schemeClr val="tx1"/>
                </a:solidFill>
                <a:latin typeface="SEB SansSerif Light" pitchFamily="2" charset="77"/>
                <a:ea typeface="+mj-ea"/>
                <a:cs typeface="+mj-cs"/>
              </a:defRPr>
            </a:lvl1pPr>
          </a:lstStyle>
          <a:p>
            <a:r>
              <a:rPr lang="en-GB"/>
              <a:t>New Topic/Divider slide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8AAACB-3462-44AE-AC89-A82E8B15C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89AD-8F9A-49B7-8FEE-3664FF354169}" type="datetime1">
              <a:rPr lang="en-GB" smtClean="0"/>
              <a:t>10/05/2024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FA32EA-7938-430E-82FE-158744AE7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E22FE-D465-418F-A5E3-70B5E647B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1705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5AFF2-DD5C-4926-A72C-82CD066B1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2" y="2155507"/>
            <a:ext cx="9144000" cy="1800001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GB" sz="5500"/>
            </a:lvl1pPr>
          </a:lstStyle>
          <a:p>
            <a:pPr lvl="0">
              <a:lnSpc>
                <a:spcPts val="5800"/>
              </a:lnSpc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59BCB3-964B-4243-ABAF-0547CCA1D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2" y="4081237"/>
            <a:ext cx="9144000" cy="385445"/>
          </a:xfrm>
        </p:spPr>
        <p:txBody>
          <a:bodyPr vert="horz" lIns="0" tIns="0" rIns="0" bIns="0" rtlCol="0" anchor="t" anchorCtr="0"/>
          <a:lstStyle>
            <a:lvl1pPr marL="0" indent="0">
              <a:buNone/>
              <a:defRPr lang="en-GB" sz="2000">
                <a:latin typeface="SEB SansSerif Light" pitchFamily="2" charset="77"/>
              </a:defRPr>
            </a:lvl1pPr>
          </a:lstStyle>
          <a:p>
            <a:pPr marL="0"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7" name="Text Placeholder 31">
            <a:extLst>
              <a:ext uri="{FF2B5EF4-FFF2-40B4-BE49-F238E27FC236}">
                <a16:creationId xmlns:a16="http://schemas.microsoft.com/office/drawing/2014/main" id="{70B71739-0CBE-41E2-9DDA-98A513B5BB6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1338560" y="-1"/>
            <a:ext cx="851853" cy="850234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8290DD0-A1FD-4467-81FD-F8FC2BE017D8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59F3B072-CCFD-4A69-A0A9-F06ED6DEA152}" type="datetime1">
              <a:rPr lang="en-GB" smtClean="0"/>
              <a:t>10/05/2024</a:t>
            </a:fld>
            <a:endParaRPr lang="en-GB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0230B1D-3AA0-48E3-9977-57E204D70F8D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Lorem ipsum dolor sit amet, consectetur adipiscing elit, sed do eiusmod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CF3CF81-CEB6-400A-AA45-6D7D235C112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84047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5AFF2-DD5C-4926-A72C-82CD066B1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2" y="2155507"/>
            <a:ext cx="9144000" cy="1800001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GB" sz="4000"/>
            </a:lvl1pPr>
          </a:lstStyle>
          <a:p>
            <a:pPr lvl="0">
              <a:lnSpc>
                <a:spcPts val="5800"/>
              </a:lnSpc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59BCB3-964B-4243-ABAF-0547CCA1D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2" y="4081237"/>
            <a:ext cx="9144000" cy="385445"/>
          </a:xfrm>
        </p:spPr>
        <p:txBody>
          <a:bodyPr vert="horz" lIns="0" tIns="0" rIns="0" bIns="0" rtlCol="0" anchor="t" anchorCtr="0"/>
          <a:lstStyle>
            <a:lvl1pPr marL="0" indent="0">
              <a:buNone/>
              <a:defRPr lang="en-GB" sz="2000">
                <a:latin typeface="SEB SansSerif Light" pitchFamily="2" charset="77"/>
              </a:defRPr>
            </a:lvl1pPr>
          </a:lstStyle>
          <a:p>
            <a:pPr marL="0"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7" name="Text Placeholder 31">
            <a:extLst>
              <a:ext uri="{FF2B5EF4-FFF2-40B4-BE49-F238E27FC236}">
                <a16:creationId xmlns:a16="http://schemas.microsoft.com/office/drawing/2014/main" id="{70B71739-0CBE-41E2-9DDA-98A513B5BB6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1338560" y="-1"/>
            <a:ext cx="851853" cy="850234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79D18D2D-C579-43A9-BE9D-24D8B07D2F72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59F3B072-CCFD-4A69-A0A9-F06ED6DEA152}" type="datetime1">
              <a:rPr lang="en-GB" smtClean="0"/>
              <a:t>10/05/2024</a:t>
            </a:fld>
            <a:endParaRPr lang="en-GB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D19B022-AA84-4F39-97CF-02D69CFB5B8D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Lorem ipsum dolor sit amet, consectetur adipiscing elit, sed do eiusmod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F82A060-7817-49BF-93E8-DE2C1150E72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424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4DC5D5C-00A4-4451-A797-4DB2E54091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863" y="1834000"/>
            <a:ext cx="11090275" cy="4181235"/>
          </a:xfrm>
        </p:spPr>
        <p:txBody>
          <a:bodyPr vert="horz" lIns="0" tIns="45720" rIns="91440" bIns="45720" rtlCol="0">
            <a:normAutofit/>
          </a:bodyPr>
          <a:lstStyle>
            <a:lvl1pPr>
              <a:defRPr lang="en-GB" sz="1800" dirty="0"/>
            </a:lvl1pPr>
            <a:lvl2pPr>
              <a:spcBef>
                <a:spcPts val="1200"/>
              </a:spcBef>
              <a:defRPr lang="en-GB" sz="1800" dirty="0"/>
            </a:lvl2pPr>
            <a:lvl3pPr>
              <a:spcBef>
                <a:spcPts val="1200"/>
              </a:spcBef>
              <a:defRPr lang="en-GB" sz="1800" dirty="0"/>
            </a:lvl3pPr>
            <a:lvl4pPr>
              <a:spcBef>
                <a:spcPts val="1200"/>
              </a:spcBef>
              <a:defRPr lang="en-GB" sz="1800" dirty="0"/>
            </a:lvl4pPr>
            <a:lvl5pPr>
              <a:spcBef>
                <a:spcPts val="1200"/>
              </a:spcBef>
              <a:defRPr lang="en-GB" sz="18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EE58730-48C2-4EFE-B937-9FE398953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774000"/>
            <a:ext cx="11090275" cy="10516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A795D80-E3A3-48E3-B888-0D6B8179C66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F3B072-CCFD-4A69-A0A9-F06ED6DEA152}" type="datetime1">
              <a:rPr lang="en-GB" smtClean="0"/>
              <a:t>10/05/2024</a:t>
            </a:fld>
            <a:endParaRPr lang="en-GB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2F049C9-9F41-4297-8139-534EAD8620C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sv-SE" err="1"/>
              <a:t>Lorem</a:t>
            </a:r>
            <a:r>
              <a:rPr lang="sv-SE"/>
              <a:t> </a:t>
            </a:r>
            <a:r>
              <a:rPr lang="sv-SE" err="1"/>
              <a:t>ipsum</a:t>
            </a:r>
            <a:r>
              <a:rPr lang="sv-SE"/>
              <a:t> </a:t>
            </a:r>
            <a:r>
              <a:rPr lang="sv-SE" err="1"/>
              <a:t>dolor</a:t>
            </a:r>
            <a:r>
              <a:rPr lang="sv-SE"/>
              <a:t> </a:t>
            </a:r>
            <a:r>
              <a:rPr lang="sv-SE" err="1"/>
              <a:t>sit</a:t>
            </a:r>
            <a:r>
              <a:rPr lang="sv-SE"/>
              <a:t> </a:t>
            </a:r>
            <a:r>
              <a:rPr lang="sv-SE" err="1"/>
              <a:t>amet</a:t>
            </a:r>
            <a:r>
              <a:rPr lang="sv-SE"/>
              <a:t>, </a:t>
            </a:r>
            <a:r>
              <a:rPr lang="sv-SE" err="1"/>
              <a:t>consectetur</a:t>
            </a:r>
            <a:r>
              <a:rPr lang="sv-SE"/>
              <a:t> </a:t>
            </a:r>
            <a:r>
              <a:rPr lang="sv-SE" err="1"/>
              <a:t>adipiscing</a:t>
            </a:r>
            <a:r>
              <a:rPr lang="sv-SE"/>
              <a:t> elit, sed do </a:t>
            </a:r>
            <a:r>
              <a:rPr lang="sv-SE" err="1"/>
              <a:t>eiusmod</a:t>
            </a:r>
            <a:endParaRPr lang="sv-SE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EFCAF42-1E35-4FC9-AC3A-025E0D03196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70970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Grey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FEFFA1-548B-4F4A-B7D8-96DA8A65398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5AFF2-DD5C-4926-A72C-82CD066B1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2" y="2155507"/>
            <a:ext cx="9144000" cy="1800001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GB" sz="550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5800"/>
              </a:lnSpc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59BCB3-964B-4243-ABAF-0547CCA1D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2" y="4081237"/>
            <a:ext cx="9144000" cy="385445"/>
          </a:xfrm>
        </p:spPr>
        <p:txBody>
          <a:bodyPr vert="horz" lIns="0" tIns="0" rIns="0" bIns="0" rtlCol="0" anchor="t" anchorCtr="0"/>
          <a:lstStyle>
            <a:lvl1pPr marL="0" indent="0">
              <a:buNone/>
              <a:defRPr lang="en-GB" sz="2000">
                <a:solidFill>
                  <a:schemeClr val="bg1"/>
                </a:solidFill>
                <a:latin typeface="SEB SansSerif Light" pitchFamily="2" charset="77"/>
              </a:defRPr>
            </a:lvl1pPr>
          </a:lstStyle>
          <a:p>
            <a:pPr marL="0"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1" name="Text Placeholder 31">
            <a:extLst>
              <a:ext uri="{FF2B5EF4-FFF2-40B4-BE49-F238E27FC236}">
                <a16:creationId xmlns:a16="http://schemas.microsoft.com/office/drawing/2014/main" id="{93271E52-FBCE-4377-AE85-A0464EE658D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1338560" y="-1"/>
            <a:ext cx="851853" cy="850234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514245-A930-402D-B02E-7EB613CA7ED2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F3B072-CCFD-4A69-A0A9-F06ED6DEA152}" type="datetime1">
              <a:rPr lang="en-GB" smtClean="0"/>
              <a:pPr/>
              <a:t>10/05/2024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6BE4CD-B38D-4C23-BBCE-685E874B798D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Lorem ipsum dolor sit amet, consectetur adipiscing elit, sed do eiusmod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A488E7-A60F-4253-AAD2-CF41AE5EACC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63171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Imag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E240909-8DFC-4A32-88E6-B885ED11347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err="1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04D1D06B-B1A5-4FC2-88F7-DA0BEEC130C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0" y="0"/>
            <a:ext cx="12190413" cy="685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5AFF2-DD5C-4926-A72C-82CD066B1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2" y="2155507"/>
            <a:ext cx="5545138" cy="1800001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GB" sz="550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5800"/>
              </a:lnSpc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59BCB3-964B-4243-ABAF-0547CCA1D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2" y="4081237"/>
            <a:ext cx="5545138" cy="385445"/>
          </a:xfrm>
        </p:spPr>
        <p:txBody>
          <a:bodyPr vert="horz" lIns="0" tIns="0" rIns="0" bIns="0" rtlCol="0" anchor="t" anchorCtr="0"/>
          <a:lstStyle>
            <a:lvl1pPr marL="0" indent="0">
              <a:buNone/>
              <a:defRPr lang="en-GB" sz="2000">
                <a:solidFill>
                  <a:schemeClr val="bg1"/>
                </a:solidFill>
                <a:latin typeface="SEB SansSerif Light" pitchFamily="2" charset="77"/>
              </a:defRPr>
            </a:lvl1pPr>
          </a:lstStyle>
          <a:p>
            <a:pPr marL="0"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8" name="Text Placeholder 31">
            <a:extLst>
              <a:ext uri="{FF2B5EF4-FFF2-40B4-BE49-F238E27FC236}">
                <a16:creationId xmlns:a16="http://schemas.microsoft.com/office/drawing/2014/main" id="{4C17403D-29D8-43B5-AD82-DCB534DC4DE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1338560" y="-1"/>
            <a:ext cx="851853" cy="850234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067ED0F-58AB-4E2F-BCE2-FC85F81A9529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F3B072-CCFD-4A69-A0A9-F06ED6DEA152}" type="datetime1">
              <a:rPr lang="en-GB" smtClean="0"/>
              <a:pPr/>
              <a:t>10/05/2024</a:t>
            </a:fld>
            <a:endParaRPr lang="en-GB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9B9CBA3-B5EF-4562-894D-09DBA36C3C08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vert="horz" lIns="0" tIns="0" rIns="0" bIns="0" rtlCol="0" anchor="t"/>
          <a:lstStyle>
            <a:lvl1pPr>
              <a:defRPr lang="en-GB" smtClean="0">
                <a:solidFill>
                  <a:schemeClr val="bg1"/>
                </a:solidFill>
              </a:defRPr>
            </a:lvl1pPr>
          </a:lstStyle>
          <a:p>
            <a:pPr algn="ctr"/>
            <a:r>
              <a:rPr lang="sv-SE"/>
              <a:t>Lorem ipsum dolor sit amet, consectetur adipiscing elit, sed do eiusmod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B76E42E-8EEB-4521-B6BF-18C0F332DD74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17925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Grey BG,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E240909-8DFC-4A32-88E6-B885ED11347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err="1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04D1D06B-B1A5-4FC2-88F7-DA0BEEC130C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096000" y="0"/>
            <a:ext cx="6094413" cy="685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5AFF2-DD5C-4926-A72C-82CD066B1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2" y="2155507"/>
            <a:ext cx="5545138" cy="1800001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GB" sz="550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5800"/>
              </a:lnSpc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59BCB3-964B-4243-ABAF-0547CCA1D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2" y="4081237"/>
            <a:ext cx="5545138" cy="385445"/>
          </a:xfrm>
        </p:spPr>
        <p:txBody>
          <a:bodyPr vert="horz" lIns="0" tIns="0" rIns="0" bIns="0" rtlCol="0" anchor="t" anchorCtr="0"/>
          <a:lstStyle>
            <a:lvl1pPr marL="0" indent="0">
              <a:buNone/>
              <a:defRPr lang="en-GB" sz="2000">
                <a:solidFill>
                  <a:schemeClr val="bg1"/>
                </a:solidFill>
                <a:latin typeface="SEB SansSerif Light" pitchFamily="2" charset="77"/>
              </a:defRPr>
            </a:lvl1pPr>
          </a:lstStyle>
          <a:p>
            <a:pPr marL="0"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8" name="Text Placeholder 31">
            <a:extLst>
              <a:ext uri="{FF2B5EF4-FFF2-40B4-BE49-F238E27FC236}">
                <a16:creationId xmlns:a16="http://schemas.microsoft.com/office/drawing/2014/main" id="{4C17403D-29D8-43B5-AD82-DCB534DC4DE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1338560" y="-1"/>
            <a:ext cx="851853" cy="850234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4749B79-1BBA-41A1-914E-1F52D4F92B6B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F3B072-CCFD-4A69-A0A9-F06ED6DEA152}" type="datetime1">
              <a:rPr lang="en-GB" smtClean="0"/>
              <a:pPr/>
              <a:t>10/05/2024</a:t>
            </a:fld>
            <a:endParaRPr lang="en-GB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19A9BC8-EF3F-4D73-AA3F-72FDA0F35548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vert="horz" lIns="0" tIns="0" rIns="0" bIns="0" rtlCol="0" anchor="t"/>
          <a:lstStyle>
            <a:lvl1pPr>
              <a:defRPr lang="en-GB" smtClean="0">
                <a:solidFill>
                  <a:schemeClr val="bg1"/>
                </a:solidFill>
              </a:defRPr>
            </a:lvl1pPr>
          </a:lstStyle>
          <a:p>
            <a:pPr algn="ctr"/>
            <a:r>
              <a:rPr lang="sv-SE"/>
              <a:t>Lorem ipsum dolor sit amet, consectetur adipiscing elit, sed do eiusmod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EF89480-D936-4DF4-A744-9FDE15D0960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52011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 BG,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1CBF678-EB00-45D6-AA0B-08F214F38B35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err="1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04D1D06B-B1A5-4FC2-88F7-DA0BEEC130C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096000" y="0"/>
            <a:ext cx="6094413" cy="6858000"/>
          </a:xfrm>
          <a:noFill/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5AFF2-DD5C-4926-A72C-82CD066B1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2" y="2155507"/>
            <a:ext cx="5545138" cy="1800001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GB" sz="550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5800"/>
              </a:lnSpc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59BCB3-964B-4243-ABAF-0547CCA1D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2" y="4081237"/>
            <a:ext cx="5545138" cy="385445"/>
          </a:xfrm>
        </p:spPr>
        <p:txBody>
          <a:bodyPr vert="horz" lIns="0" tIns="0" rIns="0" bIns="0" rtlCol="0" anchor="t" anchorCtr="0"/>
          <a:lstStyle>
            <a:lvl1pPr marL="0" indent="0">
              <a:buNone/>
              <a:defRPr lang="en-GB" sz="2000">
                <a:solidFill>
                  <a:schemeClr val="tx1"/>
                </a:solidFill>
                <a:latin typeface="SEB SansSerif Light" pitchFamily="2" charset="77"/>
              </a:defRPr>
            </a:lvl1pPr>
          </a:lstStyle>
          <a:p>
            <a:pPr marL="0"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8" name="Text Placeholder 31">
            <a:extLst>
              <a:ext uri="{FF2B5EF4-FFF2-40B4-BE49-F238E27FC236}">
                <a16:creationId xmlns:a16="http://schemas.microsoft.com/office/drawing/2014/main" id="{4C17403D-29D8-43B5-AD82-DCB534DC4DE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1338560" y="-1"/>
            <a:ext cx="851853" cy="850234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C871804-7BF2-459F-95E6-3FB9E88F4CFB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59F3B072-CCFD-4A69-A0A9-F06ED6DEA152}" type="datetime1">
              <a:rPr lang="en-GB" smtClean="0"/>
              <a:t>10/05/2024</a:t>
            </a:fld>
            <a:endParaRPr lang="en-GB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004AE80-4009-49DB-B5B1-C723AA6EDC2A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sv-SE" err="1"/>
              <a:t>Lorem</a:t>
            </a:r>
            <a:r>
              <a:rPr lang="sv-SE"/>
              <a:t> </a:t>
            </a:r>
            <a:r>
              <a:rPr lang="sv-SE" err="1"/>
              <a:t>ipsum</a:t>
            </a:r>
            <a:r>
              <a:rPr lang="sv-SE"/>
              <a:t> </a:t>
            </a:r>
            <a:r>
              <a:rPr lang="sv-SE" err="1"/>
              <a:t>dolor</a:t>
            </a:r>
            <a:r>
              <a:rPr lang="sv-SE"/>
              <a:t> </a:t>
            </a:r>
            <a:r>
              <a:rPr lang="sv-SE" err="1"/>
              <a:t>sit</a:t>
            </a:r>
            <a:r>
              <a:rPr lang="sv-SE"/>
              <a:t> </a:t>
            </a:r>
            <a:r>
              <a:rPr lang="sv-SE" err="1"/>
              <a:t>amet</a:t>
            </a:r>
            <a:r>
              <a:rPr lang="sv-SE"/>
              <a:t>, </a:t>
            </a:r>
            <a:r>
              <a:rPr lang="sv-SE" err="1"/>
              <a:t>consectetur</a:t>
            </a:r>
            <a:r>
              <a:rPr lang="sv-SE"/>
              <a:t> </a:t>
            </a:r>
            <a:r>
              <a:rPr lang="sv-SE" err="1"/>
              <a:t>adipiscing</a:t>
            </a:r>
            <a:r>
              <a:rPr lang="sv-SE"/>
              <a:t> elit, sed do </a:t>
            </a:r>
            <a:r>
              <a:rPr lang="sv-SE" err="1"/>
              <a:t>eiusmod</a:t>
            </a:r>
            <a:endParaRPr lang="sv-SE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B7AA2EC-0152-4184-98C5-49B6A1A2C90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39803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4DC5D5C-00A4-4451-A797-4DB2E54091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863" y="1834000"/>
            <a:ext cx="11090275" cy="4181235"/>
          </a:xfrm>
        </p:spPr>
        <p:txBody>
          <a:bodyPr vert="horz" lIns="0" tIns="45720" rIns="91440" bIns="45720" rtlCol="0">
            <a:normAutofit/>
          </a:bodyPr>
          <a:lstStyle>
            <a:lvl1pPr>
              <a:defRPr lang="en-GB" sz="1800" dirty="0"/>
            </a:lvl1pPr>
            <a:lvl2pPr>
              <a:spcBef>
                <a:spcPts val="1200"/>
              </a:spcBef>
              <a:defRPr lang="en-GB" sz="1800" dirty="0"/>
            </a:lvl2pPr>
            <a:lvl3pPr>
              <a:spcBef>
                <a:spcPts val="1200"/>
              </a:spcBef>
              <a:defRPr lang="en-GB" sz="1800" dirty="0"/>
            </a:lvl3pPr>
            <a:lvl4pPr>
              <a:spcBef>
                <a:spcPts val="1200"/>
              </a:spcBef>
              <a:defRPr lang="en-GB" sz="1800" dirty="0"/>
            </a:lvl4pPr>
            <a:lvl5pPr>
              <a:spcBef>
                <a:spcPts val="1200"/>
              </a:spcBef>
              <a:defRPr lang="en-GB" sz="18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EE58730-48C2-4EFE-B937-9FE398953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463221"/>
            <a:ext cx="11090275" cy="10516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A795D80-E3A3-48E3-B888-0D6B8179C66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F3B072-CCFD-4A69-A0A9-F06ED6DEA152}" type="datetime1">
              <a:rPr lang="en-GB" smtClean="0"/>
              <a:t>10/05/2024</a:t>
            </a:fld>
            <a:endParaRPr lang="en-GB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2F049C9-9F41-4297-8139-534EAD8620C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sv-SE" err="1"/>
              <a:t>Lorem</a:t>
            </a:r>
            <a:r>
              <a:rPr lang="sv-SE"/>
              <a:t> </a:t>
            </a:r>
            <a:r>
              <a:rPr lang="sv-SE" err="1"/>
              <a:t>ipsum</a:t>
            </a:r>
            <a:r>
              <a:rPr lang="sv-SE"/>
              <a:t> </a:t>
            </a:r>
            <a:r>
              <a:rPr lang="sv-SE" err="1"/>
              <a:t>dolor</a:t>
            </a:r>
            <a:r>
              <a:rPr lang="sv-SE"/>
              <a:t> </a:t>
            </a:r>
            <a:r>
              <a:rPr lang="sv-SE" err="1"/>
              <a:t>sit</a:t>
            </a:r>
            <a:r>
              <a:rPr lang="sv-SE"/>
              <a:t> </a:t>
            </a:r>
            <a:r>
              <a:rPr lang="sv-SE" err="1"/>
              <a:t>amet</a:t>
            </a:r>
            <a:r>
              <a:rPr lang="sv-SE"/>
              <a:t>, </a:t>
            </a:r>
            <a:r>
              <a:rPr lang="sv-SE" err="1"/>
              <a:t>consectetur</a:t>
            </a:r>
            <a:r>
              <a:rPr lang="sv-SE"/>
              <a:t> </a:t>
            </a:r>
            <a:r>
              <a:rPr lang="sv-SE" err="1"/>
              <a:t>adipiscing</a:t>
            </a:r>
            <a:r>
              <a:rPr lang="sv-SE"/>
              <a:t> elit, sed do </a:t>
            </a:r>
            <a:r>
              <a:rPr lang="sv-SE" err="1"/>
              <a:t>eiusmod</a:t>
            </a:r>
            <a:endParaRPr lang="sv-SE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EFCAF42-1E35-4FC9-AC3A-025E0D03196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52965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4DC5D5C-00A4-4451-A797-4DB2E54091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863" y="2264229"/>
            <a:ext cx="11090275" cy="3751006"/>
          </a:xfrm>
        </p:spPr>
        <p:txBody>
          <a:bodyPr vert="horz" lIns="0" tIns="45720" rIns="91440" bIns="45720" rtlCol="0">
            <a:normAutofit/>
          </a:bodyPr>
          <a:lstStyle>
            <a:lvl1pPr>
              <a:defRPr lang="en-GB" sz="1800" dirty="0"/>
            </a:lvl1pPr>
            <a:lvl2pPr>
              <a:spcBef>
                <a:spcPts val="1200"/>
              </a:spcBef>
              <a:defRPr lang="en-GB" sz="1800" dirty="0"/>
            </a:lvl2pPr>
            <a:lvl3pPr>
              <a:spcBef>
                <a:spcPts val="1200"/>
              </a:spcBef>
              <a:defRPr lang="en-GB" sz="1800" dirty="0"/>
            </a:lvl3pPr>
            <a:lvl4pPr>
              <a:spcBef>
                <a:spcPts val="1200"/>
              </a:spcBef>
              <a:defRPr lang="en-GB" sz="1800" dirty="0"/>
            </a:lvl4pPr>
            <a:lvl5pPr>
              <a:spcBef>
                <a:spcPts val="1200"/>
              </a:spcBef>
              <a:defRPr lang="en-GB" sz="18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7A9613F-4C37-4321-BEE0-B57160E27800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50862" y="1834001"/>
            <a:ext cx="11090276" cy="421853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latin typeface="SEB SansSerif Medium" panose="00000600000000000000" pitchFamily="2" charset="0"/>
              </a:defRPr>
            </a:lvl1pPr>
            <a:lvl2pPr>
              <a:defRPr b="1">
                <a:latin typeface="+mn-lt"/>
              </a:defRPr>
            </a:lvl2pPr>
            <a:lvl3pPr>
              <a:defRPr b="1">
                <a:latin typeface="+mn-lt"/>
              </a:defRPr>
            </a:lvl3pPr>
            <a:lvl4pPr>
              <a:defRPr b="1">
                <a:latin typeface="+mn-lt"/>
              </a:defRPr>
            </a:lvl4pPr>
            <a:lvl5pPr>
              <a:defRPr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B423D2-C778-45EE-8145-F79000FB4116}"/>
              </a:ext>
            </a:extLst>
          </p:cNvPr>
          <p:cNvSpPr>
            <a:spLocks noGrp="1"/>
          </p:cNvSpPr>
          <p:nvPr>
            <p:ph type="dt" sz="half" idx="55"/>
          </p:nvPr>
        </p:nvSpPr>
        <p:spPr/>
        <p:txBody>
          <a:bodyPr/>
          <a:lstStyle/>
          <a:p>
            <a:fld id="{59F3B072-CCFD-4A69-A0A9-F06ED6DEA152}" type="datetime1">
              <a:rPr lang="en-GB" smtClean="0"/>
              <a:t>10/05/2024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EED4B5-14C0-4794-BCEB-A203C4F9CE7F}"/>
              </a:ext>
            </a:extLst>
          </p:cNvPr>
          <p:cNvSpPr>
            <a:spLocks noGrp="1"/>
          </p:cNvSpPr>
          <p:nvPr>
            <p:ph type="ftr" sz="quarter" idx="56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sv-SE" err="1"/>
              <a:t>Lorem</a:t>
            </a:r>
            <a:r>
              <a:rPr lang="sv-SE"/>
              <a:t> </a:t>
            </a:r>
            <a:r>
              <a:rPr lang="sv-SE" err="1"/>
              <a:t>ipsum</a:t>
            </a:r>
            <a:r>
              <a:rPr lang="sv-SE"/>
              <a:t> </a:t>
            </a:r>
            <a:r>
              <a:rPr lang="sv-SE" err="1"/>
              <a:t>dolor</a:t>
            </a:r>
            <a:r>
              <a:rPr lang="sv-SE"/>
              <a:t> </a:t>
            </a:r>
            <a:r>
              <a:rPr lang="sv-SE" err="1"/>
              <a:t>sit</a:t>
            </a:r>
            <a:r>
              <a:rPr lang="sv-SE"/>
              <a:t> </a:t>
            </a:r>
            <a:r>
              <a:rPr lang="sv-SE" err="1"/>
              <a:t>amet</a:t>
            </a:r>
            <a:r>
              <a:rPr lang="sv-SE"/>
              <a:t>, </a:t>
            </a:r>
            <a:r>
              <a:rPr lang="sv-SE" err="1"/>
              <a:t>consectetur</a:t>
            </a:r>
            <a:r>
              <a:rPr lang="sv-SE"/>
              <a:t> </a:t>
            </a:r>
            <a:r>
              <a:rPr lang="sv-SE" err="1"/>
              <a:t>adipiscing</a:t>
            </a:r>
            <a:r>
              <a:rPr lang="sv-SE"/>
              <a:t> elit, sed do </a:t>
            </a:r>
            <a:r>
              <a:rPr lang="sv-SE" err="1"/>
              <a:t>eiusmod</a:t>
            </a:r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23A2E7-F556-477D-9988-3C57F0B8742B}"/>
              </a:ext>
            </a:extLst>
          </p:cNvPr>
          <p:cNvSpPr>
            <a:spLocks noGrp="1"/>
          </p:cNvSpPr>
          <p:nvPr>
            <p:ph type="sldNum" sz="quarter" idx="57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id="{B4F8CB1F-11E8-4B76-A366-E9F28C229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463221"/>
            <a:ext cx="11090275" cy="10516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06049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391F-9712-4C1E-B387-D0F536D04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189CA24-4EB6-417E-97D9-847CA9BE5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3B072-CCFD-4A69-A0A9-F06ED6DEA152}" type="datetime1">
              <a:rPr lang="en-GB" smtClean="0"/>
              <a:t>10/05/2024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930F0B-E100-45D1-9E8D-F79A0B2E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sv-SE" err="1"/>
              <a:t>Lorem</a:t>
            </a:r>
            <a:r>
              <a:rPr lang="sv-SE"/>
              <a:t> </a:t>
            </a:r>
            <a:r>
              <a:rPr lang="sv-SE" err="1"/>
              <a:t>ipsum</a:t>
            </a:r>
            <a:r>
              <a:rPr lang="sv-SE"/>
              <a:t> </a:t>
            </a:r>
            <a:r>
              <a:rPr lang="sv-SE" err="1"/>
              <a:t>dolor</a:t>
            </a:r>
            <a:r>
              <a:rPr lang="sv-SE"/>
              <a:t> </a:t>
            </a:r>
            <a:r>
              <a:rPr lang="sv-SE" err="1"/>
              <a:t>sit</a:t>
            </a:r>
            <a:r>
              <a:rPr lang="sv-SE"/>
              <a:t> </a:t>
            </a:r>
            <a:r>
              <a:rPr lang="sv-SE" err="1"/>
              <a:t>amet</a:t>
            </a:r>
            <a:r>
              <a:rPr lang="sv-SE"/>
              <a:t>, </a:t>
            </a:r>
            <a:r>
              <a:rPr lang="sv-SE" err="1"/>
              <a:t>consectetur</a:t>
            </a:r>
            <a:r>
              <a:rPr lang="sv-SE"/>
              <a:t> </a:t>
            </a:r>
            <a:r>
              <a:rPr lang="sv-SE" err="1"/>
              <a:t>adipiscing</a:t>
            </a:r>
            <a:r>
              <a:rPr lang="sv-SE"/>
              <a:t> elit, sed do </a:t>
            </a:r>
            <a:r>
              <a:rPr lang="sv-SE" err="1"/>
              <a:t>eiusmod</a:t>
            </a:r>
            <a:endParaRPr lang="sv-S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550CD4F-55F5-49B8-8232-0108A9C42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52181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_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391F-9712-4C1E-B387-D0F536D04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80D099-3F70-4FDC-95E3-FB01D0FFE0E1}"/>
              </a:ext>
            </a:extLst>
          </p:cNvPr>
          <p:cNvSpPr/>
          <p:nvPr userDrawn="1"/>
        </p:nvSpPr>
        <p:spPr>
          <a:xfrm>
            <a:off x="6183086" y="1012370"/>
            <a:ext cx="5458052" cy="24166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err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3F9F6C-792A-4A04-A2C6-B252C83A1FA2}"/>
              </a:ext>
            </a:extLst>
          </p:cNvPr>
          <p:cNvSpPr/>
          <p:nvPr userDrawn="1"/>
        </p:nvSpPr>
        <p:spPr>
          <a:xfrm>
            <a:off x="550861" y="1012370"/>
            <a:ext cx="5458052" cy="24166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err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590564-0E76-4E80-BCA5-F4CC899FFABD}"/>
              </a:ext>
            </a:extLst>
          </p:cNvPr>
          <p:cNvSpPr/>
          <p:nvPr userDrawn="1"/>
        </p:nvSpPr>
        <p:spPr>
          <a:xfrm>
            <a:off x="6183086" y="3604759"/>
            <a:ext cx="5458052" cy="24166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err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83DA6F-1DA6-4495-BD80-BE889CCAEEBA}"/>
              </a:ext>
            </a:extLst>
          </p:cNvPr>
          <p:cNvSpPr/>
          <p:nvPr userDrawn="1"/>
        </p:nvSpPr>
        <p:spPr>
          <a:xfrm>
            <a:off x="550861" y="3604759"/>
            <a:ext cx="5458052" cy="24166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err="1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189CA24-4EB6-417E-97D9-847CA9BE5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3B072-CCFD-4A69-A0A9-F06ED6DEA152}" type="datetime1">
              <a:rPr lang="en-GB" smtClean="0"/>
              <a:t>10/05/2024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930F0B-E100-45D1-9E8D-F79A0B2E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sv-SE" err="1"/>
              <a:t>Lorem</a:t>
            </a:r>
            <a:r>
              <a:rPr lang="sv-SE"/>
              <a:t> </a:t>
            </a:r>
            <a:r>
              <a:rPr lang="sv-SE" err="1"/>
              <a:t>ipsum</a:t>
            </a:r>
            <a:r>
              <a:rPr lang="sv-SE"/>
              <a:t> </a:t>
            </a:r>
            <a:r>
              <a:rPr lang="sv-SE" err="1"/>
              <a:t>dolor</a:t>
            </a:r>
            <a:r>
              <a:rPr lang="sv-SE"/>
              <a:t> </a:t>
            </a:r>
            <a:r>
              <a:rPr lang="sv-SE" err="1"/>
              <a:t>sit</a:t>
            </a:r>
            <a:r>
              <a:rPr lang="sv-SE"/>
              <a:t> </a:t>
            </a:r>
            <a:r>
              <a:rPr lang="sv-SE" err="1"/>
              <a:t>amet</a:t>
            </a:r>
            <a:r>
              <a:rPr lang="sv-SE"/>
              <a:t>, </a:t>
            </a:r>
            <a:r>
              <a:rPr lang="sv-SE" err="1"/>
              <a:t>consectetur</a:t>
            </a:r>
            <a:r>
              <a:rPr lang="sv-SE"/>
              <a:t> </a:t>
            </a:r>
            <a:r>
              <a:rPr lang="sv-SE" err="1"/>
              <a:t>adipiscing</a:t>
            </a:r>
            <a:r>
              <a:rPr lang="sv-SE"/>
              <a:t> elit, sed do </a:t>
            </a:r>
            <a:r>
              <a:rPr lang="sv-SE" err="1"/>
              <a:t>eiusmod</a:t>
            </a:r>
            <a:endParaRPr lang="sv-S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550CD4F-55F5-49B8-8232-0108A9C42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F33E3255-B777-4E25-A089-024ED01C182F}"/>
              </a:ext>
            </a:extLst>
          </p:cNvPr>
          <p:cNvSpPr>
            <a:spLocks noGrp="1"/>
          </p:cNvSpPr>
          <p:nvPr>
            <p:ph sz="quarter" idx="48"/>
          </p:nvPr>
        </p:nvSpPr>
        <p:spPr>
          <a:xfrm>
            <a:off x="550861" y="1307485"/>
            <a:ext cx="4906664" cy="2121516"/>
          </a:xfrm>
        </p:spPr>
        <p:txBody>
          <a:bodyPr lIns="108000">
            <a:normAutofit/>
          </a:bodyPr>
          <a:lstStyle>
            <a:lvl1pPr>
              <a:defRPr lang="en-US" sz="1400" b="0">
                <a:solidFill>
                  <a:srgbClr val="000000"/>
                </a:solidFill>
                <a:latin typeface="+mn-lt"/>
              </a:defRPr>
            </a:lvl1pPr>
            <a:lvl2pPr>
              <a:defRPr lang="en-US" sz="1400" b="0">
                <a:latin typeface="+mn-lt"/>
              </a:defRPr>
            </a:lvl2pPr>
            <a:lvl3pPr>
              <a:defRPr lang="en-US" sz="1400" b="0">
                <a:latin typeface="+mn-lt"/>
              </a:defRPr>
            </a:lvl3pPr>
            <a:lvl4pPr>
              <a:defRPr lang="en-US" sz="1400" b="0">
                <a:latin typeface="+mn-lt"/>
              </a:defRPr>
            </a:lvl4pPr>
            <a:lvl5pPr>
              <a:defRPr lang="en-GB" sz="1400" b="0">
                <a:latin typeface="+mn-lt"/>
              </a:defRPr>
            </a:lvl5pPr>
          </a:lstStyle>
          <a:p>
            <a:pPr marL="180975" lvl="0" indent="-180975" fontAlgn="base">
              <a:spcBef>
                <a:spcPts val="0"/>
              </a:spcBef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26AE74F-F784-4246-90F4-52956955E401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50863" y="1012370"/>
            <a:ext cx="5458050" cy="290513"/>
          </a:xfrm>
          <a:solidFill>
            <a:schemeClr val="accent1">
              <a:lumMod val="60000"/>
              <a:lumOff val="40000"/>
            </a:schemeClr>
          </a:solidFill>
        </p:spPr>
        <p:txBody>
          <a:bodyPr lIns="108000"/>
          <a:lstStyle>
            <a:lvl1pPr>
              <a:defRPr lang="en-US" sz="1400" b="1">
                <a:solidFill>
                  <a:srgbClr val="05142D"/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BFD31A1-4799-41C9-8079-42EA7CD15D65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 rot="5400000">
            <a:off x="4670160" y="2090249"/>
            <a:ext cx="2126116" cy="551388"/>
          </a:xfrm>
          <a:noFill/>
        </p:spPr>
        <p:txBody>
          <a:bodyPr lIns="108000">
            <a:noAutofit/>
          </a:bodyPr>
          <a:lstStyle>
            <a:lvl1pPr>
              <a:defRPr lang="en-US" sz="2400" b="1">
                <a:solidFill>
                  <a:schemeClr val="accent1"/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9" name="Content Placeholder 6">
            <a:extLst>
              <a:ext uri="{FF2B5EF4-FFF2-40B4-BE49-F238E27FC236}">
                <a16:creationId xmlns:a16="http://schemas.microsoft.com/office/drawing/2014/main" id="{7F98C852-1A4F-4C0F-8F1B-BD8E0A223CC3}"/>
              </a:ext>
            </a:extLst>
          </p:cNvPr>
          <p:cNvSpPr>
            <a:spLocks noGrp="1"/>
          </p:cNvSpPr>
          <p:nvPr>
            <p:ph sz="quarter" idx="56"/>
          </p:nvPr>
        </p:nvSpPr>
        <p:spPr>
          <a:xfrm>
            <a:off x="6183087" y="1307485"/>
            <a:ext cx="4906664" cy="2121516"/>
          </a:xfrm>
        </p:spPr>
        <p:txBody>
          <a:bodyPr lIns="108000">
            <a:normAutofit/>
          </a:bodyPr>
          <a:lstStyle>
            <a:lvl1pPr>
              <a:defRPr lang="en-US" sz="1400" b="0">
                <a:solidFill>
                  <a:srgbClr val="000000"/>
                </a:solidFill>
                <a:latin typeface="+mn-lt"/>
              </a:defRPr>
            </a:lvl1pPr>
            <a:lvl2pPr>
              <a:defRPr lang="en-US" sz="1400" b="0">
                <a:latin typeface="+mn-lt"/>
              </a:defRPr>
            </a:lvl2pPr>
            <a:lvl3pPr>
              <a:defRPr lang="en-US" sz="1400" b="0">
                <a:latin typeface="+mn-lt"/>
              </a:defRPr>
            </a:lvl3pPr>
            <a:lvl4pPr>
              <a:defRPr lang="en-US" sz="1400" b="0">
                <a:latin typeface="+mn-lt"/>
              </a:defRPr>
            </a:lvl4pPr>
            <a:lvl5pPr>
              <a:defRPr lang="en-GB" sz="1400" b="0">
                <a:latin typeface="+mn-lt"/>
              </a:defRPr>
            </a:lvl5pPr>
          </a:lstStyle>
          <a:p>
            <a:pPr marL="180975" lvl="0" indent="-180975" fontAlgn="base">
              <a:spcBef>
                <a:spcPts val="0"/>
              </a:spcBef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FA7DFCE5-3EFD-46C0-9731-209C887F419F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6183089" y="1012370"/>
            <a:ext cx="5458050" cy="290513"/>
          </a:xfrm>
          <a:solidFill>
            <a:schemeClr val="accent2">
              <a:lumMod val="60000"/>
              <a:lumOff val="40000"/>
            </a:schemeClr>
          </a:solidFill>
        </p:spPr>
        <p:txBody>
          <a:bodyPr lIns="108000"/>
          <a:lstStyle>
            <a:lvl1pPr>
              <a:defRPr lang="en-US" sz="1400" b="1">
                <a:solidFill>
                  <a:srgbClr val="05142D"/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B7B2D87F-36C0-44A1-811C-954E179B93C1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 rot="5400000">
            <a:off x="10302386" y="2090249"/>
            <a:ext cx="2126116" cy="551388"/>
          </a:xfrm>
          <a:noFill/>
        </p:spPr>
        <p:txBody>
          <a:bodyPr lIns="108000">
            <a:noAutofit/>
          </a:bodyPr>
          <a:lstStyle>
            <a:lvl1pPr>
              <a:defRPr lang="en-US" sz="2400" b="1">
                <a:solidFill>
                  <a:schemeClr val="accent2"/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2" name="Content Placeholder 6">
            <a:extLst>
              <a:ext uri="{FF2B5EF4-FFF2-40B4-BE49-F238E27FC236}">
                <a16:creationId xmlns:a16="http://schemas.microsoft.com/office/drawing/2014/main" id="{20352386-0D3B-44FB-A8AC-A9CB82CEB4FA}"/>
              </a:ext>
            </a:extLst>
          </p:cNvPr>
          <p:cNvSpPr>
            <a:spLocks noGrp="1"/>
          </p:cNvSpPr>
          <p:nvPr>
            <p:ph sz="quarter" idx="59"/>
          </p:nvPr>
        </p:nvSpPr>
        <p:spPr>
          <a:xfrm>
            <a:off x="550861" y="3899872"/>
            <a:ext cx="4906664" cy="2121516"/>
          </a:xfrm>
        </p:spPr>
        <p:txBody>
          <a:bodyPr lIns="108000">
            <a:normAutofit/>
          </a:bodyPr>
          <a:lstStyle>
            <a:lvl1pPr>
              <a:defRPr lang="en-US" sz="1400" b="0">
                <a:solidFill>
                  <a:srgbClr val="000000"/>
                </a:solidFill>
                <a:latin typeface="+mn-lt"/>
              </a:defRPr>
            </a:lvl1pPr>
            <a:lvl2pPr>
              <a:defRPr lang="en-US" sz="1400" b="0">
                <a:latin typeface="+mn-lt"/>
              </a:defRPr>
            </a:lvl2pPr>
            <a:lvl3pPr>
              <a:defRPr lang="en-US" sz="1400" b="0">
                <a:latin typeface="+mn-lt"/>
              </a:defRPr>
            </a:lvl3pPr>
            <a:lvl4pPr>
              <a:defRPr lang="en-US" sz="1400" b="0">
                <a:latin typeface="+mn-lt"/>
              </a:defRPr>
            </a:lvl4pPr>
            <a:lvl5pPr>
              <a:defRPr lang="en-GB" sz="1400" b="0">
                <a:latin typeface="+mn-lt"/>
              </a:defRPr>
            </a:lvl5pPr>
          </a:lstStyle>
          <a:p>
            <a:pPr marL="180975" lvl="0" indent="-180975" fontAlgn="base">
              <a:spcBef>
                <a:spcPts val="0"/>
              </a:spcBef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68687FD-B3C3-4748-A412-2A5BDDCDEBB7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550863" y="3604757"/>
            <a:ext cx="5458050" cy="290513"/>
          </a:xfrm>
          <a:solidFill>
            <a:schemeClr val="bg2">
              <a:lumMod val="75000"/>
            </a:schemeClr>
          </a:solidFill>
        </p:spPr>
        <p:txBody>
          <a:bodyPr lIns="108000"/>
          <a:lstStyle>
            <a:lvl1pPr>
              <a:defRPr lang="en-US" sz="1400" b="1">
                <a:solidFill>
                  <a:srgbClr val="05142D"/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BAB8D96D-AB0A-4B5D-9CA8-6E4C1DFABED2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 rot="5400000">
            <a:off x="4670160" y="4682636"/>
            <a:ext cx="2126116" cy="551388"/>
          </a:xfrm>
          <a:noFill/>
        </p:spPr>
        <p:txBody>
          <a:bodyPr lIns="108000">
            <a:noAutofit/>
          </a:bodyPr>
          <a:lstStyle>
            <a:lvl1pPr>
              <a:defRPr lang="en-US" sz="2400" b="1">
                <a:solidFill>
                  <a:schemeClr val="accent5"/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5" name="Content Placeholder 6">
            <a:extLst>
              <a:ext uri="{FF2B5EF4-FFF2-40B4-BE49-F238E27FC236}">
                <a16:creationId xmlns:a16="http://schemas.microsoft.com/office/drawing/2014/main" id="{75844E83-1DD9-4AEC-921C-7CFF0A0CCA4B}"/>
              </a:ext>
            </a:extLst>
          </p:cNvPr>
          <p:cNvSpPr>
            <a:spLocks noGrp="1"/>
          </p:cNvSpPr>
          <p:nvPr>
            <p:ph sz="quarter" idx="62"/>
          </p:nvPr>
        </p:nvSpPr>
        <p:spPr>
          <a:xfrm>
            <a:off x="6183087" y="3899872"/>
            <a:ext cx="4906664" cy="2121516"/>
          </a:xfrm>
        </p:spPr>
        <p:txBody>
          <a:bodyPr lIns="108000">
            <a:normAutofit/>
          </a:bodyPr>
          <a:lstStyle>
            <a:lvl1pPr>
              <a:defRPr lang="en-US" sz="1400" b="0">
                <a:solidFill>
                  <a:srgbClr val="000000"/>
                </a:solidFill>
                <a:latin typeface="+mn-lt"/>
              </a:defRPr>
            </a:lvl1pPr>
            <a:lvl2pPr>
              <a:defRPr lang="en-US" sz="1400" b="0">
                <a:latin typeface="+mn-lt"/>
              </a:defRPr>
            </a:lvl2pPr>
            <a:lvl3pPr>
              <a:defRPr lang="en-US" sz="1400" b="0">
                <a:latin typeface="+mn-lt"/>
              </a:defRPr>
            </a:lvl3pPr>
            <a:lvl4pPr>
              <a:defRPr lang="en-US" sz="1400" b="0">
                <a:latin typeface="+mn-lt"/>
              </a:defRPr>
            </a:lvl4pPr>
            <a:lvl5pPr>
              <a:defRPr lang="en-GB" sz="1400" b="0">
                <a:latin typeface="+mn-lt"/>
              </a:defRPr>
            </a:lvl5pPr>
          </a:lstStyle>
          <a:p>
            <a:pPr marL="180975" lvl="0" indent="-180975" fontAlgn="base">
              <a:spcBef>
                <a:spcPts val="0"/>
              </a:spcBef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A824A3A0-95D8-4F27-9221-3E2577418932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6183089" y="3604757"/>
            <a:ext cx="5458050" cy="290513"/>
          </a:xfrm>
          <a:solidFill>
            <a:schemeClr val="accent4">
              <a:lumMod val="60000"/>
              <a:lumOff val="40000"/>
            </a:schemeClr>
          </a:solidFill>
        </p:spPr>
        <p:txBody>
          <a:bodyPr lIns="108000"/>
          <a:lstStyle>
            <a:lvl1pPr>
              <a:defRPr lang="en-US" sz="1400" b="1">
                <a:solidFill>
                  <a:srgbClr val="05142D"/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1F654935-290F-4256-9AF3-522336730513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 rot="5400000">
            <a:off x="10302386" y="4682636"/>
            <a:ext cx="2126116" cy="551388"/>
          </a:xfrm>
          <a:noFill/>
        </p:spPr>
        <p:txBody>
          <a:bodyPr lIns="108000">
            <a:noAutofit/>
          </a:bodyPr>
          <a:lstStyle>
            <a:lvl1pPr>
              <a:defRPr lang="en-US" sz="2400" b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02908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4B0B87-31EA-400C-86B6-18F5B8E41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3B072-CCFD-4A69-A0A9-F06ED6DEA152}" type="datetime1">
              <a:rPr lang="en-GB" smtClean="0"/>
              <a:t>10/05/2024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A6F66-7462-4896-905C-F6B23C737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/>
              <a:t>Lorem ipsum dolor sit amet, consectetur adipiscing elit, sed do eiusmod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29526-7E43-40F8-9523-6D276C17A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01128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slide Small font WHITE Log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 3">
            <a:extLst>
              <a:ext uri="{FF2B5EF4-FFF2-40B4-BE49-F238E27FC236}">
                <a16:creationId xmlns:a16="http://schemas.microsoft.com/office/drawing/2014/main" id="{DB1CDB23-1942-2048-A270-0217F34EAAF1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096000" y="0"/>
            <a:ext cx="6096000" cy="685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E0E0D896-1807-490D-B262-E0DB205D6483}"/>
              </a:ext>
            </a:extLst>
          </p:cNvPr>
          <p:cNvSpPr>
            <a:spLocks noGrp="1"/>
          </p:cNvSpPr>
          <p:nvPr>
            <p:ph sz="quarter" idx="48"/>
          </p:nvPr>
        </p:nvSpPr>
        <p:spPr>
          <a:xfrm>
            <a:off x="550863" y="2280630"/>
            <a:ext cx="5005387" cy="322737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smtClean="0">
                <a:latin typeface="+mn-lt"/>
              </a:defRPr>
            </a:lvl1pPr>
            <a:lvl2pPr>
              <a:defRPr lang="en-US" sz="1200" smtClean="0">
                <a:latin typeface="+mn-lt"/>
              </a:defRPr>
            </a:lvl2pPr>
            <a:lvl3pPr>
              <a:defRPr lang="en-US" sz="1200" smtClean="0">
                <a:latin typeface="+mn-lt"/>
              </a:defRPr>
            </a:lvl3pPr>
            <a:lvl4pPr>
              <a:defRPr lang="en-US" sz="1200" smtClean="0">
                <a:latin typeface="+mn-lt"/>
              </a:defRPr>
            </a:lvl4pPr>
            <a:lvl5pPr>
              <a:defRPr lang="en-GB" sz="12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0" name="Platshållare för text 4">
            <a:extLst>
              <a:ext uri="{FF2B5EF4-FFF2-40B4-BE49-F238E27FC236}">
                <a16:creationId xmlns:a16="http://schemas.microsoft.com/office/drawing/2014/main" id="{5EE9D81C-75FF-471F-9F29-D08400D5B0B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352213" y="6334125"/>
            <a:ext cx="403225" cy="176213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ED59BF-6836-47FA-A191-CCF11F599AAC}"/>
              </a:ext>
            </a:extLst>
          </p:cNvPr>
          <p:cNvSpPr>
            <a:spLocks noGrp="1"/>
          </p:cNvSpPr>
          <p:nvPr>
            <p:ph type="dt" sz="half" idx="49"/>
          </p:nvPr>
        </p:nvSpPr>
        <p:spPr/>
        <p:txBody>
          <a:bodyPr/>
          <a:lstStyle/>
          <a:p>
            <a:fld id="{59F3B072-CCFD-4A69-A0A9-F06ED6DEA152}" type="datetime1">
              <a:rPr lang="en-GB" smtClean="0"/>
              <a:t>10/05/2024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35741-9C08-4F61-8E62-68FABCCC09D2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sv-SE"/>
              <a:t>Lorem ipsum dolor sit amet, consectetur adipiscing elit, sed do eiusmod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89F8B-9B16-4422-8BE8-8F1D651E3D72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id="{7482F0AA-8A8D-42F5-8857-C3AFCFA40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63221"/>
            <a:ext cx="5545138" cy="10516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3539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333">
          <p15:clr>
            <a:srgbClr val="FBAE40"/>
          </p15:clr>
        </p15:guide>
        <p15:guide id="3" pos="347">
          <p15:clr>
            <a:srgbClr val="FBAE40"/>
          </p15:clr>
        </p15:guide>
        <p15:guide id="4" pos="35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4DC5D5C-00A4-4451-A797-4DB2E54091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863" y="2264229"/>
            <a:ext cx="11090275" cy="3751006"/>
          </a:xfrm>
        </p:spPr>
        <p:txBody>
          <a:bodyPr vert="horz" lIns="0" tIns="45720" rIns="91440" bIns="45720" rtlCol="0">
            <a:normAutofit/>
          </a:bodyPr>
          <a:lstStyle>
            <a:lvl1pPr>
              <a:defRPr lang="en-GB" sz="1800" dirty="0"/>
            </a:lvl1pPr>
            <a:lvl2pPr>
              <a:spcBef>
                <a:spcPts val="1200"/>
              </a:spcBef>
              <a:defRPr lang="en-GB" sz="1800" dirty="0"/>
            </a:lvl2pPr>
            <a:lvl3pPr>
              <a:spcBef>
                <a:spcPts val="1200"/>
              </a:spcBef>
              <a:defRPr lang="en-GB" sz="1800" dirty="0"/>
            </a:lvl3pPr>
            <a:lvl4pPr>
              <a:spcBef>
                <a:spcPts val="1200"/>
              </a:spcBef>
              <a:defRPr lang="en-GB" sz="1800" dirty="0"/>
            </a:lvl4pPr>
            <a:lvl5pPr>
              <a:spcBef>
                <a:spcPts val="1200"/>
              </a:spcBef>
              <a:defRPr lang="en-GB" sz="18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EE58730-48C2-4EFE-B937-9FE398953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774000"/>
            <a:ext cx="11090275" cy="10516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7A9613F-4C37-4321-BEE0-B57160E27800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50862" y="1834001"/>
            <a:ext cx="11090276" cy="421853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latin typeface="SEB SansSerif Medium" panose="00000600000000000000" pitchFamily="2" charset="0"/>
              </a:defRPr>
            </a:lvl1pPr>
            <a:lvl2pPr>
              <a:defRPr b="1">
                <a:latin typeface="+mn-lt"/>
              </a:defRPr>
            </a:lvl2pPr>
            <a:lvl3pPr>
              <a:defRPr b="1">
                <a:latin typeface="+mn-lt"/>
              </a:defRPr>
            </a:lvl3pPr>
            <a:lvl4pPr>
              <a:defRPr b="1">
                <a:latin typeface="+mn-lt"/>
              </a:defRPr>
            </a:lvl4pPr>
            <a:lvl5pPr>
              <a:defRPr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B423D2-C778-45EE-8145-F79000FB4116}"/>
              </a:ext>
            </a:extLst>
          </p:cNvPr>
          <p:cNvSpPr>
            <a:spLocks noGrp="1"/>
          </p:cNvSpPr>
          <p:nvPr>
            <p:ph type="dt" sz="half" idx="55"/>
          </p:nvPr>
        </p:nvSpPr>
        <p:spPr/>
        <p:txBody>
          <a:bodyPr/>
          <a:lstStyle/>
          <a:p>
            <a:fld id="{59F3B072-CCFD-4A69-A0A9-F06ED6DEA152}" type="datetime1">
              <a:rPr lang="en-GB" smtClean="0"/>
              <a:t>10/05/2024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EED4B5-14C0-4794-BCEB-A203C4F9CE7F}"/>
              </a:ext>
            </a:extLst>
          </p:cNvPr>
          <p:cNvSpPr>
            <a:spLocks noGrp="1"/>
          </p:cNvSpPr>
          <p:nvPr>
            <p:ph type="ftr" sz="quarter" idx="56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sv-SE" err="1"/>
              <a:t>Lorem</a:t>
            </a:r>
            <a:r>
              <a:rPr lang="sv-SE"/>
              <a:t> </a:t>
            </a:r>
            <a:r>
              <a:rPr lang="sv-SE" err="1"/>
              <a:t>ipsum</a:t>
            </a:r>
            <a:r>
              <a:rPr lang="sv-SE"/>
              <a:t> </a:t>
            </a:r>
            <a:r>
              <a:rPr lang="sv-SE" err="1"/>
              <a:t>dolor</a:t>
            </a:r>
            <a:r>
              <a:rPr lang="sv-SE"/>
              <a:t> </a:t>
            </a:r>
            <a:r>
              <a:rPr lang="sv-SE" err="1"/>
              <a:t>sit</a:t>
            </a:r>
            <a:r>
              <a:rPr lang="sv-SE"/>
              <a:t> </a:t>
            </a:r>
            <a:r>
              <a:rPr lang="sv-SE" err="1"/>
              <a:t>amet</a:t>
            </a:r>
            <a:r>
              <a:rPr lang="sv-SE"/>
              <a:t>, </a:t>
            </a:r>
            <a:r>
              <a:rPr lang="sv-SE" err="1"/>
              <a:t>consectetur</a:t>
            </a:r>
            <a:r>
              <a:rPr lang="sv-SE"/>
              <a:t> </a:t>
            </a:r>
            <a:r>
              <a:rPr lang="sv-SE" err="1"/>
              <a:t>adipiscing</a:t>
            </a:r>
            <a:r>
              <a:rPr lang="sv-SE"/>
              <a:t> elit, sed do </a:t>
            </a:r>
            <a:r>
              <a:rPr lang="sv-SE" err="1"/>
              <a:t>eiusmod</a:t>
            </a:r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23A2E7-F556-477D-9988-3C57F0B8742B}"/>
              </a:ext>
            </a:extLst>
          </p:cNvPr>
          <p:cNvSpPr>
            <a:spLocks noGrp="1"/>
          </p:cNvSpPr>
          <p:nvPr>
            <p:ph type="sldNum" sz="quarter" idx="57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00941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slide_Bullets_WHITE Log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 5">
            <a:extLst>
              <a:ext uri="{FF2B5EF4-FFF2-40B4-BE49-F238E27FC236}">
                <a16:creationId xmlns:a16="http://schemas.microsoft.com/office/drawing/2014/main" id="{F09E71C6-A363-CB45-BFD7-FDF7EED407B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6000" cy="685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10" name="Platshållare för text 4">
            <a:extLst>
              <a:ext uri="{FF2B5EF4-FFF2-40B4-BE49-F238E27FC236}">
                <a16:creationId xmlns:a16="http://schemas.microsoft.com/office/drawing/2014/main" id="{46D4ED85-E4CF-419F-9B89-D608B7563E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352213" y="6334125"/>
            <a:ext cx="403225" cy="176213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986A41E6-3AE0-4EF8-B9FE-1B0C1DF8DDA9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550862" y="2268000"/>
            <a:ext cx="4999392" cy="3294000"/>
          </a:xfrm>
        </p:spPr>
        <p:txBody>
          <a:bodyPr vert="horz" lIns="0" tIns="45720" rIns="91440" bIns="45720" rtlCol="0">
            <a:normAutofit/>
          </a:bodyPr>
          <a:lstStyle>
            <a:lvl1pPr>
              <a:defRPr lang="en-GB" sz="1800" spc="-10" baseline="0" dirty="0" smtClean="0"/>
            </a:lvl1pPr>
            <a:lvl2pPr>
              <a:spcBef>
                <a:spcPts val="1000"/>
              </a:spcBef>
              <a:defRPr spc="-10" baseline="0"/>
            </a:lvl2pPr>
            <a:lvl3pPr>
              <a:spcBef>
                <a:spcPts val="1000"/>
              </a:spcBef>
              <a:defRPr spc="-10" baseline="0"/>
            </a:lvl3pPr>
            <a:lvl4pPr>
              <a:spcBef>
                <a:spcPts val="1000"/>
              </a:spcBef>
              <a:defRPr spc="-10" baseline="0"/>
            </a:lvl4pPr>
            <a:lvl5pPr>
              <a:spcBef>
                <a:spcPts val="1000"/>
              </a:spcBef>
              <a:defRPr spc="-10" baseline="0"/>
            </a:lvl5pPr>
          </a:lstStyle>
          <a:p>
            <a:pPr lvl="0"/>
            <a:r>
              <a:rPr lang="en-GB" err="1"/>
              <a:t>Klicka</a:t>
            </a:r>
            <a:r>
              <a:rPr lang="en-GB"/>
              <a:t> </a:t>
            </a:r>
            <a:r>
              <a:rPr lang="en-GB" err="1"/>
              <a:t>här</a:t>
            </a:r>
            <a:r>
              <a:rPr lang="en-GB"/>
              <a:t> </a:t>
            </a:r>
            <a:r>
              <a:rPr lang="en-GB" err="1"/>
              <a:t>för</a:t>
            </a:r>
            <a:r>
              <a:rPr lang="en-GB"/>
              <a:t> </a:t>
            </a:r>
            <a:r>
              <a:rPr lang="en-GB" err="1"/>
              <a:t>att</a:t>
            </a:r>
            <a:r>
              <a:rPr lang="en-GB"/>
              <a:t> </a:t>
            </a:r>
            <a:r>
              <a:rPr lang="en-GB" err="1"/>
              <a:t>ändra</a:t>
            </a:r>
            <a:r>
              <a:rPr lang="en-GB"/>
              <a:t> format </a:t>
            </a:r>
            <a:r>
              <a:rPr lang="en-GB" err="1"/>
              <a:t>på</a:t>
            </a:r>
            <a:r>
              <a:rPr lang="en-GB"/>
              <a:t> </a:t>
            </a:r>
            <a:r>
              <a:rPr lang="en-GB" err="1"/>
              <a:t>bakgrundstexten</a:t>
            </a:r>
            <a:endParaRPr lang="en-GB"/>
          </a:p>
          <a:p>
            <a:pPr lvl="1"/>
            <a:endParaRPr lang="en-GB"/>
          </a:p>
          <a:p>
            <a:pPr lvl="2"/>
            <a:endParaRPr lang="en-GB"/>
          </a:p>
          <a:p>
            <a:pPr lvl="3"/>
            <a:endParaRPr lang="en-GB"/>
          </a:p>
          <a:p>
            <a:pPr lvl="4"/>
            <a:endParaRPr lang="en-GB"/>
          </a:p>
          <a:p>
            <a:pPr lvl="4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1845E0-C792-4956-AA27-1BEB0320D388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59F3B072-CCFD-4A69-A0A9-F06ED6DEA152}" type="datetime1">
              <a:rPr lang="en-GB" smtClean="0"/>
              <a:t>10/05/2024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852406-2010-4E6F-92EA-04818D21F21F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sv-SE"/>
              <a:t>Lorem ipsum dolor sit amet, consectetur adipiscing elit, sed do eiusmod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1940668-D86A-4E7B-9032-22EAFD4CF915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0A894DF7-2CA8-49D0-94EC-1438B9A9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63221"/>
            <a:ext cx="5545138" cy="10516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609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333">
          <p15:clr>
            <a:srgbClr val="FBAE40"/>
          </p15:clr>
        </p15:guide>
        <p15:guide id="3" pos="347">
          <p15:clr>
            <a:srgbClr val="FBAE40"/>
          </p15:clr>
        </p15:guide>
        <p15:guide id="4" pos="3500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6">
            <a:extLst>
              <a:ext uri="{FF2B5EF4-FFF2-40B4-BE49-F238E27FC236}">
                <a16:creationId xmlns:a16="http://schemas.microsoft.com/office/drawing/2014/main" id="{24E40512-6DCD-4009-AADF-AD413A4A8372}"/>
              </a:ext>
            </a:extLst>
          </p:cNvPr>
          <p:cNvSpPr>
            <a:spLocks noGrp="1"/>
          </p:cNvSpPr>
          <p:nvPr>
            <p:ph sz="quarter" idx="48"/>
          </p:nvPr>
        </p:nvSpPr>
        <p:spPr>
          <a:xfrm>
            <a:off x="559277" y="1888682"/>
            <a:ext cx="5260952" cy="391703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31" name="Content Placeholder 6">
            <a:extLst>
              <a:ext uri="{FF2B5EF4-FFF2-40B4-BE49-F238E27FC236}">
                <a16:creationId xmlns:a16="http://schemas.microsoft.com/office/drawing/2014/main" id="{17CAD4B7-22AF-4E36-B10C-C0F17EFE2805}"/>
              </a:ext>
            </a:extLst>
          </p:cNvPr>
          <p:cNvSpPr>
            <a:spLocks noGrp="1"/>
          </p:cNvSpPr>
          <p:nvPr>
            <p:ph sz="quarter" idx="50"/>
          </p:nvPr>
        </p:nvSpPr>
        <p:spPr>
          <a:xfrm>
            <a:off x="6371773" y="1888682"/>
            <a:ext cx="5260952" cy="391703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68B5F-E840-45F4-AF9A-174289F81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85EFD2-57F7-467B-A743-92018ED83363}"/>
              </a:ext>
            </a:extLst>
          </p:cNvPr>
          <p:cNvSpPr>
            <a:spLocks noGrp="1"/>
          </p:cNvSpPr>
          <p:nvPr>
            <p:ph type="dt" sz="half" idx="51"/>
          </p:nvPr>
        </p:nvSpPr>
        <p:spPr/>
        <p:txBody>
          <a:bodyPr/>
          <a:lstStyle/>
          <a:p>
            <a:fld id="{59F3B072-CCFD-4A69-A0A9-F06ED6DEA152}" type="datetime1">
              <a:rPr lang="en-GB" smtClean="0"/>
              <a:t>10/05/2024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19758D-4DF3-4AAF-A0E7-0E7E7D80E61F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sv-SE"/>
              <a:t>Lorem ipsum dolor sit amet, consectetur adipiscing elit, sed do eiusmod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91DDB5-442E-44AB-88E0-E42E7430E4D9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0785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333">
          <p15:clr>
            <a:srgbClr val="FBAE40"/>
          </p15:clr>
        </p15:guide>
        <p15:guide id="3" pos="347">
          <p15:clr>
            <a:srgbClr val="FBAE40"/>
          </p15:clr>
        </p15:guide>
        <p15:guide id="4" pos="3500">
          <p15:clr>
            <a:srgbClr val="FBAE40"/>
          </p15:clr>
        </p15:guide>
        <p15:guide id="5" pos="4180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Heading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6">
            <a:extLst>
              <a:ext uri="{FF2B5EF4-FFF2-40B4-BE49-F238E27FC236}">
                <a16:creationId xmlns:a16="http://schemas.microsoft.com/office/drawing/2014/main" id="{24E40512-6DCD-4009-AADF-AD413A4A8372}"/>
              </a:ext>
            </a:extLst>
          </p:cNvPr>
          <p:cNvSpPr>
            <a:spLocks noGrp="1"/>
          </p:cNvSpPr>
          <p:nvPr>
            <p:ph sz="quarter" idx="48"/>
          </p:nvPr>
        </p:nvSpPr>
        <p:spPr>
          <a:xfrm>
            <a:off x="559277" y="2218413"/>
            <a:ext cx="5260952" cy="35873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31" name="Content Placeholder 6">
            <a:extLst>
              <a:ext uri="{FF2B5EF4-FFF2-40B4-BE49-F238E27FC236}">
                <a16:creationId xmlns:a16="http://schemas.microsoft.com/office/drawing/2014/main" id="{17CAD4B7-22AF-4E36-B10C-C0F17EFE2805}"/>
              </a:ext>
            </a:extLst>
          </p:cNvPr>
          <p:cNvSpPr>
            <a:spLocks noGrp="1"/>
          </p:cNvSpPr>
          <p:nvPr>
            <p:ph sz="quarter" idx="50"/>
          </p:nvPr>
        </p:nvSpPr>
        <p:spPr>
          <a:xfrm>
            <a:off x="6371773" y="2218413"/>
            <a:ext cx="5260952" cy="35873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68B5F-E840-45F4-AF9A-174289F81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223F3DC-41FD-447F-BCE3-D86F89F40EFE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50862" y="1919525"/>
            <a:ext cx="5269367" cy="290513"/>
          </a:xfrm>
        </p:spPr>
        <p:txBody>
          <a:bodyPr anchor="b">
            <a:noAutofit/>
          </a:bodyPr>
          <a:lstStyle>
            <a:lvl1pPr marL="0" indent="0">
              <a:buNone/>
              <a:defRPr sz="1600" b="0">
                <a:latin typeface="SEB SansSerif Medium" panose="00000600000000000000" pitchFamily="2" charset="0"/>
              </a:defRPr>
            </a:lvl1pPr>
            <a:lvl2pPr>
              <a:defRPr b="1">
                <a:latin typeface="+mn-lt"/>
              </a:defRPr>
            </a:lvl2pPr>
            <a:lvl3pPr>
              <a:defRPr b="1">
                <a:latin typeface="+mn-lt"/>
              </a:defRPr>
            </a:lvl3pPr>
            <a:lvl4pPr>
              <a:defRPr b="1">
                <a:latin typeface="+mn-lt"/>
              </a:defRPr>
            </a:lvl4pPr>
            <a:lvl5pPr>
              <a:defRPr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02614C9-2487-4423-A25C-39466F49C5A1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6371773" y="1919525"/>
            <a:ext cx="5269367" cy="290513"/>
          </a:xfrm>
        </p:spPr>
        <p:txBody>
          <a:bodyPr anchor="b">
            <a:noAutofit/>
          </a:bodyPr>
          <a:lstStyle>
            <a:lvl1pPr marL="0" indent="0">
              <a:buNone/>
              <a:defRPr sz="1600" b="0">
                <a:latin typeface="SEB SansSerif Medium" panose="00000600000000000000" pitchFamily="2" charset="0"/>
              </a:defRPr>
            </a:lvl1pPr>
            <a:lvl2pPr>
              <a:defRPr b="1">
                <a:latin typeface="+mn-lt"/>
              </a:defRPr>
            </a:lvl2pPr>
            <a:lvl3pPr>
              <a:defRPr b="1">
                <a:latin typeface="+mn-lt"/>
              </a:defRPr>
            </a:lvl3pPr>
            <a:lvl4pPr>
              <a:defRPr b="1">
                <a:latin typeface="+mn-lt"/>
              </a:defRPr>
            </a:lvl4pPr>
            <a:lvl5pPr>
              <a:defRPr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3B95A8-150C-4DC8-B52D-CAE4742A8E15}"/>
              </a:ext>
            </a:extLst>
          </p:cNvPr>
          <p:cNvSpPr>
            <a:spLocks noGrp="1"/>
          </p:cNvSpPr>
          <p:nvPr>
            <p:ph type="dt" sz="half" idx="56"/>
          </p:nvPr>
        </p:nvSpPr>
        <p:spPr/>
        <p:txBody>
          <a:bodyPr/>
          <a:lstStyle/>
          <a:p>
            <a:fld id="{59F3B072-CCFD-4A69-A0A9-F06ED6DEA152}" type="datetime1">
              <a:rPr lang="en-GB" smtClean="0"/>
              <a:t>10/05/2024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E4CB7F-3D4C-46FA-A686-4894512278F6}"/>
              </a:ext>
            </a:extLst>
          </p:cNvPr>
          <p:cNvSpPr>
            <a:spLocks noGrp="1"/>
          </p:cNvSpPr>
          <p:nvPr>
            <p:ph type="ftr" sz="quarter" idx="57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sv-SE"/>
              <a:t>Lorem ipsum dolor sit amet, consectetur adipiscing elit, sed do eiusmod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211BB-6835-4E0D-B2EA-12E838B5971D}"/>
              </a:ext>
            </a:extLst>
          </p:cNvPr>
          <p:cNvSpPr>
            <a:spLocks noGrp="1"/>
          </p:cNvSpPr>
          <p:nvPr>
            <p:ph type="sldNum" sz="quarter" idx="58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7507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333">
          <p15:clr>
            <a:srgbClr val="FBAE40"/>
          </p15:clr>
        </p15:guide>
        <p15:guide id="3" pos="347">
          <p15:clr>
            <a:srgbClr val="FBAE40"/>
          </p15:clr>
        </p15:guide>
        <p15:guide id="4" pos="3500">
          <p15:clr>
            <a:srgbClr val="FBAE40"/>
          </p15:clr>
        </p15:guide>
        <p15:guide id="5" pos="4180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6">
            <a:extLst>
              <a:ext uri="{FF2B5EF4-FFF2-40B4-BE49-F238E27FC236}">
                <a16:creationId xmlns:a16="http://schemas.microsoft.com/office/drawing/2014/main" id="{24E40512-6DCD-4009-AADF-AD413A4A8372}"/>
              </a:ext>
            </a:extLst>
          </p:cNvPr>
          <p:cNvSpPr>
            <a:spLocks noGrp="1"/>
          </p:cNvSpPr>
          <p:nvPr>
            <p:ph sz="quarter" idx="48"/>
          </p:nvPr>
        </p:nvSpPr>
        <p:spPr>
          <a:xfrm>
            <a:off x="559278" y="1888682"/>
            <a:ext cx="3461180" cy="3902518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29112CEB-146A-43AE-9504-79B578E1BAC5}"/>
              </a:ext>
            </a:extLst>
          </p:cNvPr>
          <p:cNvSpPr>
            <a:spLocks noGrp="1"/>
          </p:cNvSpPr>
          <p:nvPr>
            <p:ph sz="quarter" idx="52"/>
          </p:nvPr>
        </p:nvSpPr>
        <p:spPr>
          <a:xfrm>
            <a:off x="4365410" y="1888682"/>
            <a:ext cx="3461180" cy="3902518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0FDCCC82-E0D1-4A13-B452-85465BE6891C}"/>
              </a:ext>
            </a:extLst>
          </p:cNvPr>
          <p:cNvSpPr>
            <a:spLocks noGrp="1"/>
          </p:cNvSpPr>
          <p:nvPr>
            <p:ph sz="quarter" idx="54"/>
          </p:nvPr>
        </p:nvSpPr>
        <p:spPr>
          <a:xfrm>
            <a:off x="8179958" y="1888682"/>
            <a:ext cx="3461180" cy="3902518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7582F5-1BD5-42A4-A17B-B203A133478B}"/>
              </a:ext>
            </a:extLst>
          </p:cNvPr>
          <p:cNvSpPr>
            <a:spLocks noGrp="1"/>
          </p:cNvSpPr>
          <p:nvPr>
            <p:ph type="dt" sz="half" idx="55"/>
          </p:nvPr>
        </p:nvSpPr>
        <p:spPr/>
        <p:txBody>
          <a:bodyPr/>
          <a:lstStyle/>
          <a:p>
            <a:fld id="{59F3B072-CCFD-4A69-A0A9-F06ED6DEA152}" type="datetime1">
              <a:rPr lang="en-GB" smtClean="0"/>
              <a:t>10/05/2024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E544ED-262C-41D6-92CC-F959F160AFBF}"/>
              </a:ext>
            </a:extLst>
          </p:cNvPr>
          <p:cNvSpPr>
            <a:spLocks noGrp="1"/>
          </p:cNvSpPr>
          <p:nvPr>
            <p:ph type="ftr" sz="quarter" idx="56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sv-SE"/>
              <a:t>Lorem ipsum dolor sit amet, consectetur adipiscing elit, sed do eiusmod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F6387-CB41-4305-A949-B2EF07A9D6AF}"/>
              </a:ext>
            </a:extLst>
          </p:cNvPr>
          <p:cNvSpPr>
            <a:spLocks noGrp="1"/>
          </p:cNvSpPr>
          <p:nvPr>
            <p:ph type="sldNum" sz="quarter" idx="57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B8212D5-DF14-4E39-8273-345FDAE87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462852"/>
            <a:ext cx="11090275" cy="10516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146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333">
          <p15:clr>
            <a:srgbClr val="FBAE40"/>
          </p15:clr>
        </p15:guide>
        <p15:guide id="3" pos="347">
          <p15:clr>
            <a:srgbClr val="FBAE40"/>
          </p15:clr>
        </p15:guide>
        <p15:guide id="4" pos="3500">
          <p15:clr>
            <a:srgbClr val="FBAE40"/>
          </p15:clr>
        </p15:guide>
        <p15:guide id="5" pos="4180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with Heading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6">
            <a:extLst>
              <a:ext uri="{FF2B5EF4-FFF2-40B4-BE49-F238E27FC236}">
                <a16:creationId xmlns:a16="http://schemas.microsoft.com/office/drawing/2014/main" id="{24E40512-6DCD-4009-AADF-AD413A4A8372}"/>
              </a:ext>
            </a:extLst>
          </p:cNvPr>
          <p:cNvSpPr>
            <a:spLocks noGrp="1"/>
          </p:cNvSpPr>
          <p:nvPr>
            <p:ph sz="quarter" idx="48"/>
          </p:nvPr>
        </p:nvSpPr>
        <p:spPr>
          <a:xfrm>
            <a:off x="559278" y="2220686"/>
            <a:ext cx="3461180" cy="357051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29112CEB-146A-43AE-9504-79B578E1BAC5}"/>
              </a:ext>
            </a:extLst>
          </p:cNvPr>
          <p:cNvSpPr>
            <a:spLocks noGrp="1"/>
          </p:cNvSpPr>
          <p:nvPr>
            <p:ph sz="quarter" idx="52"/>
          </p:nvPr>
        </p:nvSpPr>
        <p:spPr>
          <a:xfrm>
            <a:off x="4365410" y="2220686"/>
            <a:ext cx="3461180" cy="357051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0FDCCC82-E0D1-4A13-B452-85465BE6891C}"/>
              </a:ext>
            </a:extLst>
          </p:cNvPr>
          <p:cNvSpPr>
            <a:spLocks noGrp="1"/>
          </p:cNvSpPr>
          <p:nvPr>
            <p:ph sz="quarter" idx="54"/>
          </p:nvPr>
        </p:nvSpPr>
        <p:spPr>
          <a:xfrm>
            <a:off x="8179958" y="2220686"/>
            <a:ext cx="3461180" cy="357051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11EB95-F257-417E-BCDB-F41D243A7F81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559277" y="1919525"/>
            <a:ext cx="3461181" cy="290513"/>
          </a:xfrm>
        </p:spPr>
        <p:txBody>
          <a:bodyPr vert="horz" lIns="0" tIns="45720" rIns="91440" bIns="45720" rtlCol="0" anchor="b">
            <a:noAutofit/>
          </a:bodyPr>
          <a:lstStyle>
            <a:lvl1pPr>
              <a:defRPr lang="en-GB" sz="1600" dirty="0">
                <a:latin typeface="SEB SansSerif Medium" panose="00000600000000000000" pitchFamily="2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1283A091-A9D5-417B-B97F-BB35EF17A109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4365410" y="1919525"/>
            <a:ext cx="3461181" cy="290513"/>
          </a:xfrm>
        </p:spPr>
        <p:txBody>
          <a:bodyPr vert="horz" lIns="0" tIns="45720" rIns="91440" bIns="45720" rtlCol="0" anchor="b">
            <a:noAutofit/>
          </a:bodyPr>
          <a:lstStyle>
            <a:lvl1pPr>
              <a:defRPr lang="en-GB" sz="1600" dirty="0">
                <a:latin typeface="SEB SansSerif Medium" panose="00000600000000000000" pitchFamily="2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DAABE48-689A-461A-A31A-375A9FE62C6E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179958" y="1919525"/>
            <a:ext cx="3461181" cy="290513"/>
          </a:xfrm>
        </p:spPr>
        <p:txBody>
          <a:bodyPr vert="horz" lIns="0" tIns="45720" rIns="91440" bIns="45720" rtlCol="0" anchor="b">
            <a:noAutofit/>
          </a:bodyPr>
          <a:lstStyle>
            <a:lvl1pPr>
              <a:defRPr lang="en-GB" sz="1600" dirty="0">
                <a:latin typeface="SEB SansSerif Medium" panose="00000600000000000000" pitchFamily="2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A2FA37-7B7E-4F0C-B485-3DD2DCCE04C3}"/>
              </a:ext>
            </a:extLst>
          </p:cNvPr>
          <p:cNvSpPr>
            <a:spLocks noGrp="1"/>
          </p:cNvSpPr>
          <p:nvPr>
            <p:ph type="dt" sz="half" idx="58"/>
          </p:nvPr>
        </p:nvSpPr>
        <p:spPr/>
        <p:txBody>
          <a:bodyPr/>
          <a:lstStyle/>
          <a:p>
            <a:fld id="{59F3B072-CCFD-4A69-A0A9-F06ED6DEA152}" type="datetime1">
              <a:rPr lang="en-GB" smtClean="0"/>
              <a:t>10/05/2024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3D581A-3126-4C5D-9AD5-AEC282500E88}"/>
              </a:ext>
            </a:extLst>
          </p:cNvPr>
          <p:cNvSpPr>
            <a:spLocks noGrp="1"/>
          </p:cNvSpPr>
          <p:nvPr>
            <p:ph type="ftr" sz="quarter" idx="59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sv-SE"/>
              <a:t>Lorem ipsum dolor sit amet, consectetur adipiscing elit, sed do eiusmod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F3FF7-2C6A-4A48-BF40-C6FA90DA61E0}"/>
              </a:ext>
            </a:extLst>
          </p:cNvPr>
          <p:cNvSpPr>
            <a:spLocks noGrp="1"/>
          </p:cNvSpPr>
          <p:nvPr>
            <p:ph type="sldNum" sz="quarter" idx="60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3E7EDFE-3080-446F-B8D2-5587EB935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462852"/>
            <a:ext cx="11090275" cy="10516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34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333">
          <p15:clr>
            <a:srgbClr val="FBAE40"/>
          </p15:clr>
        </p15:guide>
        <p15:guide id="3" pos="347">
          <p15:clr>
            <a:srgbClr val="FBAE40"/>
          </p15:clr>
        </p15:guide>
        <p15:guide id="4" pos="3500">
          <p15:clr>
            <a:srgbClr val="FBAE40"/>
          </p15:clr>
        </p15:guide>
        <p15:guide id="5" pos="4180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6">
            <a:extLst>
              <a:ext uri="{FF2B5EF4-FFF2-40B4-BE49-F238E27FC236}">
                <a16:creationId xmlns:a16="http://schemas.microsoft.com/office/drawing/2014/main" id="{24E40512-6DCD-4009-AADF-AD413A4A8372}"/>
              </a:ext>
            </a:extLst>
          </p:cNvPr>
          <p:cNvSpPr>
            <a:spLocks noGrp="1"/>
          </p:cNvSpPr>
          <p:nvPr>
            <p:ph sz="quarter" idx="48"/>
          </p:nvPr>
        </p:nvSpPr>
        <p:spPr>
          <a:xfrm>
            <a:off x="559277" y="1888682"/>
            <a:ext cx="4996973" cy="17280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28" name="Content Placeholder 6">
            <a:extLst>
              <a:ext uri="{FF2B5EF4-FFF2-40B4-BE49-F238E27FC236}">
                <a16:creationId xmlns:a16="http://schemas.microsoft.com/office/drawing/2014/main" id="{CF5ED0F4-F995-4274-9113-D743B4561509}"/>
              </a:ext>
            </a:extLst>
          </p:cNvPr>
          <p:cNvSpPr>
            <a:spLocks noGrp="1"/>
          </p:cNvSpPr>
          <p:nvPr>
            <p:ph sz="quarter" idx="49"/>
          </p:nvPr>
        </p:nvSpPr>
        <p:spPr>
          <a:xfrm>
            <a:off x="559277" y="4020021"/>
            <a:ext cx="4996973" cy="17280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31" name="Content Placeholder 6">
            <a:extLst>
              <a:ext uri="{FF2B5EF4-FFF2-40B4-BE49-F238E27FC236}">
                <a16:creationId xmlns:a16="http://schemas.microsoft.com/office/drawing/2014/main" id="{17CAD4B7-22AF-4E36-B10C-C0F17EFE2805}"/>
              </a:ext>
            </a:extLst>
          </p:cNvPr>
          <p:cNvSpPr>
            <a:spLocks noGrp="1"/>
          </p:cNvSpPr>
          <p:nvPr>
            <p:ph sz="quarter" idx="50"/>
          </p:nvPr>
        </p:nvSpPr>
        <p:spPr>
          <a:xfrm>
            <a:off x="6635750" y="1888682"/>
            <a:ext cx="4996973" cy="17280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32" name="Content Placeholder 6">
            <a:extLst>
              <a:ext uri="{FF2B5EF4-FFF2-40B4-BE49-F238E27FC236}">
                <a16:creationId xmlns:a16="http://schemas.microsoft.com/office/drawing/2014/main" id="{4A8B96DA-DA24-4093-ABE5-3A9235905E6A}"/>
              </a:ext>
            </a:extLst>
          </p:cNvPr>
          <p:cNvSpPr>
            <a:spLocks noGrp="1"/>
          </p:cNvSpPr>
          <p:nvPr>
            <p:ph sz="quarter" idx="51"/>
          </p:nvPr>
        </p:nvSpPr>
        <p:spPr>
          <a:xfrm>
            <a:off x="6635750" y="4020021"/>
            <a:ext cx="4996973" cy="17280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0BA6D3-464A-48D2-9294-D70654280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2FDA11-7684-4CBA-9C64-3D3F06285267}"/>
              </a:ext>
            </a:extLst>
          </p:cNvPr>
          <p:cNvSpPr>
            <a:spLocks noGrp="1"/>
          </p:cNvSpPr>
          <p:nvPr>
            <p:ph type="dt" sz="half" idx="52"/>
          </p:nvPr>
        </p:nvSpPr>
        <p:spPr/>
        <p:txBody>
          <a:bodyPr/>
          <a:lstStyle/>
          <a:p>
            <a:fld id="{59F3B072-CCFD-4A69-A0A9-F06ED6DEA152}" type="datetime1">
              <a:rPr lang="en-GB" smtClean="0"/>
              <a:t>10/05/2024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1F0A0E-66D2-497E-B3CE-7C9AAEAC7223}"/>
              </a:ext>
            </a:extLst>
          </p:cNvPr>
          <p:cNvSpPr>
            <a:spLocks noGrp="1"/>
          </p:cNvSpPr>
          <p:nvPr>
            <p:ph type="ftr" sz="quarter" idx="53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sv-SE"/>
              <a:t>Lorem ipsum dolor sit amet, consectetur adipiscing elit, sed do eiusmod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E0FFBB-9842-4D3E-9232-D44EEE30B6C0}"/>
              </a:ext>
            </a:extLst>
          </p:cNvPr>
          <p:cNvSpPr>
            <a:spLocks noGrp="1"/>
          </p:cNvSpPr>
          <p:nvPr>
            <p:ph type="sldNum" sz="quarter" idx="54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555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333">
          <p15:clr>
            <a:srgbClr val="FBAE40"/>
          </p15:clr>
        </p15:guide>
        <p15:guide id="3" pos="347">
          <p15:clr>
            <a:srgbClr val="FBAE40"/>
          </p15:clr>
        </p15:guide>
        <p15:guide id="4" pos="3500">
          <p15:clr>
            <a:srgbClr val="FBAE40"/>
          </p15:clr>
        </p15:guide>
        <p15:guide id="5" pos="4180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with Header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6">
            <a:extLst>
              <a:ext uri="{FF2B5EF4-FFF2-40B4-BE49-F238E27FC236}">
                <a16:creationId xmlns:a16="http://schemas.microsoft.com/office/drawing/2014/main" id="{24E40512-6DCD-4009-AADF-AD413A4A8372}"/>
              </a:ext>
            </a:extLst>
          </p:cNvPr>
          <p:cNvSpPr>
            <a:spLocks noGrp="1"/>
          </p:cNvSpPr>
          <p:nvPr>
            <p:ph sz="quarter" idx="48"/>
          </p:nvPr>
        </p:nvSpPr>
        <p:spPr>
          <a:xfrm>
            <a:off x="559277" y="2222617"/>
            <a:ext cx="4996973" cy="151717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28" name="Content Placeholder 6">
            <a:extLst>
              <a:ext uri="{FF2B5EF4-FFF2-40B4-BE49-F238E27FC236}">
                <a16:creationId xmlns:a16="http://schemas.microsoft.com/office/drawing/2014/main" id="{CF5ED0F4-F995-4274-9113-D743B4561509}"/>
              </a:ext>
            </a:extLst>
          </p:cNvPr>
          <p:cNvSpPr>
            <a:spLocks noGrp="1"/>
          </p:cNvSpPr>
          <p:nvPr>
            <p:ph sz="quarter" idx="49"/>
          </p:nvPr>
        </p:nvSpPr>
        <p:spPr>
          <a:xfrm>
            <a:off x="559277" y="4310534"/>
            <a:ext cx="4996973" cy="151717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31" name="Content Placeholder 6">
            <a:extLst>
              <a:ext uri="{FF2B5EF4-FFF2-40B4-BE49-F238E27FC236}">
                <a16:creationId xmlns:a16="http://schemas.microsoft.com/office/drawing/2014/main" id="{17CAD4B7-22AF-4E36-B10C-C0F17EFE2805}"/>
              </a:ext>
            </a:extLst>
          </p:cNvPr>
          <p:cNvSpPr>
            <a:spLocks noGrp="1"/>
          </p:cNvSpPr>
          <p:nvPr>
            <p:ph sz="quarter" idx="50"/>
          </p:nvPr>
        </p:nvSpPr>
        <p:spPr>
          <a:xfrm>
            <a:off x="6635750" y="2222617"/>
            <a:ext cx="4996973" cy="151717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32" name="Content Placeholder 6">
            <a:extLst>
              <a:ext uri="{FF2B5EF4-FFF2-40B4-BE49-F238E27FC236}">
                <a16:creationId xmlns:a16="http://schemas.microsoft.com/office/drawing/2014/main" id="{4A8B96DA-DA24-4093-ABE5-3A9235905E6A}"/>
              </a:ext>
            </a:extLst>
          </p:cNvPr>
          <p:cNvSpPr>
            <a:spLocks noGrp="1"/>
          </p:cNvSpPr>
          <p:nvPr>
            <p:ph sz="quarter" idx="51"/>
          </p:nvPr>
        </p:nvSpPr>
        <p:spPr>
          <a:xfrm>
            <a:off x="6635750" y="4310534"/>
            <a:ext cx="4996973" cy="151717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0BA6D3-464A-48D2-9294-D70654280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6B395-5096-41E7-812E-E79E4FFE3DE0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50863" y="4011613"/>
            <a:ext cx="5005387" cy="290513"/>
          </a:xfrm>
        </p:spPr>
        <p:txBody>
          <a:bodyPr vert="horz" lIns="0" tIns="45720" rIns="91440" bIns="45720" rtlCol="0" anchor="b">
            <a:noAutofit/>
          </a:bodyPr>
          <a:lstStyle>
            <a:lvl1pPr>
              <a:defRPr lang="en-GB" sz="1600" dirty="0">
                <a:latin typeface="SEB SansSerif Medium" panose="00000600000000000000" pitchFamily="2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A0A676A-6AD8-4A5B-A443-BDAC269F1DDD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6635751" y="4011613"/>
            <a:ext cx="5005387" cy="290513"/>
          </a:xfrm>
        </p:spPr>
        <p:txBody>
          <a:bodyPr vert="horz" lIns="0" tIns="45720" rIns="91440" bIns="45720" rtlCol="0" anchor="b">
            <a:noAutofit/>
          </a:bodyPr>
          <a:lstStyle>
            <a:lvl1pPr>
              <a:defRPr lang="en-GB" sz="1600" dirty="0">
                <a:latin typeface="SEB SansSerif Medium" panose="00000600000000000000" pitchFamily="2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A37A72B-711E-4136-B5F8-62C2D718C4B6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50863" y="1927900"/>
            <a:ext cx="5005387" cy="290513"/>
          </a:xfrm>
        </p:spPr>
        <p:txBody>
          <a:bodyPr vert="horz" lIns="0" tIns="45720" rIns="91440" bIns="45720" rtlCol="0" anchor="b">
            <a:noAutofit/>
          </a:bodyPr>
          <a:lstStyle>
            <a:lvl1pPr>
              <a:defRPr lang="en-GB" sz="1600" dirty="0">
                <a:latin typeface="SEB SansSerif Medium" panose="00000600000000000000" pitchFamily="2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76BED58-6199-4BF2-A0A6-205A4BAB5DF5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6635751" y="1927900"/>
            <a:ext cx="5005387" cy="290513"/>
          </a:xfrm>
        </p:spPr>
        <p:txBody>
          <a:bodyPr vert="horz" lIns="0" tIns="45720" rIns="91440" bIns="45720" rtlCol="0" anchor="b">
            <a:noAutofit/>
          </a:bodyPr>
          <a:lstStyle>
            <a:lvl1pPr>
              <a:defRPr lang="en-GB" sz="1600" dirty="0">
                <a:latin typeface="SEB SansSerif Medium" panose="00000600000000000000" pitchFamily="2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720144-BF7A-488F-91E0-8ED7D56203C5}"/>
              </a:ext>
            </a:extLst>
          </p:cNvPr>
          <p:cNvSpPr>
            <a:spLocks noGrp="1"/>
          </p:cNvSpPr>
          <p:nvPr>
            <p:ph type="dt" sz="half" idx="56"/>
          </p:nvPr>
        </p:nvSpPr>
        <p:spPr/>
        <p:txBody>
          <a:bodyPr/>
          <a:lstStyle/>
          <a:p>
            <a:fld id="{59F3B072-CCFD-4A69-A0A9-F06ED6DEA152}" type="datetime1">
              <a:rPr lang="en-GB" smtClean="0"/>
              <a:t>10/05/2024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32B27-B52E-4628-9CF0-95DBAD3E0502}"/>
              </a:ext>
            </a:extLst>
          </p:cNvPr>
          <p:cNvSpPr>
            <a:spLocks noGrp="1"/>
          </p:cNvSpPr>
          <p:nvPr>
            <p:ph type="ftr" sz="quarter" idx="57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sv-SE"/>
              <a:t>Lorem ipsum dolor sit amet, consectetur adipiscing elit, sed do eiusmod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9C307C-F274-4BFD-96B8-0481CB4320A1}"/>
              </a:ext>
            </a:extLst>
          </p:cNvPr>
          <p:cNvSpPr>
            <a:spLocks noGrp="1"/>
          </p:cNvSpPr>
          <p:nvPr>
            <p:ph type="sldNum" sz="quarter" idx="58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3846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333">
          <p15:clr>
            <a:srgbClr val="FBAE40"/>
          </p15:clr>
        </p15:guide>
        <p15:guide id="3" pos="347">
          <p15:clr>
            <a:srgbClr val="FBAE40"/>
          </p15:clr>
        </p15:guide>
        <p15:guide id="4" pos="3500">
          <p15:clr>
            <a:srgbClr val="FBAE40"/>
          </p15:clr>
        </p15:guide>
        <p15:guide id="5" pos="4180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, No 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6">
            <a:extLst>
              <a:ext uri="{FF2B5EF4-FFF2-40B4-BE49-F238E27FC236}">
                <a16:creationId xmlns:a16="http://schemas.microsoft.com/office/drawing/2014/main" id="{5CE93C19-B454-440F-B381-A1615F67DF16}"/>
              </a:ext>
            </a:extLst>
          </p:cNvPr>
          <p:cNvSpPr>
            <a:spLocks noGrp="1"/>
          </p:cNvSpPr>
          <p:nvPr>
            <p:ph sz="quarter" idx="48"/>
          </p:nvPr>
        </p:nvSpPr>
        <p:spPr>
          <a:xfrm>
            <a:off x="559277" y="841376"/>
            <a:ext cx="4996973" cy="23501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22" name="Content Placeholder 6">
            <a:extLst>
              <a:ext uri="{FF2B5EF4-FFF2-40B4-BE49-F238E27FC236}">
                <a16:creationId xmlns:a16="http://schemas.microsoft.com/office/drawing/2014/main" id="{4D8EB8C5-3389-4119-8B8B-C26EDF49B21F}"/>
              </a:ext>
            </a:extLst>
          </p:cNvPr>
          <p:cNvSpPr>
            <a:spLocks noGrp="1"/>
          </p:cNvSpPr>
          <p:nvPr>
            <p:ph sz="quarter" idx="49"/>
          </p:nvPr>
        </p:nvSpPr>
        <p:spPr>
          <a:xfrm>
            <a:off x="559277" y="3437563"/>
            <a:ext cx="4996973" cy="23501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23" name="Content Placeholder 6">
            <a:extLst>
              <a:ext uri="{FF2B5EF4-FFF2-40B4-BE49-F238E27FC236}">
                <a16:creationId xmlns:a16="http://schemas.microsoft.com/office/drawing/2014/main" id="{BFDA5660-4265-416B-AAC5-361961374AD9}"/>
              </a:ext>
            </a:extLst>
          </p:cNvPr>
          <p:cNvSpPr>
            <a:spLocks noGrp="1"/>
          </p:cNvSpPr>
          <p:nvPr>
            <p:ph sz="quarter" idx="50"/>
          </p:nvPr>
        </p:nvSpPr>
        <p:spPr>
          <a:xfrm>
            <a:off x="6644165" y="841376"/>
            <a:ext cx="4996973" cy="23501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24" name="Content Placeholder 6">
            <a:extLst>
              <a:ext uri="{FF2B5EF4-FFF2-40B4-BE49-F238E27FC236}">
                <a16:creationId xmlns:a16="http://schemas.microsoft.com/office/drawing/2014/main" id="{7CAD57A9-3698-4779-AE1A-2C202A928AB1}"/>
              </a:ext>
            </a:extLst>
          </p:cNvPr>
          <p:cNvSpPr>
            <a:spLocks noGrp="1"/>
          </p:cNvSpPr>
          <p:nvPr>
            <p:ph sz="quarter" idx="51"/>
          </p:nvPr>
        </p:nvSpPr>
        <p:spPr>
          <a:xfrm>
            <a:off x="6644165" y="3437563"/>
            <a:ext cx="4996973" cy="235014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4EC3D-2F1E-4D41-A625-F3DA718C4A05}"/>
              </a:ext>
            </a:extLst>
          </p:cNvPr>
          <p:cNvSpPr>
            <a:spLocks noGrp="1"/>
          </p:cNvSpPr>
          <p:nvPr>
            <p:ph type="dt" sz="half" idx="52"/>
          </p:nvPr>
        </p:nvSpPr>
        <p:spPr/>
        <p:txBody>
          <a:bodyPr/>
          <a:lstStyle/>
          <a:p>
            <a:fld id="{59F3B072-CCFD-4A69-A0A9-F06ED6DEA152}" type="datetime1">
              <a:rPr lang="en-GB" smtClean="0"/>
              <a:t>10/05/2024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55F05-4400-47D5-8BB4-B8D150431EC5}"/>
              </a:ext>
            </a:extLst>
          </p:cNvPr>
          <p:cNvSpPr>
            <a:spLocks noGrp="1"/>
          </p:cNvSpPr>
          <p:nvPr>
            <p:ph type="ftr" sz="quarter" idx="53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sv-SE"/>
              <a:t>Lorem ipsum dolor sit amet, consectetur adipiscing elit, sed do eiusmod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AE7C8-4636-4505-9701-07D0EB0D2C51}"/>
              </a:ext>
            </a:extLst>
          </p:cNvPr>
          <p:cNvSpPr>
            <a:spLocks noGrp="1"/>
          </p:cNvSpPr>
          <p:nvPr>
            <p:ph type="sldNum" sz="quarter" idx="54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100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333">
          <p15:clr>
            <a:srgbClr val="FBAE40"/>
          </p15:clr>
        </p15:guide>
        <p15:guide id="3" pos="347">
          <p15:clr>
            <a:srgbClr val="FBAE40"/>
          </p15:clr>
        </p15:guide>
        <p15:guide id="4" pos="3500">
          <p15:clr>
            <a:srgbClr val="FBAE40"/>
          </p15:clr>
        </p15:guide>
        <p15:guide id="5" pos="4180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with Headings, No 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6">
            <a:extLst>
              <a:ext uri="{FF2B5EF4-FFF2-40B4-BE49-F238E27FC236}">
                <a16:creationId xmlns:a16="http://schemas.microsoft.com/office/drawing/2014/main" id="{5CE93C19-B454-440F-B381-A1615F67DF16}"/>
              </a:ext>
            </a:extLst>
          </p:cNvPr>
          <p:cNvSpPr>
            <a:spLocks noGrp="1"/>
          </p:cNvSpPr>
          <p:nvPr>
            <p:ph sz="quarter" idx="48"/>
          </p:nvPr>
        </p:nvSpPr>
        <p:spPr>
          <a:xfrm>
            <a:off x="559277" y="1138752"/>
            <a:ext cx="4996973" cy="209963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22" name="Content Placeholder 6">
            <a:extLst>
              <a:ext uri="{FF2B5EF4-FFF2-40B4-BE49-F238E27FC236}">
                <a16:creationId xmlns:a16="http://schemas.microsoft.com/office/drawing/2014/main" id="{4D8EB8C5-3389-4119-8B8B-C26EDF49B21F}"/>
              </a:ext>
            </a:extLst>
          </p:cNvPr>
          <p:cNvSpPr>
            <a:spLocks noGrp="1"/>
          </p:cNvSpPr>
          <p:nvPr>
            <p:ph sz="quarter" idx="49"/>
          </p:nvPr>
        </p:nvSpPr>
        <p:spPr>
          <a:xfrm>
            <a:off x="559277" y="3734939"/>
            <a:ext cx="4996973" cy="209963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23" name="Content Placeholder 6">
            <a:extLst>
              <a:ext uri="{FF2B5EF4-FFF2-40B4-BE49-F238E27FC236}">
                <a16:creationId xmlns:a16="http://schemas.microsoft.com/office/drawing/2014/main" id="{BFDA5660-4265-416B-AAC5-361961374AD9}"/>
              </a:ext>
            </a:extLst>
          </p:cNvPr>
          <p:cNvSpPr>
            <a:spLocks noGrp="1"/>
          </p:cNvSpPr>
          <p:nvPr>
            <p:ph sz="quarter" idx="50"/>
          </p:nvPr>
        </p:nvSpPr>
        <p:spPr>
          <a:xfrm>
            <a:off x="6644165" y="1138752"/>
            <a:ext cx="4996973" cy="209963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24" name="Content Placeholder 6">
            <a:extLst>
              <a:ext uri="{FF2B5EF4-FFF2-40B4-BE49-F238E27FC236}">
                <a16:creationId xmlns:a16="http://schemas.microsoft.com/office/drawing/2014/main" id="{7CAD57A9-3698-4779-AE1A-2C202A928AB1}"/>
              </a:ext>
            </a:extLst>
          </p:cNvPr>
          <p:cNvSpPr>
            <a:spLocks noGrp="1"/>
          </p:cNvSpPr>
          <p:nvPr>
            <p:ph sz="quarter" idx="51"/>
          </p:nvPr>
        </p:nvSpPr>
        <p:spPr>
          <a:xfrm>
            <a:off x="6644165" y="3734939"/>
            <a:ext cx="4996973" cy="209963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40BF209-830E-4683-91C6-7E3B28F0EDAF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50863" y="836613"/>
            <a:ext cx="5005387" cy="290513"/>
          </a:xfrm>
        </p:spPr>
        <p:txBody>
          <a:bodyPr vert="horz" lIns="0" tIns="45720" rIns="91440" bIns="45720" rtlCol="0" anchor="b">
            <a:noAutofit/>
          </a:bodyPr>
          <a:lstStyle>
            <a:lvl1pPr>
              <a:defRPr lang="en-GB" sz="1600" dirty="0">
                <a:latin typeface="SEB SansSerif Medium" panose="00000600000000000000" pitchFamily="2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724BFAA-54A3-49CE-B672-660CE658978E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6644165" y="836613"/>
            <a:ext cx="5005387" cy="290513"/>
          </a:xfrm>
        </p:spPr>
        <p:txBody>
          <a:bodyPr vert="horz" lIns="0" tIns="45720" rIns="91440" bIns="45720" rtlCol="0" anchor="b">
            <a:noAutofit/>
          </a:bodyPr>
          <a:lstStyle>
            <a:lvl1pPr>
              <a:defRPr lang="en-GB" sz="1600" dirty="0">
                <a:latin typeface="SEB SansSerif Medium" panose="00000600000000000000" pitchFamily="2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079B749-A771-4628-9BDF-7CA245021368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550863" y="3427423"/>
            <a:ext cx="5005387" cy="290513"/>
          </a:xfrm>
        </p:spPr>
        <p:txBody>
          <a:bodyPr vert="horz" lIns="0" tIns="45720" rIns="91440" bIns="45720" rtlCol="0" anchor="b">
            <a:noAutofit/>
          </a:bodyPr>
          <a:lstStyle>
            <a:lvl1pPr>
              <a:defRPr lang="en-GB" sz="1600" dirty="0">
                <a:latin typeface="SEB SansSerif Medium" panose="00000600000000000000" pitchFamily="2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6656EA7-758A-4F34-9573-A3BEB8F1D8C0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6644165" y="3427423"/>
            <a:ext cx="5005387" cy="290513"/>
          </a:xfrm>
        </p:spPr>
        <p:txBody>
          <a:bodyPr vert="horz" lIns="0" tIns="45720" rIns="91440" bIns="45720" rtlCol="0" anchor="b">
            <a:noAutofit/>
          </a:bodyPr>
          <a:lstStyle>
            <a:lvl1pPr>
              <a:defRPr lang="en-GB" sz="1600" dirty="0">
                <a:latin typeface="SEB SansSerif Medium" panose="00000600000000000000" pitchFamily="2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953C7-94C5-4C05-81B2-21915936C87D}"/>
              </a:ext>
            </a:extLst>
          </p:cNvPr>
          <p:cNvSpPr>
            <a:spLocks noGrp="1"/>
          </p:cNvSpPr>
          <p:nvPr>
            <p:ph type="dt" sz="half" idx="58"/>
          </p:nvPr>
        </p:nvSpPr>
        <p:spPr/>
        <p:txBody>
          <a:bodyPr/>
          <a:lstStyle/>
          <a:p>
            <a:fld id="{59F3B072-CCFD-4A69-A0A9-F06ED6DEA152}" type="datetime1">
              <a:rPr lang="en-GB" smtClean="0"/>
              <a:t>10/05/2024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4168C-D4F6-400D-8B00-D9FAEC635F30}"/>
              </a:ext>
            </a:extLst>
          </p:cNvPr>
          <p:cNvSpPr>
            <a:spLocks noGrp="1"/>
          </p:cNvSpPr>
          <p:nvPr>
            <p:ph type="ftr" sz="quarter" idx="59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sv-SE"/>
              <a:t>Lorem ipsum dolor sit amet, consectetur adipiscing elit, sed do eiusmod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F258C-D1D8-4F75-B387-AF1406AC9E35}"/>
              </a:ext>
            </a:extLst>
          </p:cNvPr>
          <p:cNvSpPr>
            <a:spLocks noGrp="1"/>
          </p:cNvSpPr>
          <p:nvPr>
            <p:ph type="sldNum" sz="quarter" idx="60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2821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333">
          <p15:clr>
            <a:srgbClr val="FBAE40"/>
          </p15:clr>
        </p15:guide>
        <p15:guide id="3" pos="347">
          <p15:clr>
            <a:srgbClr val="FBAE40"/>
          </p15:clr>
        </p15:guide>
        <p15:guide id="4" pos="3500">
          <p15:clr>
            <a:srgbClr val="FBAE40"/>
          </p15:clr>
        </p15:guide>
        <p15:guide id="5" pos="4180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, Small Fo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F7D08A8B-BB41-4183-985A-BF78000D6DA4}"/>
              </a:ext>
            </a:extLst>
          </p:cNvPr>
          <p:cNvSpPr>
            <a:spLocks noGrp="1"/>
          </p:cNvSpPr>
          <p:nvPr>
            <p:ph sz="quarter" idx="48"/>
          </p:nvPr>
        </p:nvSpPr>
        <p:spPr>
          <a:xfrm>
            <a:off x="550863" y="1881187"/>
            <a:ext cx="5005387" cy="911225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smtClean="0">
                <a:latin typeface="+mn-lt"/>
              </a:defRPr>
            </a:lvl1pPr>
            <a:lvl2pPr>
              <a:defRPr lang="en-US" sz="1200" smtClean="0">
                <a:latin typeface="+mn-lt"/>
              </a:defRPr>
            </a:lvl2pPr>
            <a:lvl3pPr>
              <a:defRPr lang="en-US" sz="1200" smtClean="0">
                <a:latin typeface="+mn-lt"/>
              </a:defRPr>
            </a:lvl3pPr>
            <a:lvl4pPr>
              <a:defRPr lang="en-US" sz="1200" smtClean="0">
                <a:latin typeface="+mn-lt"/>
              </a:defRPr>
            </a:lvl4pPr>
            <a:lvl5pPr>
              <a:defRPr lang="en-GB" sz="12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A05B8F70-F32C-4EF7-A5FE-9B8C72276CE0}"/>
              </a:ext>
            </a:extLst>
          </p:cNvPr>
          <p:cNvSpPr>
            <a:spLocks noGrp="1"/>
          </p:cNvSpPr>
          <p:nvPr>
            <p:ph sz="quarter" idx="49"/>
          </p:nvPr>
        </p:nvSpPr>
        <p:spPr>
          <a:xfrm>
            <a:off x="550863" y="3126736"/>
            <a:ext cx="5005387" cy="911225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smtClean="0">
                <a:latin typeface="+mn-lt"/>
              </a:defRPr>
            </a:lvl1pPr>
            <a:lvl2pPr>
              <a:defRPr lang="en-US" sz="1200" smtClean="0">
                <a:latin typeface="+mn-lt"/>
              </a:defRPr>
            </a:lvl2pPr>
            <a:lvl3pPr>
              <a:defRPr lang="en-US" sz="1200" smtClean="0">
                <a:latin typeface="+mn-lt"/>
              </a:defRPr>
            </a:lvl3pPr>
            <a:lvl4pPr>
              <a:defRPr lang="en-US" sz="1200" smtClean="0">
                <a:latin typeface="+mn-lt"/>
              </a:defRPr>
            </a:lvl4pPr>
            <a:lvl5pPr>
              <a:defRPr lang="en-GB" sz="12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9" name="Content Placeholder 6">
            <a:extLst>
              <a:ext uri="{FF2B5EF4-FFF2-40B4-BE49-F238E27FC236}">
                <a16:creationId xmlns:a16="http://schemas.microsoft.com/office/drawing/2014/main" id="{78946ED9-1959-4D7D-9D6C-9CF159F8157D}"/>
              </a:ext>
            </a:extLst>
          </p:cNvPr>
          <p:cNvSpPr>
            <a:spLocks noGrp="1"/>
          </p:cNvSpPr>
          <p:nvPr>
            <p:ph sz="quarter" idx="50"/>
          </p:nvPr>
        </p:nvSpPr>
        <p:spPr>
          <a:xfrm>
            <a:off x="550863" y="4359957"/>
            <a:ext cx="5005387" cy="911225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smtClean="0">
                <a:latin typeface="+mn-lt"/>
              </a:defRPr>
            </a:lvl1pPr>
            <a:lvl2pPr>
              <a:defRPr lang="en-US" sz="1200" smtClean="0">
                <a:latin typeface="+mn-lt"/>
              </a:defRPr>
            </a:lvl2pPr>
            <a:lvl3pPr>
              <a:defRPr lang="en-US" sz="1200" smtClean="0">
                <a:latin typeface="+mn-lt"/>
              </a:defRPr>
            </a:lvl3pPr>
            <a:lvl4pPr>
              <a:defRPr lang="en-US" sz="1200" smtClean="0">
                <a:latin typeface="+mn-lt"/>
              </a:defRPr>
            </a:lvl4pPr>
            <a:lvl5pPr>
              <a:defRPr lang="en-GB" sz="12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E37103DA-3C5D-4274-8C76-4E106A13A021}"/>
              </a:ext>
            </a:extLst>
          </p:cNvPr>
          <p:cNvSpPr>
            <a:spLocks noGrp="1"/>
          </p:cNvSpPr>
          <p:nvPr>
            <p:ph sz="quarter" idx="51"/>
          </p:nvPr>
        </p:nvSpPr>
        <p:spPr>
          <a:xfrm>
            <a:off x="6635752" y="1881187"/>
            <a:ext cx="5005387" cy="911225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smtClean="0">
                <a:latin typeface="+mn-lt"/>
              </a:defRPr>
            </a:lvl1pPr>
            <a:lvl2pPr>
              <a:defRPr lang="en-US" sz="1200" smtClean="0">
                <a:latin typeface="+mn-lt"/>
              </a:defRPr>
            </a:lvl2pPr>
            <a:lvl3pPr>
              <a:defRPr lang="en-US" sz="1200" smtClean="0">
                <a:latin typeface="+mn-lt"/>
              </a:defRPr>
            </a:lvl3pPr>
            <a:lvl4pPr>
              <a:defRPr lang="en-US" sz="1200" smtClean="0">
                <a:latin typeface="+mn-lt"/>
              </a:defRPr>
            </a:lvl4pPr>
            <a:lvl5pPr>
              <a:defRPr lang="en-GB" sz="12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22" name="Content Placeholder 6">
            <a:extLst>
              <a:ext uri="{FF2B5EF4-FFF2-40B4-BE49-F238E27FC236}">
                <a16:creationId xmlns:a16="http://schemas.microsoft.com/office/drawing/2014/main" id="{864626BF-2D29-4134-BCAA-F90DB82F4E4F}"/>
              </a:ext>
            </a:extLst>
          </p:cNvPr>
          <p:cNvSpPr>
            <a:spLocks noGrp="1"/>
          </p:cNvSpPr>
          <p:nvPr>
            <p:ph sz="quarter" idx="52"/>
          </p:nvPr>
        </p:nvSpPr>
        <p:spPr>
          <a:xfrm>
            <a:off x="6635752" y="3126736"/>
            <a:ext cx="5005387" cy="911225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smtClean="0">
                <a:latin typeface="+mn-lt"/>
              </a:defRPr>
            </a:lvl1pPr>
            <a:lvl2pPr>
              <a:defRPr lang="en-US" sz="1200" smtClean="0">
                <a:latin typeface="+mn-lt"/>
              </a:defRPr>
            </a:lvl2pPr>
            <a:lvl3pPr>
              <a:defRPr lang="en-US" sz="1200" smtClean="0">
                <a:latin typeface="+mn-lt"/>
              </a:defRPr>
            </a:lvl3pPr>
            <a:lvl4pPr>
              <a:defRPr lang="en-US" sz="1200" smtClean="0">
                <a:latin typeface="+mn-lt"/>
              </a:defRPr>
            </a:lvl4pPr>
            <a:lvl5pPr>
              <a:defRPr lang="en-GB" sz="12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23" name="Content Placeholder 6">
            <a:extLst>
              <a:ext uri="{FF2B5EF4-FFF2-40B4-BE49-F238E27FC236}">
                <a16:creationId xmlns:a16="http://schemas.microsoft.com/office/drawing/2014/main" id="{50EFF2CF-42BC-4779-AF16-E020E0230672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6635752" y="4359957"/>
            <a:ext cx="5005387" cy="911225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smtClean="0">
                <a:latin typeface="+mn-lt"/>
              </a:defRPr>
            </a:lvl1pPr>
            <a:lvl2pPr>
              <a:defRPr lang="en-US" sz="1200" smtClean="0">
                <a:latin typeface="+mn-lt"/>
              </a:defRPr>
            </a:lvl2pPr>
            <a:lvl3pPr>
              <a:defRPr lang="en-US" sz="1200" smtClean="0">
                <a:latin typeface="+mn-lt"/>
              </a:defRPr>
            </a:lvl3pPr>
            <a:lvl4pPr>
              <a:defRPr lang="en-US" sz="1200" smtClean="0">
                <a:latin typeface="+mn-lt"/>
              </a:defRPr>
            </a:lvl4pPr>
            <a:lvl5pPr>
              <a:defRPr lang="en-GB" sz="12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E512F3F-A5AD-4DCB-9DAD-45791E8B9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04D643-3A09-4372-BAA5-1C4CFBA76550}"/>
              </a:ext>
            </a:extLst>
          </p:cNvPr>
          <p:cNvSpPr>
            <a:spLocks noGrp="1"/>
          </p:cNvSpPr>
          <p:nvPr>
            <p:ph type="dt" sz="half" idx="54"/>
          </p:nvPr>
        </p:nvSpPr>
        <p:spPr/>
        <p:txBody>
          <a:bodyPr/>
          <a:lstStyle/>
          <a:p>
            <a:fld id="{59F3B072-CCFD-4A69-A0A9-F06ED6DEA152}" type="datetime1">
              <a:rPr lang="en-GB" smtClean="0"/>
              <a:t>10/05/2024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4A302-22D4-43ED-B478-11EFA81A8F45}"/>
              </a:ext>
            </a:extLst>
          </p:cNvPr>
          <p:cNvSpPr>
            <a:spLocks noGrp="1"/>
          </p:cNvSpPr>
          <p:nvPr>
            <p:ph type="ftr" sz="quarter" idx="55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sv-SE"/>
              <a:t>Lorem ipsum dolor sit amet, consectetur adipiscing elit, sed do eiusmod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E6087-9024-4DB8-831F-77BA3C226CED}"/>
              </a:ext>
            </a:extLst>
          </p:cNvPr>
          <p:cNvSpPr>
            <a:spLocks noGrp="1"/>
          </p:cNvSpPr>
          <p:nvPr>
            <p:ph type="sldNum" sz="quarter" idx="56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2632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333">
          <p15:clr>
            <a:srgbClr val="FBAE40"/>
          </p15:clr>
        </p15:guide>
        <p15:guide id="3" pos="347">
          <p15:clr>
            <a:srgbClr val="FBAE40"/>
          </p15:clr>
        </p15:guide>
        <p15:guide id="4" pos="4180">
          <p15:clr>
            <a:srgbClr val="FBAE40"/>
          </p15:clr>
        </p15:guide>
        <p15:guide id="5" pos="35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391F-9712-4C1E-B387-D0F536D04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189CA24-4EB6-417E-97D9-847CA9BE5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3B072-CCFD-4A69-A0A9-F06ED6DEA152}" type="datetime1">
              <a:rPr lang="en-GB" smtClean="0"/>
              <a:t>10/05/2024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930F0B-E100-45D1-9E8D-F79A0B2E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sv-SE" err="1"/>
              <a:t>Lorem</a:t>
            </a:r>
            <a:r>
              <a:rPr lang="sv-SE"/>
              <a:t> </a:t>
            </a:r>
            <a:r>
              <a:rPr lang="sv-SE" err="1"/>
              <a:t>ipsum</a:t>
            </a:r>
            <a:r>
              <a:rPr lang="sv-SE"/>
              <a:t> </a:t>
            </a:r>
            <a:r>
              <a:rPr lang="sv-SE" err="1"/>
              <a:t>dolor</a:t>
            </a:r>
            <a:r>
              <a:rPr lang="sv-SE"/>
              <a:t> </a:t>
            </a:r>
            <a:r>
              <a:rPr lang="sv-SE" err="1"/>
              <a:t>sit</a:t>
            </a:r>
            <a:r>
              <a:rPr lang="sv-SE"/>
              <a:t> </a:t>
            </a:r>
            <a:r>
              <a:rPr lang="sv-SE" err="1"/>
              <a:t>amet</a:t>
            </a:r>
            <a:r>
              <a:rPr lang="sv-SE"/>
              <a:t>, </a:t>
            </a:r>
            <a:r>
              <a:rPr lang="sv-SE" err="1"/>
              <a:t>consectetur</a:t>
            </a:r>
            <a:r>
              <a:rPr lang="sv-SE"/>
              <a:t> </a:t>
            </a:r>
            <a:r>
              <a:rPr lang="sv-SE" err="1"/>
              <a:t>adipiscing</a:t>
            </a:r>
            <a:r>
              <a:rPr lang="sv-SE"/>
              <a:t> elit, sed do </a:t>
            </a:r>
            <a:r>
              <a:rPr lang="sv-SE" err="1"/>
              <a:t>eiusmod</a:t>
            </a:r>
            <a:endParaRPr lang="sv-S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550CD4F-55F5-49B8-8232-0108A9C42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10922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with Heading, Small Fo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F7D08A8B-BB41-4183-985A-BF78000D6DA4}"/>
              </a:ext>
            </a:extLst>
          </p:cNvPr>
          <p:cNvSpPr>
            <a:spLocks noGrp="1"/>
          </p:cNvSpPr>
          <p:nvPr>
            <p:ph sz="quarter" idx="48"/>
          </p:nvPr>
        </p:nvSpPr>
        <p:spPr>
          <a:xfrm>
            <a:off x="550864" y="2235744"/>
            <a:ext cx="5005386" cy="911225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smtClean="0">
                <a:latin typeface="+mn-lt"/>
              </a:defRPr>
            </a:lvl1pPr>
            <a:lvl2pPr>
              <a:defRPr lang="en-US" sz="1200" smtClean="0">
                <a:latin typeface="+mn-lt"/>
              </a:defRPr>
            </a:lvl2pPr>
            <a:lvl3pPr>
              <a:defRPr lang="en-US" sz="1200" smtClean="0">
                <a:latin typeface="+mn-lt"/>
              </a:defRPr>
            </a:lvl3pPr>
            <a:lvl4pPr>
              <a:defRPr lang="en-US" sz="1200" smtClean="0">
                <a:latin typeface="+mn-lt"/>
              </a:defRPr>
            </a:lvl4pPr>
            <a:lvl5pPr>
              <a:defRPr lang="en-GB" sz="12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A05B8F70-F32C-4EF7-A5FE-9B8C72276CE0}"/>
              </a:ext>
            </a:extLst>
          </p:cNvPr>
          <p:cNvSpPr>
            <a:spLocks noGrp="1"/>
          </p:cNvSpPr>
          <p:nvPr>
            <p:ph sz="quarter" idx="49"/>
          </p:nvPr>
        </p:nvSpPr>
        <p:spPr>
          <a:xfrm>
            <a:off x="550864" y="3557089"/>
            <a:ext cx="5005386" cy="911225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smtClean="0">
                <a:latin typeface="+mn-lt"/>
              </a:defRPr>
            </a:lvl1pPr>
            <a:lvl2pPr>
              <a:defRPr lang="en-US" sz="1200" smtClean="0">
                <a:latin typeface="+mn-lt"/>
              </a:defRPr>
            </a:lvl2pPr>
            <a:lvl3pPr>
              <a:defRPr lang="en-US" sz="1200" smtClean="0">
                <a:latin typeface="+mn-lt"/>
              </a:defRPr>
            </a:lvl3pPr>
            <a:lvl4pPr>
              <a:defRPr lang="en-US" sz="1200" smtClean="0">
                <a:latin typeface="+mn-lt"/>
              </a:defRPr>
            </a:lvl4pPr>
            <a:lvl5pPr>
              <a:defRPr lang="en-GB" sz="12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9" name="Content Placeholder 6">
            <a:extLst>
              <a:ext uri="{FF2B5EF4-FFF2-40B4-BE49-F238E27FC236}">
                <a16:creationId xmlns:a16="http://schemas.microsoft.com/office/drawing/2014/main" id="{78946ED9-1959-4D7D-9D6C-9CF159F8157D}"/>
              </a:ext>
            </a:extLst>
          </p:cNvPr>
          <p:cNvSpPr>
            <a:spLocks noGrp="1"/>
          </p:cNvSpPr>
          <p:nvPr>
            <p:ph sz="quarter" idx="50"/>
          </p:nvPr>
        </p:nvSpPr>
        <p:spPr>
          <a:xfrm>
            <a:off x="550864" y="4900596"/>
            <a:ext cx="5005386" cy="911225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smtClean="0">
                <a:latin typeface="+mn-lt"/>
              </a:defRPr>
            </a:lvl1pPr>
            <a:lvl2pPr>
              <a:defRPr lang="en-US" sz="1200" smtClean="0">
                <a:latin typeface="+mn-lt"/>
              </a:defRPr>
            </a:lvl2pPr>
            <a:lvl3pPr>
              <a:defRPr lang="en-US" sz="1200" smtClean="0">
                <a:latin typeface="+mn-lt"/>
              </a:defRPr>
            </a:lvl3pPr>
            <a:lvl4pPr>
              <a:defRPr lang="en-US" sz="1200" smtClean="0">
                <a:latin typeface="+mn-lt"/>
              </a:defRPr>
            </a:lvl4pPr>
            <a:lvl5pPr>
              <a:defRPr lang="en-GB" sz="12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E37103DA-3C5D-4274-8C76-4E106A13A021}"/>
              </a:ext>
            </a:extLst>
          </p:cNvPr>
          <p:cNvSpPr>
            <a:spLocks noGrp="1"/>
          </p:cNvSpPr>
          <p:nvPr>
            <p:ph sz="quarter" idx="51"/>
          </p:nvPr>
        </p:nvSpPr>
        <p:spPr>
          <a:xfrm>
            <a:off x="6635752" y="2235744"/>
            <a:ext cx="5005387" cy="911225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smtClean="0">
                <a:latin typeface="+mn-lt"/>
              </a:defRPr>
            </a:lvl1pPr>
            <a:lvl2pPr>
              <a:defRPr lang="en-US" sz="1200" smtClean="0">
                <a:latin typeface="+mn-lt"/>
              </a:defRPr>
            </a:lvl2pPr>
            <a:lvl3pPr>
              <a:defRPr lang="en-US" sz="1200" smtClean="0">
                <a:latin typeface="+mn-lt"/>
              </a:defRPr>
            </a:lvl3pPr>
            <a:lvl4pPr>
              <a:defRPr lang="en-US" sz="1200" smtClean="0">
                <a:latin typeface="+mn-lt"/>
              </a:defRPr>
            </a:lvl4pPr>
            <a:lvl5pPr>
              <a:defRPr lang="en-GB" sz="12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22" name="Content Placeholder 6">
            <a:extLst>
              <a:ext uri="{FF2B5EF4-FFF2-40B4-BE49-F238E27FC236}">
                <a16:creationId xmlns:a16="http://schemas.microsoft.com/office/drawing/2014/main" id="{864626BF-2D29-4134-BCAA-F90DB82F4E4F}"/>
              </a:ext>
            </a:extLst>
          </p:cNvPr>
          <p:cNvSpPr>
            <a:spLocks noGrp="1"/>
          </p:cNvSpPr>
          <p:nvPr>
            <p:ph sz="quarter" idx="52"/>
          </p:nvPr>
        </p:nvSpPr>
        <p:spPr>
          <a:xfrm>
            <a:off x="6635752" y="3557089"/>
            <a:ext cx="5005387" cy="911225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smtClean="0">
                <a:latin typeface="+mn-lt"/>
              </a:defRPr>
            </a:lvl1pPr>
            <a:lvl2pPr>
              <a:defRPr lang="en-US" sz="1200" smtClean="0">
                <a:latin typeface="+mn-lt"/>
              </a:defRPr>
            </a:lvl2pPr>
            <a:lvl3pPr>
              <a:defRPr lang="en-US" sz="1200" smtClean="0">
                <a:latin typeface="+mn-lt"/>
              </a:defRPr>
            </a:lvl3pPr>
            <a:lvl4pPr>
              <a:defRPr lang="en-US" sz="1200" smtClean="0">
                <a:latin typeface="+mn-lt"/>
              </a:defRPr>
            </a:lvl4pPr>
            <a:lvl5pPr>
              <a:defRPr lang="en-GB" sz="12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23" name="Content Placeholder 6">
            <a:extLst>
              <a:ext uri="{FF2B5EF4-FFF2-40B4-BE49-F238E27FC236}">
                <a16:creationId xmlns:a16="http://schemas.microsoft.com/office/drawing/2014/main" id="{50EFF2CF-42BC-4779-AF16-E020E0230672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6635752" y="4900596"/>
            <a:ext cx="5005387" cy="911225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smtClean="0">
                <a:latin typeface="+mn-lt"/>
              </a:defRPr>
            </a:lvl1pPr>
            <a:lvl2pPr>
              <a:defRPr lang="en-US" sz="1200" smtClean="0">
                <a:latin typeface="+mn-lt"/>
              </a:defRPr>
            </a:lvl2pPr>
            <a:lvl3pPr>
              <a:defRPr lang="en-US" sz="1200" smtClean="0">
                <a:latin typeface="+mn-lt"/>
              </a:defRPr>
            </a:lvl3pPr>
            <a:lvl4pPr>
              <a:defRPr lang="en-US" sz="1200" smtClean="0">
                <a:latin typeface="+mn-lt"/>
              </a:defRPr>
            </a:lvl4pPr>
            <a:lvl5pPr>
              <a:defRPr lang="en-GB" sz="12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E512F3F-A5AD-4DCB-9DAD-45791E8B9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1AB959A-FBF1-4396-BEF7-2CEF4E410F2D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50863" y="1941044"/>
            <a:ext cx="5005388" cy="290513"/>
          </a:xfrm>
        </p:spPr>
        <p:txBody>
          <a:bodyPr anchor="b">
            <a:noAutofit/>
          </a:bodyPr>
          <a:lstStyle>
            <a:lvl1pPr marL="0" indent="0">
              <a:buNone/>
              <a:defRPr sz="1200" b="0">
                <a:latin typeface="SEB SansSerif Medium" panose="00000600000000000000" pitchFamily="2" charset="0"/>
              </a:defRPr>
            </a:lvl1pPr>
            <a:lvl2pPr>
              <a:defRPr b="1">
                <a:latin typeface="+mn-lt"/>
              </a:defRPr>
            </a:lvl2pPr>
            <a:lvl3pPr>
              <a:defRPr b="1">
                <a:latin typeface="+mn-lt"/>
              </a:defRPr>
            </a:lvl3pPr>
            <a:lvl4pPr>
              <a:defRPr b="1">
                <a:latin typeface="+mn-lt"/>
              </a:defRPr>
            </a:lvl4pPr>
            <a:lvl5pPr>
              <a:defRPr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D61CD3F-1CCC-4CAD-A6E7-DE465B515960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550863" y="3262388"/>
            <a:ext cx="5005388" cy="290513"/>
          </a:xfrm>
        </p:spPr>
        <p:txBody>
          <a:bodyPr anchor="b">
            <a:noAutofit/>
          </a:bodyPr>
          <a:lstStyle>
            <a:lvl1pPr marL="0" indent="0">
              <a:buNone/>
              <a:defRPr sz="1200" b="0">
                <a:latin typeface="SEB SansSerif Medium" panose="00000600000000000000" pitchFamily="2" charset="0"/>
              </a:defRPr>
            </a:lvl1pPr>
            <a:lvl2pPr>
              <a:defRPr b="1">
                <a:latin typeface="+mn-lt"/>
              </a:defRPr>
            </a:lvl2pPr>
            <a:lvl3pPr>
              <a:defRPr b="1">
                <a:latin typeface="+mn-lt"/>
              </a:defRPr>
            </a:lvl3pPr>
            <a:lvl4pPr>
              <a:defRPr b="1">
                <a:latin typeface="+mn-lt"/>
              </a:defRPr>
            </a:lvl4pPr>
            <a:lvl5pPr>
              <a:defRPr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232C23-2797-4256-BE4F-3E560209BBC4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550863" y="4607285"/>
            <a:ext cx="5005388" cy="290513"/>
          </a:xfrm>
        </p:spPr>
        <p:txBody>
          <a:bodyPr anchor="b">
            <a:noAutofit/>
          </a:bodyPr>
          <a:lstStyle>
            <a:lvl1pPr marL="0" indent="0">
              <a:buNone/>
              <a:defRPr sz="1200" b="0">
                <a:latin typeface="SEB SansSerif Medium" panose="00000600000000000000" pitchFamily="2" charset="0"/>
              </a:defRPr>
            </a:lvl1pPr>
            <a:lvl2pPr>
              <a:defRPr b="1">
                <a:latin typeface="+mn-lt"/>
              </a:defRPr>
            </a:lvl2pPr>
            <a:lvl3pPr>
              <a:defRPr b="1">
                <a:latin typeface="+mn-lt"/>
              </a:defRPr>
            </a:lvl3pPr>
            <a:lvl4pPr>
              <a:defRPr b="1">
                <a:latin typeface="+mn-lt"/>
              </a:defRPr>
            </a:lvl4pPr>
            <a:lvl5pPr>
              <a:defRPr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0D552EB4-0438-44C2-960F-C399D1C710E6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6635748" y="1941044"/>
            <a:ext cx="5005388" cy="290513"/>
          </a:xfrm>
        </p:spPr>
        <p:txBody>
          <a:bodyPr anchor="b">
            <a:noAutofit/>
          </a:bodyPr>
          <a:lstStyle>
            <a:lvl1pPr marL="0" indent="0">
              <a:buNone/>
              <a:defRPr sz="1200" b="0">
                <a:latin typeface="SEB SansSerif Medium" panose="00000600000000000000" pitchFamily="2" charset="0"/>
              </a:defRPr>
            </a:lvl1pPr>
            <a:lvl2pPr>
              <a:defRPr b="1">
                <a:latin typeface="+mn-lt"/>
              </a:defRPr>
            </a:lvl2pPr>
            <a:lvl3pPr>
              <a:defRPr b="1">
                <a:latin typeface="+mn-lt"/>
              </a:defRPr>
            </a:lvl3pPr>
            <a:lvl4pPr>
              <a:defRPr b="1">
                <a:latin typeface="+mn-lt"/>
              </a:defRPr>
            </a:lvl4pPr>
            <a:lvl5pPr>
              <a:defRPr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351B9AC2-4385-4731-8A2D-AD7A43760BEB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6635748" y="3262388"/>
            <a:ext cx="5005388" cy="290513"/>
          </a:xfrm>
        </p:spPr>
        <p:txBody>
          <a:bodyPr anchor="b">
            <a:noAutofit/>
          </a:bodyPr>
          <a:lstStyle>
            <a:lvl1pPr marL="0" indent="0">
              <a:buNone/>
              <a:defRPr sz="1200" b="0">
                <a:latin typeface="SEB SansSerif Medium" panose="00000600000000000000" pitchFamily="2" charset="0"/>
              </a:defRPr>
            </a:lvl1pPr>
            <a:lvl2pPr>
              <a:defRPr b="1">
                <a:latin typeface="+mn-lt"/>
              </a:defRPr>
            </a:lvl2pPr>
            <a:lvl3pPr>
              <a:defRPr b="1">
                <a:latin typeface="+mn-lt"/>
              </a:defRPr>
            </a:lvl3pPr>
            <a:lvl4pPr>
              <a:defRPr b="1">
                <a:latin typeface="+mn-lt"/>
              </a:defRPr>
            </a:lvl4pPr>
            <a:lvl5pPr>
              <a:defRPr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D8EE1F0F-FD37-4B21-BA65-B4F4B9735C86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6635748" y="4607285"/>
            <a:ext cx="5005388" cy="290513"/>
          </a:xfrm>
        </p:spPr>
        <p:txBody>
          <a:bodyPr anchor="b">
            <a:noAutofit/>
          </a:bodyPr>
          <a:lstStyle>
            <a:lvl1pPr marL="0" indent="0">
              <a:buNone/>
              <a:defRPr sz="1200" b="0">
                <a:latin typeface="SEB SansSerif Medium" panose="00000600000000000000" pitchFamily="2" charset="0"/>
              </a:defRPr>
            </a:lvl1pPr>
            <a:lvl2pPr>
              <a:defRPr b="1">
                <a:latin typeface="+mn-lt"/>
              </a:defRPr>
            </a:lvl2pPr>
            <a:lvl3pPr>
              <a:defRPr b="1">
                <a:latin typeface="+mn-lt"/>
              </a:defRPr>
            </a:lvl3pPr>
            <a:lvl4pPr>
              <a:defRPr b="1">
                <a:latin typeface="+mn-lt"/>
              </a:defRPr>
            </a:lvl4pPr>
            <a:lvl5pPr>
              <a:defRPr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0B404D-A057-453D-A679-429A8ABCF9B2}"/>
              </a:ext>
            </a:extLst>
          </p:cNvPr>
          <p:cNvSpPr>
            <a:spLocks noGrp="1"/>
          </p:cNvSpPr>
          <p:nvPr>
            <p:ph type="dt" sz="half" idx="60"/>
          </p:nvPr>
        </p:nvSpPr>
        <p:spPr/>
        <p:txBody>
          <a:bodyPr/>
          <a:lstStyle/>
          <a:p>
            <a:fld id="{59F3B072-CCFD-4A69-A0A9-F06ED6DEA152}" type="datetime1">
              <a:rPr lang="en-GB" smtClean="0"/>
              <a:t>10/05/2024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103E0-01B9-4ACA-B84F-17C885E83C2F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sv-SE"/>
              <a:t>Lorem ipsum dolor sit amet, consectetur adipiscing elit, sed do eiusmod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D5D62-ADB3-494C-A752-93887AEA383B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9715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333">
          <p15:clr>
            <a:srgbClr val="FBAE40"/>
          </p15:clr>
        </p15:guide>
        <p15:guide id="3" pos="347">
          <p15:clr>
            <a:srgbClr val="FBAE40"/>
          </p15:clr>
        </p15:guide>
        <p15:guide id="4" pos="4180">
          <p15:clr>
            <a:srgbClr val="FBAE40"/>
          </p15:clr>
        </p15:guide>
        <p15:guide id="5" pos="3500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6">
            <a:extLst>
              <a:ext uri="{FF2B5EF4-FFF2-40B4-BE49-F238E27FC236}">
                <a16:creationId xmlns:a16="http://schemas.microsoft.com/office/drawing/2014/main" id="{24E40512-6DCD-4009-AADF-AD413A4A8372}"/>
              </a:ext>
            </a:extLst>
          </p:cNvPr>
          <p:cNvSpPr>
            <a:spLocks noGrp="1"/>
          </p:cNvSpPr>
          <p:nvPr>
            <p:ph sz="quarter" idx="48"/>
          </p:nvPr>
        </p:nvSpPr>
        <p:spPr>
          <a:xfrm>
            <a:off x="559278" y="1888682"/>
            <a:ext cx="3461180" cy="184375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28" name="Content Placeholder 6">
            <a:extLst>
              <a:ext uri="{FF2B5EF4-FFF2-40B4-BE49-F238E27FC236}">
                <a16:creationId xmlns:a16="http://schemas.microsoft.com/office/drawing/2014/main" id="{CF5ED0F4-F995-4274-9113-D743B4561509}"/>
              </a:ext>
            </a:extLst>
          </p:cNvPr>
          <p:cNvSpPr>
            <a:spLocks noGrp="1"/>
          </p:cNvSpPr>
          <p:nvPr>
            <p:ph sz="quarter" idx="49"/>
          </p:nvPr>
        </p:nvSpPr>
        <p:spPr>
          <a:xfrm>
            <a:off x="559277" y="4020021"/>
            <a:ext cx="3461181" cy="184375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29112CEB-146A-43AE-9504-79B578E1BAC5}"/>
              </a:ext>
            </a:extLst>
          </p:cNvPr>
          <p:cNvSpPr>
            <a:spLocks noGrp="1"/>
          </p:cNvSpPr>
          <p:nvPr>
            <p:ph sz="quarter" idx="52"/>
          </p:nvPr>
        </p:nvSpPr>
        <p:spPr>
          <a:xfrm>
            <a:off x="4365410" y="1888682"/>
            <a:ext cx="3461180" cy="184375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A54A162D-AC98-4597-8AA7-5E325B34F77E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4365409" y="4020021"/>
            <a:ext cx="3461181" cy="184375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0FDCCC82-E0D1-4A13-B452-85465BE6891C}"/>
              </a:ext>
            </a:extLst>
          </p:cNvPr>
          <p:cNvSpPr>
            <a:spLocks noGrp="1"/>
          </p:cNvSpPr>
          <p:nvPr>
            <p:ph sz="quarter" idx="54"/>
          </p:nvPr>
        </p:nvSpPr>
        <p:spPr>
          <a:xfrm>
            <a:off x="8179958" y="1888682"/>
            <a:ext cx="3461180" cy="184375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9F4801C0-1673-4DFF-88A8-5C6C405A38A7}"/>
              </a:ext>
            </a:extLst>
          </p:cNvPr>
          <p:cNvSpPr>
            <a:spLocks noGrp="1"/>
          </p:cNvSpPr>
          <p:nvPr>
            <p:ph sz="quarter" idx="55"/>
          </p:nvPr>
        </p:nvSpPr>
        <p:spPr>
          <a:xfrm>
            <a:off x="8179957" y="4020021"/>
            <a:ext cx="3461181" cy="184375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72C621-1285-4AE5-8233-A7E0D095F28A}"/>
              </a:ext>
            </a:extLst>
          </p:cNvPr>
          <p:cNvSpPr>
            <a:spLocks noGrp="1"/>
          </p:cNvSpPr>
          <p:nvPr>
            <p:ph type="dt" sz="half" idx="56"/>
          </p:nvPr>
        </p:nvSpPr>
        <p:spPr/>
        <p:txBody>
          <a:bodyPr/>
          <a:lstStyle/>
          <a:p>
            <a:fld id="{59F3B072-CCFD-4A69-A0A9-F06ED6DEA152}" type="datetime1">
              <a:rPr lang="en-GB" smtClean="0"/>
              <a:t>10/05/2024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7EE71D-ABDF-4405-A710-05F9654609F0}"/>
              </a:ext>
            </a:extLst>
          </p:cNvPr>
          <p:cNvSpPr>
            <a:spLocks noGrp="1"/>
          </p:cNvSpPr>
          <p:nvPr>
            <p:ph type="ftr" sz="quarter" idx="57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sv-SE"/>
              <a:t>Lorem ipsum dolor sit amet, consectetur adipiscing elit, sed do eiusmod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EAB01-A6F6-4EE1-88BC-146E1438345E}"/>
              </a:ext>
            </a:extLst>
          </p:cNvPr>
          <p:cNvSpPr>
            <a:spLocks noGrp="1"/>
          </p:cNvSpPr>
          <p:nvPr>
            <p:ph type="sldNum" sz="quarter" idx="58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BE9B6B3-4355-4A1E-842A-8A2B172F6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462852"/>
            <a:ext cx="11090275" cy="10516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3291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333">
          <p15:clr>
            <a:srgbClr val="FBAE40"/>
          </p15:clr>
        </p15:guide>
        <p15:guide id="3" pos="347">
          <p15:clr>
            <a:srgbClr val="FBAE40"/>
          </p15:clr>
        </p15:guide>
        <p15:guide id="4" pos="3500">
          <p15:clr>
            <a:srgbClr val="FBAE40"/>
          </p15:clr>
        </p15:guide>
        <p15:guide id="5" pos="4180">
          <p15:clr>
            <a:srgbClr val="FBAE4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with Heading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6">
            <a:extLst>
              <a:ext uri="{FF2B5EF4-FFF2-40B4-BE49-F238E27FC236}">
                <a16:creationId xmlns:a16="http://schemas.microsoft.com/office/drawing/2014/main" id="{24E40512-6DCD-4009-AADF-AD413A4A8372}"/>
              </a:ext>
            </a:extLst>
          </p:cNvPr>
          <p:cNvSpPr>
            <a:spLocks noGrp="1"/>
          </p:cNvSpPr>
          <p:nvPr>
            <p:ph sz="quarter" idx="48"/>
          </p:nvPr>
        </p:nvSpPr>
        <p:spPr>
          <a:xfrm>
            <a:off x="559278" y="2199360"/>
            <a:ext cx="3461180" cy="1533071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28" name="Content Placeholder 6">
            <a:extLst>
              <a:ext uri="{FF2B5EF4-FFF2-40B4-BE49-F238E27FC236}">
                <a16:creationId xmlns:a16="http://schemas.microsoft.com/office/drawing/2014/main" id="{CF5ED0F4-F995-4274-9113-D743B4561509}"/>
              </a:ext>
            </a:extLst>
          </p:cNvPr>
          <p:cNvSpPr>
            <a:spLocks noGrp="1"/>
          </p:cNvSpPr>
          <p:nvPr>
            <p:ph sz="quarter" idx="49"/>
          </p:nvPr>
        </p:nvSpPr>
        <p:spPr>
          <a:xfrm>
            <a:off x="559277" y="4330699"/>
            <a:ext cx="3461181" cy="1533071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29112CEB-146A-43AE-9504-79B578E1BAC5}"/>
              </a:ext>
            </a:extLst>
          </p:cNvPr>
          <p:cNvSpPr>
            <a:spLocks noGrp="1"/>
          </p:cNvSpPr>
          <p:nvPr>
            <p:ph sz="quarter" idx="52"/>
          </p:nvPr>
        </p:nvSpPr>
        <p:spPr>
          <a:xfrm>
            <a:off x="4365410" y="2199360"/>
            <a:ext cx="3461180" cy="1533071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A54A162D-AC98-4597-8AA7-5E325B34F77E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4365409" y="4330699"/>
            <a:ext cx="3461181" cy="1533071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0FDCCC82-E0D1-4A13-B452-85465BE6891C}"/>
              </a:ext>
            </a:extLst>
          </p:cNvPr>
          <p:cNvSpPr>
            <a:spLocks noGrp="1"/>
          </p:cNvSpPr>
          <p:nvPr>
            <p:ph sz="quarter" idx="54"/>
          </p:nvPr>
        </p:nvSpPr>
        <p:spPr>
          <a:xfrm>
            <a:off x="8179958" y="2199360"/>
            <a:ext cx="3461180" cy="1533071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9F4801C0-1673-4DFF-88A8-5C6C405A38A7}"/>
              </a:ext>
            </a:extLst>
          </p:cNvPr>
          <p:cNvSpPr>
            <a:spLocks noGrp="1"/>
          </p:cNvSpPr>
          <p:nvPr>
            <p:ph sz="quarter" idx="55"/>
          </p:nvPr>
        </p:nvSpPr>
        <p:spPr>
          <a:xfrm>
            <a:off x="8179957" y="4330699"/>
            <a:ext cx="3461181" cy="1533071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smtClean="0">
                <a:latin typeface="+mn-lt"/>
              </a:defRPr>
            </a:lvl1pPr>
            <a:lvl2pPr>
              <a:defRPr lang="en-US" sz="1600" smtClean="0">
                <a:latin typeface="+mn-lt"/>
              </a:defRPr>
            </a:lvl2pPr>
            <a:lvl3pPr>
              <a:defRPr lang="en-US" sz="16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GB" sz="16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1A3FB86-216E-4011-9A4B-2E42FCAA1A3B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559279" y="1908847"/>
            <a:ext cx="3461180" cy="290513"/>
          </a:xfrm>
        </p:spPr>
        <p:txBody>
          <a:bodyPr vert="horz" lIns="0" tIns="45720" rIns="91440" bIns="45720" rtlCol="0" anchor="b">
            <a:noAutofit/>
          </a:bodyPr>
          <a:lstStyle>
            <a:lvl1pPr>
              <a:defRPr lang="en-GB" sz="1600" dirty="0">
                <a:latin typeface="SEB SansSerif Medium" panose="00000600000000000000" pitchFamily="2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3098775-B9D0-414C-AF15-2769B93F2ED6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4365410" y="1908847"/>
            <a:ext cx="3461180" cy="290513"/>
          </a:xfrm>
        </p:spPr>
        <p:txBody>
          <a:bodyPr vert="horz" lIns="0" tIns="45720" rIns="91440" bIns="45720" rtlCol="0" anchor="b">
            <a:noAutofit/>
          </a:bodyPr>
          <a:lstStyle>
            <a:lvl1pPr>
              <a:defRPr lang="en-GB" sz="1600" dirty="0">
                <a:latin typeface="SEB SansSerif Medium" panose="00000600000000000000" pitchFamily="2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1EFDE7C5-668B-4271-8A15-9E7249BEF9A0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8179958" y="1908847"/>
            <a:ext cx="3461180" cy="290513"/>
          </a:xfrm>
        </p:spPr>
        <p:txBody>
          <a:bodyPr vert="horz" lIns="0" tIns="45720" rIns="91440" bIns="45720" rtlCol="0" anchor="b">
            <a:noAutofit/>
          </a:bodyPr>
          <a:lstStyle>
            <a:lvl1pPr>
              <a:defRPr lang="en-GB" sz="1600" dirty="0">
                <a:latin typeface="SEB SansSerif Medium" panose="00000600000000000000" pitchFamily="2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CA4693CE-860C-430A-9BA8-67C4A6181821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559279" y="4026093"/>
            <a:ext cx="3461180" cy="290513"/>
          </a:xfrm>
        </p:spPr>
        <p:txBody>
          <a:bodyPr vert="horz" lIns="0" tIns="45720" rIns="91440" bIns="45720" rtlCol="0" anchor="b">
            <a:noAutofit/>
          </a:bodyPr>
          <a:lstStyle>
            <a:lvl1pPr>
              <a:defRPr lang="en-GB" sz="1600" dirty="0">
                <a:latin typeface="SEB SansSerif Medium" panose="00000600000000000000" pitchFamily="2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C767FD3F-7758-41FE-8CD8-891E3C6E6904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4365410" y="4026093"/>
            <a:ext cx="3461180" cy="290513"/>
          </a:xfrm>
        </p:spPr>
        <p:txBody>
          <a:bodyPr vert="horz" lIns="0" tIns="45720" rIns="91440" bIns="45720" rtlCol="0" anchor="b">
            <a:noAutofit/>
          </a:bodyPr>
          <a:lstStyle>
            <a:lvl1pPr>
              <a:defRPr lang="en-GB" sz="1600" dirty="0">
                <a:latin typeface="SEB SansSerif Medium" panose="00000600000000000000" pitchFamily="2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BF800D42-AC33-421E-A40E-263B218B0B5A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8179958" y="4026093"/>
            <a:ext cx="3461180" cy="290513"/>
          </a:xfrm>
        </p:spPr>
        <p:txBody>
          <a:bodyPr vert="horz" lIns="0" tIns="45720" rIns="91440" bIns="45720" rtlCol="0" anchor="b">
            <a:noAutofit/>
          </a:bodyPr>
          <a:lstStyle>
            <a:lvl1pPr>
              <a:defRPr lang="en-GB" sz="1600" dirty="0">
                <a:latin typeface="SEB SansSerif Medium" panose="00000600000000000000" pitchFamily="2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169D84-FF84-419F-8C12-7E21522E05DE}"/>
              </a:ext>
            </a:extLst>
          </p:cNvPr>
          <p:cNvSpPr>
            <a:spLocks noGrp="1"/>
          </p:cNvSpPr>
          <p:nvPr>
            <p:ph type="dt" sz="half" idx="62"/>
          </p:nvPr>
        </p:nvSpPr>
        <p:spPr/>
        <p:txBody>
          <a:bodyPr/>
          <a:lstStyle/>
          <a:p>
            <a:fld id="{59F3B072-CCFD-4A69-A0A9-F06ED6DEA152}" type="datetime1">
              <a:rPr lang="en-GB" smtClean="0"/>
              <a:t>10/05/2024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BCA790-BFCB-4E48-83AE-DC882306E8AF}"/>
              </a:ext>
            </a:extLst>
          </p:cNvPr>
          <p:cNvSpPr>
            <a:spLocks noGrp="1"/>
          </p:cNvSpPr>
          <p:nvPr>
            <p:ph type="ftr" sz="quarter" idx="63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sv-SE"/>
              <a:t>Lorem ipsum dolor sit amet, consectetur adipiscing elit, sed do eiusmod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A6C5F-0350-4C9C-B0B7-7E61396D277E}"/>
              </a:ext>
            </a:extLst>
          </p:cNvPr>
          <p:cNvSpPr>
            <a:spLocks noGrp="1"/>
          </p:cNvSpPr>
          <p:nvPr>
            <p:ph type="sldNum" sz="quarter" idx="64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7986775B-8F66-45BC-9A7B-87451CC70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462852"/>
            <a:ext cx="11090275" cy="10516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7922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333">
          <p15:clr>
            <a:srgbClr val="FBAE40"/>
          </p15:clr>
        </p15:guide>
        <p15:guide id="3" pos="347">
          <p15:clr>
            <a:srgbClr val="FBAE40"/>
          </p15:clr>
        </p15:guide>
        <p15:guide id="4" pos="3500">
          <p15:clr>
            <a:srgbClr val="FBAE40"/>
          </p15:clr>
        </p15:guide>
        <p15:guide id="5" pos="4180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Content, Small Fo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158BE604-4A32-4243-AB35-DC5D570FE763}"/>
              </a:ext>
            </a:extLst>
          </p:cNvPr>
          <p:cNvSpPr>
            <a:spLocks noGrp="1"/>
          </p:cNvSpPr>
          <p:nvPr>
            <p:ph sz="quarter" idx="48"/>
          </p:nvPr>
        </p:nvSpPr>
        <p:spPr>
          <a:xfrm>
            <a:off x="559278" y="1959951"/>
            <a:ext cx="2462218" cy="17280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100" smtClean="0">
                <a:latin typeface="+mn-lt"/>
              </a:defRPr>
            </a:lvl1pPr>
            <a:lvl2pPr>
              <a:defRPr lang="en-US" sz="1100" smtClean="0">
                <a:latin typeface="+mn-lt"/>
              </a:defRPr>
            </a:lvl2pPr>
            <a:lvl3pPr>
              <a:defRPr lang="en-US" sz="1100" smtClean="0">
                <a:latin typeface="+mn-lt"/>
              </a:defRPr>
            </a:lvl3pPr>
            <a:lvl4pPr>
              <a:defRPr lang="en-US" sz="1100" smtClean="0">
                <a:latin typeface="+mn-lt"/>
              </a:defRPr>
            </a:lvl4pPr>
            <a:lvl5pPr>
              <a:defRPr lang="en-GB" sz="11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D826D159-8B38-4094-9239-CF2C7BED5E85}"/>
              </a:ext>
            </a:extLst>
          </p:cNvPr>
          <p:cNvSpPr>
            <a:spLocks noGrp="1"/>
          </p:cNvSpPr>
          <p:nvPr>
            <p:ph sz="quarter" idx="49"/>
          </p:nvPr>
        </p:nvSpPr>
        <p:spPr>
          <a:xfrm>
            <a:off x="559278" y="4120031"/>
            <a:ext cx="2462218" cy="1774201"/>
          </a:xfrm>
        </p:spPr>
        <p:txBody>
          <a:bodyPr vert="horz" lIns="0" tIns="0" rIns="0" bIns="0" rtlCol="0">
            <a:noAutofit/>
          </a:bodyPr>
          <a:lstStyle>
            <a:lvl1pPr>
              <a:defRPr lang="en-US" sz="1100" smtClean="0">
                <a:latin typeface="+mn-lt"/>
              </a:defRPr>
            </a:lvl1pPr>
            <a:lvl2pPr>
              <a:defRPr lang="en-US" sz="1100" smtClean="0">
                <a:latin typeface="+mn-lt"/>
              </a:defRPr>
            </a:lvl2pPr>
            <a:lvl3pPr>
              <a:defRPr lang="en-US" sz="1100" smtClean="0">
                <a:latin typeface="+mn-lt"/>
              </a:defRPr>
            </a:lvl3pPr>
            <a:lvl4pPr>
              <a:defRPr lang="en-US" sz="1100" smtClean="0">
                <a:latin typeface="+mn-lt"/>
              </a:defRPr>
            </a:lvl4pPr>
            <a:lvl5pPr>
              <a:defRPr lang="en-GB" sz="11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3FE6B20C-FA77-46DE-B568-C9AE0985F366}"/>
              </a:ext>
            </a:extLst>
          </p:cNvPr>
          <p:cNvSpPr>
            <a:spLocks noGrp="1"/>
          </p:cNvSpPr>
          <p:nvPr>
            <p:ph sz="quarter" idx="52"/>
          </p:nvPr>
        </p:nvSpPr>
        <p:spPr>
          <a:xfrm>
            <a:off x="3434999" y="1959951"/>
            <a:ext cx="2462218" cy="17280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100" smtClean="0">
                <a:latin typeface="+mn-lt"/>
              </a:defRPr>
            </a:lvl1pPr>
            <a:lvl2pPr>
              <a:defRPr lang="en-US" sz="1100" smtClean="0">
                <a:latin typeface="+mn-lt"/>
              </a:defRPr>
            </a:lvl2pPr>
            <a:lvl3pPr>
              <a:defRPr lang="en-US" sz="1100" smtClean="0">
                <a:latin typeface="+mn-lt"/>
              </a:defRPr>
            </a:lvl3pPr>
            <a:lvl4pPr>
              <a:defRPr lang="en-US" sz="1100" smtClean="0">
                <a:latin typeface="+mn-lt"/>
              </a:defRPr>
            </a:lvl4pPr>
            <a:lvl5pPr>
              <a:defRPr lang="en-GB" sz="11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EBB6E3D2-8194-4910-8987-5E36D6CD2ED7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3434999" y="4120031"/>
            <a:ext cx="2462218" cy="1774201"/>
          </a:xfrm>
        </p:spPr>
        <p:txBody>
          <a:bodyPr vert="horz" lIns="0" tIns="0" rIns="0" bIns="0" rtlCol="0">
            <a:noAutofit/>
          </a:bodyPr>
          <a:lstStyle>
            <a:lvl1pPr>
              <a:defRPr lang="en-US" sz="1100" smtClean="0">
                <a:latin typeface="+mn-lt"/>
              </a:defRPr>
            </a:lvl1pPr>
            <a:lvl2pPr>
              <a:defRPr lang="en-US" sz="1100" smtClean="0">
                <a:latin typeface="+mn-lt"/>
              </a:defRPr>
            </a:lvl2pPr>
            <a:lvl3pPr>
              <a:defRPr lang="en-US" sz="1100" smtClean="0">
                <a:latin typeface="+mn-lt"/>
              </a:defRPr>
            </a:lvl3pPr>
            <a:lvl4pPr>
              <a:defRPr lang="en-US" sz="1100" smtClean="0">
                <a:latin typeface="+mn-lt"/>
              </a:defRPr>
            </a:lvl4pPr>
            <a:lvl5pPr>
              <a:defRPr lang="en-GB" sz="11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7FFB9BD2-DC9D-44F0-8CF6-730F84B674A6}"/>
              </a:ext>
            </a:extLst>
          </p:cNvPr>
          <p:cNvSpPr>
            <a:spLocks noGrp="1"/>
          </p:cNvSpPr>
          <p:nvPr>
            <p:ph sz="quarter" idx="54"/>
          </p:nvPr>
        </p:nvSpPr>
        <p:spPr>
          <a:xfrm>
            <a:off x="6297468" y="1959951"/>
            <a:ext cx="2462218" cy="17280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100" smtClean="0">
                <a:latin typeface="+mn-lt"/>
              </a:defRPr>
            </a:lvl1pPr>
            <a:lvl2pPr>
              <a:defRPr lang="en-US" sz="1100" smtClean="0">
                <a:latin typeface="+mn-lt"/>
              </a:defRPr>
            </a:lvl2pPr>
            <a:lvl3pPr>
              <a:defRPr lang="en-US" sz="1100" smtClean="0">
                <a:latin typeface="+mn-lt"/>
              </a:defRPr>
            </a:lvl3pPr>
            <a:lvl4pPr>
              <a:defRPr lang="en-US" sz="1100" smtClean="0">
                <a:latin typeface="+mn-lt"/>
              </a:defRPr>
            </a:lvl4pPr>
            <a:lvl5pPr>
              <a:defRPr lang="en-GB" sz="11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9" name="Content Placeholder 6">
            <a:extLst>
              <a:ext uri="{FF2B5EF4-FFF2-40B4-BE49-F238E27FC236}">
                <a16:creationId xmlns:a16="http://schemas.microsoft.com/office/drawing/2014/main" id="{E42D7383-F372-477A-9339-98A622B3DCC5}"/>
              </a:ext>
            </a:extLst>
          </p:cNvPr>
          <p:cNvSpPr>
            <a:spLocks noGrp="1"/>
          </p:cNvSpPr>
          <p:nvPr>
            <p:ph sz="quarter" idx="55"/>
          </p:nvPr>
        </p:nvSpPr>
        <p:spPr>
          <a:xfrm>
            <a:off x="6297468" y="4120031"/>
            <a:ext cx="2462218" cy="1774201"/>
          </a:xfrm>
        </p:spPr>
        <p:txBody>
          <a:bodyPr vert="horz" lIns="0" tIns="0" rIns="0" bIns="0" rtlCol="0">
            <a:noAutofit/>
          </a:bodyPr>
          <a:lstStyle>
            <a:lvl1pPr>
              <a:defRPr lang="en-US" sz="1100" smtClean="0">
                <a:latin typeface="+mn-lt"/>
              </a:defRPr>
            </a:lvl1pPr>
            <a:lvl2pPr>
              <a:defRPr lang="en-US" sz="1100" smtClean="0">
                <a:latin typeface="+mn-lt"/>
              </a:defRPr>
            </a:lvl2pPr>
            <a:lvl3pPr>
              <a:defRPr lang="en-US" sz="1100" smtClean="0">
                <a:latin typeface="+mn-lt"/>
              </a:defRPr>
            </a:lvl3pPr>
            <a:lvl4pPr>
              <a:defRPr lang="en-US" sz="1100" smtClean="0">
                <a:latin typeface="+mn-lt"/>
              </a:defRPr>
            </a:lvl4pPr>
            <a:lvl5pPr>
              <a:defRPr lang="en-GB" sz="11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0C4AC697-6606-4720-8728-831F5BFC573E}"/>
              </a:ext>
            </a:extLst>
          </p:cNvPr>
          <p:cNvSpPr>
            <a:spLocks noGrp="1"/>
          </p:cNvSpPr>
          <p:nvPr>
            <p:ph sz="quarter" idx="56"/>
          </p:nvPr>
        </p:nvSpPr>
        <p:spPr>
          <a:xfrm>
            <a:off x="9173189" y="1959951"/>
            <a:ext cx="2462218" cy="17280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100" smtClean="0">
                <a:latin typeface="+mn-lt"/>
              </a:defRPr>
            </a:lvl1pPr>
            <a:lvl2pPr>
              <a:defRPr lang="en-US" sz="1100" smtClean="0">
                <a:latin typeface="+mn-lt"/>
              </a:defRPr>
            </a:lvl2pPr>
            <a:lvl3pPr>
              <a:defRPr lang="en-US" sz="1100" smtClean="0">
                <a:latin typeface="+mn-lt"/>
              </a:defRPr>
            </a:lvl3pPr>
            <a:lvl4pPr>
              <a:defRPr lang="en-US" sz="1100" smtClean="0">
                <a:latin typeface="+mn-lt"/>
              </a:defRPr>
            </a:lvl4pPr>
            <a:lvl5pPr>
              <a:defRPr lang="en-GB" sz="11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21" name="Content Placeholder 6">
            <a:extLst>
              <a:ext uri="{FF2B5EF4-FFF2-40B4-BE49-F238E27FC236}">
                <a16:creationId xmlns:a16="http://schemas.microsoft.com/office/drawing/2014/main" id="{E55C0C06-32F7-48BA-8C8F-54D61A756FA7}"/>
              </a:ext>
            </a:extLst>
          </p:cNvPr>
          <p:cNvSpPr>
            <a:spLocks noGrp="1"/>
          </p:cNvSpPr>
          <p:nvPr>
            <p:ph sz="quarter" idx="57"/>
          </p:nvPr>
        </p:nvSpPr>
        <p:spPr>
          <a:xfrm>
            <a:off x="9173189" y="4120031"/>
            <a:ext cx="2462218" cy="1774201"/>
          </a:xfrm>
        </p:spPr>
        <p:txBody>
          <a:bodyPr vert="horz" lIns="0" tIns="0" rIns="0" bIns="0" rtlCol="0">
            <a:noAutofit/>
          </a:bodyPr>
          <a:lstStyle>
            <a:lvl1pPr>
              <a:defRPr lang="en-US" sz="1100" smtClean="0">
                <a:latin typeface="+mn-lt"/>
              </a:defRPr>
            </a:lvl1pPr>
            <a:lvl2pPr>
              <a:defRPr lang="en-US" sz="1100" smtClean="0">
                <a:latin typeface="+mn-lt"/>
              </a:defRPr>
            </a:lvl2pPr>
            <a:lvl3pPr>
              <a:defRPr lang="en-US" sz="1100" smtClean="0">
                <a:latin typeface="+mn-lt"/>
              </a:defRPr>
            </a:lvl3pPr>
            <a:lvl4pPr>
              <a:defRPr lang="en-US" sz="1100" smtClean="0">
                <a:latin typeface="+mn-lt"/>
              </a:defRPr>
            </a:lvl4pPr>
            <a:lvl5pPr>
              <a:defRPr lang="en-GB" sz="11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B135E-2D18-411D-BA23-CC7315017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B8B1ED-1960-4B99-8E37-A4CFC92C02D4}"/>
              </a:ext>
            </a:extLst>
          </p:cNvPr>
          <p:cNvSpPr>
            <a:spLocks noGrp="1"/>
          </p:cNvSpPr>
          <p:nvPr>
            <p:ph type="dt" sz="half" idx="58"/>
          </p:nvPr>
        </p:nvSpPr>
        <p:spPr/>
        <p:txBody>
          <a:bodyPr/>
          <a:lstStyle/>
          <a:p>
            <a:fld id="{59F3B072-CCFD-4A69-A0A9-F06ED6DEA152}" type="datetime1">
              <a:rPr lang="en-GB" smtClean="0"/>
              <a:t>10/05/2024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E51B52-657E-44AB-B6A3-3AC9E0A22D4E}"/>
              </a:ext>
            </a:extLst>
          </p:cNvPr>
          <p:cNvSpPr>
            <a:spLocks noGrp="1"/>
          </p:cNvSpPr>
          <p:nvPr>
            <p:ph type="ftr" sz="quarter" idx="59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sv-SE"/>
              <a:t>Lorem ipsum dolor sit amet, consectetur adipiscing elit, sed do eiusmod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1793CC-5EE3-4E85-A00A-0A2CFBE8384F}"/>
              </a:ext>
            </a:extLst>
          </p:cNvPr>
          <p:cNvSpPr>
            <a:spLocks noGrp="1"/>
          </p:cNvSpPr>
          <p:nvPr>
            <p:ph type="sldNum" sz="quarter" idx="60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790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333">
          <p15:clr>
            <a:srgbClr val="FBAE40"/>
          </p15:clr>
        </p15:guide>
        <p15:guide id="3" pos="347">
          <p15:clr>
            <a:srgbClr val="FBAE40"/>
          </p15:clr>
        </p15:guide>
        <p15:guide id="4" pos="3500">
          <p15:clr>
            <a:srgbClr val="FBAE40"/>
          </p15:clr>
        </p15:guide>
        <p15:guide id="5" pos="4180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Content with Headings, Small Fo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158BE604-4A32-4243-AB35-DC5D570FE763}"/>
              </a:ext>
            </a:extLst>
          </p:cNvPr>
          <p:cNvSpPr>
            <a:spLocks noGrp="1"/>
          </p:cNvSpPr>
          <p:nvPr>
            <p:ph sz="quarter" idx="48"/>
          </p:nvPr>
        </p:nvSpPr>
        <p:spPr>
          <a:xfrm>
            <a:off x="559278" y="2133647"/>
            <a:ext cx="2462218" cy="17280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100" smtClean="0">
                <a:latin typeface="+mn-lt"/>
              </a:defRPr>
            </a:lvl1pPr>
            <a:lvl2pPr>
              <a:defRPr lang="en-US" sz="1100" smtClean="0">
                <a:latin typeface="+mn-lt"/>
              </a:defRPr>
            </a:lvl2pPr>
            <a:lvl3pPr>
              <a:defRPr lang="en-US" sz="1100" smtClean="0">
                <a:latin typeface="+mn-lt"/>
              </a:defRPr>
            </a:lvl3pPr>
            <a:lvl4pPr>
              <a:defRPr lang="en-US" sz="1100" smtClean="0">
                <a:latin typeface="+mn-lt"/>
              </a:defRPr>
            </a:lvl4pPr>
            <a:lvl5pPr>
              <a:defRPr lang="en-GB" sz="11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D826D159-8B38-4094-9239-CF2C7BED5E85}"/>
              </a:ext>
            </a:extLst>
          </p:cNvPr>
          <p:cNvSpPr>
            <a:spLocks noGrp="1"/>
          </p:cNvSpPr>
          <p:nvPr>
            <p:ph sz="quarter" idx="49"/>
          </p:nvPr>
        </p:nvSpPr>
        <p:spPr>
          <a:xfrm>
            <a:off x="559278" y="4169669"/>
            <a:ext cx="2462218" cy="1774201"/>
          </a:xfrm>
        </p:spPr>
        <p:txBody>
          <a:bodyPr vert="horz" lIns="0" tIns="0" rIns="0" bIns="0" rtlCol="0">
            <a:noAutofit/>
          </a:bodyPr>
          <a:lstStyle>
            <a:lvl1pPr>
              <a:defRPr lang="en-US" sz="1100" smtClean="0">
                <a:latin typeface="+mn-lt"/>
              </a:defRPr>
            </a:lvl1pPr>
            <a:lvl2pPr>
              <a:defRPr lang="en-US" sz="1100" smtClean="0">
                <a:latin typeface="+mn-lt"/>
              </a:defRPr>
            </a:lvl2pPr>
            <a:lvl3pPr>
              <a:defRPr lang="en-US" sz="1100" smtClean="0">
                <a:latin typeface="+mn-lt"/>
              </a:defRPr>
            </a:lvl3pPr>
            <a:lvl4pPr>
              <a:defRPr lang="en-US" sz="1100" smtClean="0">
                <a:latin typeface="+mn-lt"/>
              </a:defRPr>
            </a:lvl4pPr>
            <a:lvl5pPr>
              <a:defRPr lang="en-GB" sz="11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3FE6B20C-FA77-46DE-B568-C9AE0985F366}"/>
              </a:ext>
            </a:extLst>
          </p:cNvPr>
          <p:cNvSpPr>
            <a:spLocks noGrp="1"/>
          </p:cNvSpPr>
          <p:nvPr>
            <p:ph sz="quarter" idx="52"/>
          </p:nvPr>
        </p:nvSpPr>
        <p:spPr>
          <a:xfrm>
            <a:off x="3434999" y="2133647"/>
            <a:ext cx="2462218" cy="17280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100" smtClean="0">
                <a:latin typeface="+mn-lt"/>
              </a:defRPr>
            </a:lvl1pPr>
            <a:lvl2pPr>
              <a:defRPr lang="en-US" sz="1100" smtClean="0">
                <a:latin typeface="+mn-lt"/>
              </a:defRPr>
            </a:lvl2pPr>
            <a:lvl3pPr>
              <a:defRPr lang="en-US" sz="1100" smtClean="0">
                <a:latin typeface="+mn-lt"/>
              </a:defRPr>
            </a:lvl3pPr>
            <a:lvl4pPr>
              <a:defRPr lang="en-US" sz="1100" smtClean="0">
                <a:latin typeface="+mn-lt"/>
              </a:defRPr>
            </a:lvl4pPr>
            <a:lvl5pPr>
              <a:defRPr lang="en-GB" sz="11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EBB6E3D2-8194-4910-8987-5E36D6CD2ED7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3434999" y="4169669"/>
            <a:ext cx="2462218" cy="1774201"/>
          </a:xfrm>
        </p:spPr>
        <p:txBody>
          <a:bodyPr vert="horz" lIns="0" tIns="0" rIns="0" bIns="0" rtlCol="0">
            <a:noAutofit/>
          </a:bodyPr>
          <a:lstStyle>
            <a:lvl1pPr>
              <a:defRPr lang="en-US" sz="1100" smtClean="0">
                <a:latin typeface="+mn-lt"/>
              </a:defRPr>
            </a:lvl1pPr>
            <a:lvl2pPr>
              <a:defRPr lang="en-US" sz="1100" smtClean="0">
                <a:latin typeface="+mn-lt"/>
              </a:defRPr>
            </a:lvl2pPr>
            <a:lvl3pPr>
              <a:defRPr lang="en-US" sz="1100" smtClean="0">
                <a:latin typeface="+mn-lt"/>
              </a:defRPr>
            </a:lvl3pPr>
            <a:lvl4pPr>
              <a:defRPr lang="en-US" sz="1100" smtClean="0">
                <a:latin typeface="+mn-lt"/>
              </a:defRPr>
            </a:lvl4pPr>
            <a:lvl5pPr>
              <a:defRPr lang="en-GB" sz="11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7FFB9BD2-DC9D-44F0-8CF6-730F84B674A6}"/>
              </a:ext>
            </a:extLst>
          </p:cNvPr>
          <p:cNvSpPr>
            <a:spLocks noGrp="1"/>
          </p:cNvSpPr>
          <p:nvPr>
            <p:ph sz="quarter" idx="54"/>
          </p:nvPr>
        </p:nvSpPr>
        <p:spPr>
          <a:xfrm>
            <a:off x="6297468" y="2133647"/>
            <a:ext cx="2475470" cy="17280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100" smtClean="0">
                <a:latin typeface="+mn-lt"/>
              </a:defRPr>
            </a:lvl1pPr>
            <a:lvl2pPr>
              <a:defRPr lang="en-US" sz="1100" smtClean="0">
                <a:latin typeface="+mn-lt"/>
              </a:defRPr>
            </a:lvl2pPr>
            <a:lvl3pPr>
              <a:defRPr lang="en-US" sz="1100" smtClean="0">
                <a:latin typeface="+mn-lt"/>
              </a:defRPr>
            </a:lvl3pPr>
            <a:lvl4pPr>
              <a:defRPr lang="en-US" sz="1100" smtClean="0">
                <a:latin typeface="+mn-lt"/>
              </a:defRPr>
            </a:lvl4pPr>
            <a:lvl5pPr>
              <a:defRPr lang="en-GB" sz="11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9" name="Content Placeholder 6">
            <a:extLst>
              <a:ext uri="{FF2B5EF4-FFF2-40B4-BE49-F238E27FC236}">
                <a16:creationId xmlns:a16="http://schemas.microsoft.com/office/drawing/2014/main" id="{E42D7383-F372-477A-9339-98A622B3DCC5}"/>
              </a:ext>
            </a:extLst>
          </p:cNvPr>
          <p:cNvSpPr>
            <a:spLocks noGrp="1"/>
          </p:cNvSpPr>
          <p:nvPr>
            <p:ph sz="quarter" idx="55"/>
          </p:nvPr>
        </p:nvSpPr>
        <p:spPr>
          <a:xfrm>
            <a:off x="6297468" y="4169669"/>
            <a:ext cx="2475470" cy="1774201"/>
          </a:xfrm>
        </p:spPr>
        <p:txBody>
          <a:bodyPr vert="horz" lIns="0" tIns="0" rIns="0" bIns="0" rtlCol="0">
            <a:noAutofit/>
          </a:bodyPr>
          <a:lstStyle>
            <a:lvl1pPr>
              <a:defRPr lang="en-US" sz="1100" smtClean="0">
                <a:latin typeface="+mn-lt"/>
              </a:defRPr>
            </a:lvl1pPr>
            <a:lvl2pPr>
              <a:defRPr lang="en-US" sz="1100" smtClean="0">
                <a:latin typeface="+mn-lt"/>
              </a:defRPr>
            </a:lvl2pPr>
            <a:lvl3pPr>
              <a:defRPr lang="en-US" sz="1100" smtClean="0">
                <a:latin typeface="+mn-lt"/>
              </a:defRPr>
            </a:lvl3pPr>
            <a:lvl4pPr>
              <a:defRPr lang="en-US" sz="1100" smtClean="0">
                <a:latin typeface="+mn-lt"/>
              </a:defRPr>
            </a:lvl4pPr>
            <a:lvl5pPr>
              <a:defRPr lang="en-GB" sz="11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0C4AC697-6606-4720-8728-831F5BFC573E}"/>
              </a:ext>
            </a:extLst>
          </p:cNvPr>
          <p:cNvSpPr>
            <a:spLocks noGrp="1"/>
          </p:cNvSpPr>
          <p:nvPr>
            <p:ph sz="quarter" idx="56"/>
          </p:nvPr>
        </p:nvSpPr>
        <p:spPr>
          <a:xfrm>
            <a:off x="9173189" y="2133647"/>
            <a:ext cx="2467948" cy="17280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100" smtClean="0">
                <a:latin typeface="+mn-lt"/>
              </a:defRPr>
            </a:lvl1pPr>
            <a:lvl2pPr>
              <a:defRPr lang="en-US" sz="1100" smtClean="0">
                <a:latin typeface="+mn-lt"/>
              </a:defRPr>
            </a:lvl2pPr>
            <a:lvl3pPr>
              <a:defRPr lang="en-US" sz="1100" smtClean="0">
                <a:latin typeface="+mn-lt"/>
              </a:defRPr>
            </a:lvl3pPr>
            <a:lvl4pPr>
              <a:defRPr lang="en-US" sz="1100" smtClean="0">
                <a:latin typeface="+mn-lt"/>
              </a:defRPr>
            </a:lvl4pPr>
            <a:lvl5pPr>
              <a:defRPr lang="en-GB" sz="11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21" name="Content Placeholder 6">
            <a:extLst>
              <a:ext uri="{FF2B5EF4-FFF2-40B4-BE49-F238E27FC236}">
                <a16:creationId xmlns:a16="http://schemas.microsoft.com/office/drawing/2014/main" id="{E55C0C06-32F7-48BA-8C8F-54D61A756FA7}"/>
              </a:ext>
            </a:extLst>
          </p:cNvPr>
          <p:cNvSpPr>
            <a:spLocks noGrp="1"/>
          </p:cNvSpPr>
          <p:nvPr>
            <p:ph sz="quarter" idx="57"/>
          </p:nvPr>
        </p:nvSpPr>
        <p:spPr>
          <a:xfrm>
            <a:off x="9173189" y="4169669"/>
            <a:ext cx="2467948" cy="1774201"/>
          </a:xfrm>
        </p:spPr>
        <p:txBody>
          <a:bodyPr vert="horz" lIns="0" tIns="0" rIns="0" bIns="0" rtlCol="0">
            <a:noAutofit/>
          </a:bodyPr>
          <a:lstStyle>
            <a:lvl1pPr>
              <a:defRPr lang="en-US" sz="1100" smtClean="0">
                <a:latin typeface="+mn-lt"/>
              </a:defRPr>
            </a:lvl1pPr>
            <a:lvl2pPr>
              <a:defRPr lang="en-US" sz="1100" smtClean="0">
                <a:latin typeface="+mn-lt"/>
              </a:defRPr>
            </a:lvl2pPr>
            <a:lvl3pPr>
              <a:defRPr lang="en-US" sz="1100" smtClean="0">
                <a:latin typeface="+mn-lt"/>
              </a:defRPr>
            </a:lvl3pPr>
            <a:lvl4pPr>
              <a:defRPr lang="en-US" sz="1100" smtClean="0">
                <a:latin typeface="+mn-lt"/>
              </a:defRPr>
            </a:lvl4pPr>
            <a:lvl5pPr>
              <a:defRPr lang="en-GB" sz="1100">
                <a:latin typeface="+mn-lt"/>
              </a:defRPr>
            </a:lvl5pPr>
          </a:lstStyle>
          <a:p>
            <a:pPr marL="171450" lvl="0" indent="-171450" defTabSz="179388">
              <a:spcBef>
                <a:spcPts val="200"/>
              </a:spcBef>
            </a:pPr>
            <a:r>
              <a:rPr lang="en-US"/>
              <a:t>Click to edit Master text styles</a:t>
            </a:r>
          </a:p>
          <a:p>
            <a:pPr marL="171450" lvl="1" indent="-171450" defTabSz="179388">
              <a:spcBef>
                <a:spcPts val="200"/>
              </a:spcBef>
            </a:pPr>
            <a:r>
              <a:rPr lang="en-US"/>
              <a:t>Second level</a:t>
            </a:r>
          </a:p>
          <a:p>
            <a:pPr marL="171450" lvl="2" indent="-171450" defTabSz="179388">
              <a:spcBef>
                <a:spcPts val="200"/>
              </a:spcBef>
            </a:pPr>
            <a:r>
              <a:rPr lang="en-US"/>
              <a:t>Third level</a:t>
            </a:r>
          </a:p>
          <a:p>
            <a:pPr marL="171450" lvl="3" indent="-171450" defTabSz="179388">
              <a:spcBef>
                <a:spcPts val="200"/>
              </a:spcBef>
            </a:pPr>
            <a:r>
              <a:rPr lang="en-US"/>
              <a:t>Fourth level</a:t>
            </a:r>
          </a:p>
          <a:p>
            <a:pPr marL="171450" lvl="4" indent="-171450" defTabSz="179388">
              <a:spcBef>
                <a:spcPts val="200"/>
              </a:spcBef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B135E-2D18-411D-BA23-CC7315017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093C950-0A05-4F8B-9D0A-FD8EA310825F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559278" y="1843134"/>
            <a:ext cx="2475470" cy="290513"/>
          </a:xfrm>
        </p:spPr>
        <p:txBody>
          <a:bodyPr anchor="b">
            <a:noAutofit/>
          </a:bodyPr>
          <a:lstStyle>
            <a:lvl1pPr marL="0" indent="0">
              <a:buNone/>
              <a:defRPr sz="1100" b="0">
                <a:latin typeface="SEB SansSerif Medium" panose="00000600000000000000" pitchFamily="2" charset="0"/>
              </a:defRPr>
            </a:lvl1pPr>
            <a:lvl2pPr>
              <a:defRPr b="1">
                <a:latin typeface="+mn-lt"/>
              </a:defRPr>
            </a:lvl2pPr>
            <a:lvl3pPr>
              <a:defRPr b="1">
                <a:latin typeface="+mn-lt"/>
              </a:defRPr>
            </a:lvl3pPr>
            <a:lvl4pPr>
              <a:defRPr b="1">
                <a:latin typeface="+mn-lt"/>
              </a:defRPr>
            </a:lvl4pPr>
            <a:lvl5pPr>
              <a:defRPr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D5AB3741-39C2-4BF7-9CB7-CEDCAAF86BB1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3428373" y="1843134"/>
            <a:ext cx="2475470" cy="290513"/>
          </a:xfrm>
        </p:spPr>
        <p:txBody>
          <a:bodyPr anchor="b">
            <a:noAutofit/>
          </a:bodyPr>
          <a:lstStyle>
            <a:lvl1pPr marL="0" indent="0">
              <a:buNone/>
              <a:defRPr sz="1100" b="0">
                <a:latin typeface="SEB SansSerif Medium" panose="00000600000000000000" pitchFamily="2" charset="0"/>
              </a:defRPr>
            </a:lvl1pPr>
            <a:lvl2pPr>
              <a:defRPr b="1">
                <a:latin typeface="+mn-lt"/>
              </a:defRPr>
            </a:lvl2pPr>
            <a:lvl3pPr>
              <a:defRPr b="1">
                <a:latin typeface="+mn-lt"/>
              </a:defRPr>
            </a:lvl3pPr>
            <a:lvl4pPr>
              <a:defRPr b="1">
                <a:latin typeface="+mn-lt"/>
              </a:defRPr>
            </a:lvl4pPr>
            <a:lvl5pPr>
              <a:defRPr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E79DFAFF-3E83-4949-BEAF-BCA7BAB3170B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6297468" y="1843134"/>
            <a:ext cx="2475470" cy="290513"/>
          </a:xfrm>
        </p:spPr>
        <p:txBody>
          <a:bodyPr anchor="b">
            <a:noAutofit/>
          </a:bodyPr>
          <a:lstStyle>
            <a:lvl1pPr marL="0" indent="0">
              <a:buNone/>
              <a:defRPr sz="1100" b="0">
                <a:latin typeface="SEB SansSerif Medium" panose="00000600000000000000" pitchFamily="2" charset="0"/>
              </a:defRPr>
            </a:lvl1pPr>
            <a:lvl2pPr>
              <a:defRPr b="1">
                <a:latin typeface="+mn-lt"/>
              </a:defRPr>
            </a:lvl2pPr>
            <a:lvl3pPr>
              <a:defRPr b="1">
                <a:latin typeface="+mn-lt"/>
              </a:defRPr>
            </a:lvl3pPr>
            <a:lvl4pPr>
              <a:defRPr b="1">
                <a:latin typeface="+mn-lt"/>
              </a:defRPr>
            </a:lvl4pPr>
            <a:lvl5pPr>
              <a:defRPr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686E656D-2C13-49B8-80E8-DDD90C82C866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559278" y="3879156"/>
            <a:ext cx="2475470" cy="290513"/>
          </a:xfrm>
        </p:spPr>
        <p:txBody>
          <a:bodyPr anchor="b">
            <a:noAutofit/>
          </a:bodyPr>
          <a:lstStyle>
            <a:lvl1pPr marL="0" indent="0">
              <a:buNone/>
              <a:defRPr sz="1100" b="0">
                <a:latin typeface="SEB SansSerif Medium" panose="00000600000000000000" pitchFamily="2" charset="0"/>
              </a:defRPr>
            </a:lvl1pPr>
            <a:lvl2pPr>
              <a:defRPr b="1">
                <a:latin typeface="+mn-lt"/>
              </a:defRPr>
            </a:lvl2pPr>
            <a:lvl3pPr>
              <a:defRPr b="1">
                <a:latin typeface="+mn-lt"/>
              </a:defRPr>
            </a:lvl3pPr>
            <a:lvl4pPr>
              <a:defRPr b="1">
                <a:latin typeface="+mn-lt"/>
              </a:defRPr>
            </a:lvl4pPr>
            <a:lvl5pPr>
              <a:defRPr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CD4667BE-2701-41EC-B06E-437E9CED8C8B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3428373" y="3879156"/>
            <a:ext cx="2475470" cy="290513"/>
          </a:xfrm>
        </p:spPr>
        <p:txBody>
          <a:bodyPr anchor="b">
            <a:noAutofit/>
          </a:bodyPr>
          <a:lstStyle>
            <a:lvl1pPr marL="0" indent="0">
              <a:buNone/>
              <a:defRPr sz="1100" b="0">
                <a:latin typeface="SEB SansSerif Medium" panose="00000600000000000000" pitchFamily="2" charset="0"/>
              </a:defRPr>
            </a:lvl1pPr>
            <a:lvl2pPr>
              <a:defRPr b="1">
                <a:latin typeface="+mn-lt"/>
              </a:defRPr>
            </a:lvl2pPr>
            <a:lvl3pPr>
              <a:defRPr b="1">
                <a:latin typeface="+mn-lt"/>
              </a:defRPr>
            </a:lvl3pPr>
            <a:lvl4pPr>
              <a:defRPr b="1">
                <a:latin typeface="+mn-lt"/>
              </a:defRPr>
            </a:lvl4pPr>
            <a:lvl5pPr>
              <a:defRPr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6069D3D1-BFAD-4CF4-8A74-CEC4E70A3BE1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6297468" y="3879156"/>
            <a:ext cx="2475470" cy="290513"/>
          </a:xfrm>
        </p:spPr>
        <p:txBody>
          <a:bodyPr anchor="b">
            <a:noAutofit/>
          </a:bodyPr>
          <a:lstStyle>
            <a:lvl1pPr marL="0" indent="0">
              <a:buNone/>
              <a:defRPr sz="1100" b="0">
                <a:latin typeface="SEB SansSerif Medium" panose="00000600000000000000" pitchFamily="2" charset="0"/>
              </a:defRPr>
            </a:lvl1pPr>
            <a:lvl2pPr>
              <a:defRPr b="1">
                <a:latin typeface="+mn-lt"/>
              </a:defRPr>
            </a:lvl2pPr>
            <a:lvl3pPr>
              <a:defRPr b="1">
                <a:latin typeface="+mn-lt"/>
              </a:defRPr>
            </a:lvl3pPr>
            <a:lvl4pPr>
              <a:defRPr b="1">
                <a:latin typeface="+mn-lt"/>
              </a:defRPr>
            </a:lvl4pPr>
            <a:lvl5pPr>
              <a:defRPr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55EB1DAB-4E69-49FC-844A-1E64042D1DE7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9173189" y="1843134"/>
            <a:ext cx="2467949" cy="290513"/>
          </a:xfrm>
        </p:spPr>
        <p:txBody>
          <a:bodyPr anchor="b">
            <a:noAutofit/>
          </a:bodyPr>
          <a:lstStyle>
            <a:lvl1pPr marL="0" indent="0">
              <a:buNone/>
              <a:defRPr sz="1100" b="0">
                <a:latin typeface="SEB SansSerif Medium" panose="00000600000000000000" pitchFamily="2" charset="0"/>
              </a:defRPr>
            </a:lvl1pPr>
            <a:lvl2pPr>
              <a:defRPr b="1">
                <a:latin typeface="+mn-lt"/>
              </a:defRPr>
            </a:lvl2pPr>
            <a:lvl3pPr>
              <a:defRPr b="1">
                <a:latin typeface="+mn-lt"/>
              </a:defRPr>
            </a:lvl3pPr>
            <a:lvl4pPr>
              <a:defRPr b="1">
                <a:latin typeface="+mn-lt"/>
              </a:defRPr>
            </a:lvl4pPr>
            <a:lvl5pPr>
              <a:defRPr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76A89F17-D97C-4889-BD91-9AA33FA54175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9173189" y="3879156"/>
            <a:ext cx="2467949" cy="290513"/>
          </a:xfrm>
        </p:spPr>
        <p:txBody>
          <a:bodyPr anchor="b">
            <a:noAutofit/>
          </a:bodyPr>
          <a:lstStyle>
            <a:lvl1pPr marL="0" indent="0">
              <a:buNone/>
              <a:defRPr sz="1100" b="0">
                <a:latin typeface="SEB SansSerif Medium" panose="00000600000000000000" pitchFamily="2" charset="0"/>
              </a:defRPr>
            </a:lvl1pPr>
            <a:lvl2pPr>
              <a:defRPr b="1">
                <a:latin typeface="+mn-lt"/>
              </a:defRPr>
            </a:lvl2pPr>
            <a:lvl3pPr>
              <a:defRPr b="1">
                <a:latin typeface="+mn-lt"/>
              </a:defRPr>
            </a:lvl3pPr>
            <a:lvl4pPr>
              <a:defRPr b="1">
                <a:latin typeface="+mn-lt"/>
              </a:defRPr>
            </a:lvl4pPr>
            <a:lvl5pPr>
              <a:defRPr b="1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31787B-F820-4BB5-BFA2-96E3D1684AEE}"/>
              </a:ext>
            </a:extLst>
          </p:cNvPr>
          <p:cNvSpPr>
            <a:spLocks noGrp="1"/>
          </p:cNvSpPr>
          <p:nvPr>
            <p:ph type="dt" sz="half" idx="66"/>
          </p:nvPr>
        </p:nvSpPr>
        <p:spPr/>
        <p:txBody>
          <a:bodyPr/>
          <a:lstStyle/>
          <a:p>
            <a:fld id="{59F3B072-CCFD-4A69-A0A9-F06ED6DEA152}" type="datetime1">
              <a:rPr lang="en-GB" smtClean="0"/>
              <a:t>10/05/2024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CE537-59DD-46B2-B396-696DCB91C2E2}"/>
              </a:ext>
            </a:extLst>
          </p:cNvPr>
          <p:cNvSpPr>
            <a:spLocks noGrp="1"/>
          </p:cNvSpPr>
          <p:nvPr>
            <p:ph type="ftr" sz="quarter" idx="67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sv-SE"/>
              <a:t>Lorem ipsum dolor sit amet, consectetur adipiscing elit, sed do eiusmod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9AC41-4A47-45EE-9594-A356C9F82902}"/>
              </a:ext>
            </a:extLst>
          </p:cNvPr>
          <p:cNvSpPr>
            <a:spLocks noGrp="1"/>
          </p:cNvSpPr>
          <p:nvPr>
            <p:ph type="sldNum" sz="quarter" idx="68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390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333">
          <p15:clr>
            <a:srgbClr val="FBAE40"/>
          </p15:clr>
        </p15:guide>
        <p15:guide id="3" pos="347">
          <p15:clr>
            <a:srgbClr val="FBAE40"/>
          </p15:clr>
        </p15:guide>
        <p15:guide id="4" pos="3500">
          <p15:clr>
            <a:srgbClr val="FBAE40"/>
          </p15:clr>
        </p15:guide>
        <p15:guide id="5" pos="4180">
          <p15:clr>
            <a:srgbClr val="FBAE40"/>
          </p15:clr>
        </p15:guide>
      </p15:sldGuideLst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in BG, Small Low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 5">
            <a:extLst>
              <a:ext uri="{FF2B5EF4-FFF2-40B4-BE49-F238E27FC236}">
                <a16:creationId xmlns:a16="http://schemas.microsoft.com/office/drawing/2014/main" id="{F09E71C6-A363-CB45-BFD7-FDF7EED407B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1999" cy="685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10" name="Platshållare för text 9">
            <a:extLst>
              <a:ext uri="{FF2B5EF4-FFF2-40B4-BE49-F238E27FC236}">
                <a16:creationId xmlns:a16="http://schemas.microsoft.com/office/drawing/2014/main" id="{C671DF26-F49F-8141-AF62-13AA1DC80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62" y="5629596"/>
            <a:ext cx="5545138" cy="70408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2100"/>
              </a:lnSpc>
              <a:spcBef>
                <a:spcPts val="2000"/>
              </a:spcBef>
              <a:buNone/>
              <a:defRPr sz="1800" b="0" i="0" spc="-10" baseline="0">
                <a:solidFill>
                  <a:schemeClr val="bg2"/>
                </a:solidFill>
                <a:latin typeface="SEB SansSerif" pitchFamily="2" charset="7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GB" err="1"/>
              <a:t>Klicka</a:t>
            </a:r>
            <a:r>
              <a:rPr lang="en-GB"/>
              <a:t> </a:t>
            </a:r>
            <a:r>
              <a:rPr lang="en-GB" err="1"/>
              <a:t>här</a:t>
            </a:r>
            <a:r>
              <a:rPr lang="en-GB"/>
              <a:t> </a:t>
            </a:r>
            <a:r>
              <a:rPr lang="en-GB" err="1"/>
              <a:t>för</a:t>
            </a:r>
            <a:r>
              <a:rPr lang="en-GB"/>
              <a:t> </a:t>
            </a:r>
            <a:r>
              <a:rPr lang="en-GB" err="1"/>
              <a:t>att</a:t>
            </a:r>
            <a:r>
              <a:rPr lang="en-GB"/>
              <a:t> </a:t>
            </a:r>
            <a:r>
              <a:rPr lang="en-GB" err="1"/>
              <a:t>ändra</a:t>
            </a:r>
            <a:r>
              <a:rPr lang="en-GB"/>
              <a:t> format </a:t>
            </a:r>
            <a:r>
              <a:rPr lang="en-GB" err="1"/>
              <a:t>på</a:t>
            </a:r>
            <a:r>
              <a:rPr lang="en-GB"/>
              <a:t> </a:t>
            </a:r>
            <a:r>
              <a:rPr lang="en-GB" err="1"/>
              <a:t>bakgrundstexten</a:t>
            </a:r>
            <a:endParaRPr lang="en-GB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C80BD532-8E52-4D7F-9D56-38D15EF8CFF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352213" y="6334125"/>
            <a:ext cx="403225" cy="176213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BC91A-973B-4DAB-B082-898839DE536C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F3B072-CCFD-4A69-A0A9-F06ED6DEA152}" type="datetime1">
              <a:rPr lang="en-GB" smtClean="0"/>
              <a:pPr/>
              <a:t>10/05/2024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C8F334-2959-466B-B930-F2166414CF10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vert="horz" lIns="0" tIns="0" rIns="0" bIns="0" rtlCol="0" anchor="t"/>
          <a:lstStyle>
            <a:lvl1pPr>
              <a:defRPr lang="en-GB" smtClean="0">
                <a:solidFill>
                  <a:schemeClr val="bg1"/>
                </a:solidFill>
              </a:defRPr>
            </a:lvl1pPr>
          </a:lstStyle>
          <a:p>
            <a:pPr algn="ctr"/>
            <a:r>
              <a:rPr lang="sv-SE"/>
              <a:t>Lorem ipsum dolor sit amet, consectetur adipiscing elit, sed do eiusmod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21F488-0B49-48C2-831A-A11989954ADF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12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333">
          <p15:clr>
            <a:srgbClr val="FBAE40"/>
          </p15:clr>
        </p15:guide>
        <p15:guide id="3" pos="347">
          <p15:clr>
            <a:srgbClr val="FBAE40"/>
          </p15:clr>
        </p15:guide>
      </p15:sldGuideLst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o Title, Bullets, Image righ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innehåll 2">
            <a:extLst>
              <a:ext uri="{FF2B5EF4-FFF2-40B4-BE49-F238E27FC236}">
                <a16:creationId xmlns:a16="http://schemas.microsoft.com/office/drawing/2014/main" id="{CE2E4602-03DD-0B4C-B65F-5892A5991FD5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234800" y="1257301"/>
            <a:ext cx="3600000" cy="4343400"/>
          </a:xfrm>
        </p:spPr>
        <p:txBody>
          <a:bodyPr vert="horz" lIns="0" tIns="45720" rIns="91440" bIns="45720" rtlCol="0">
            <a:normAutofit/>
          </a:bodyPr>
          <a:lstStyle>
            <a:lvl1pPr>
              <a:defRPr lang="en-GB" sz="2000" dirty="0"/>
            </a:lvl1pPr>
          </a:lstStyle>
          <a:p>
            <a:pPr lvl="0"/>
            <a:r>
              <a:rPr lang="en-GB" err="1"/>
              <a:t>Klicka</a:t>
            </a:r>
            <a:r>
              <a:rPr lang="en-GB"/>
              <a:t> </a:t>
            </a:r>
            <a:r>
              <a:rPr lang="en-GB" err="1"/>
              <a:t>här</a:t>
            </a:r>
            <a:r>
              <a:rPr lang="en-GB"/>
              <a:t> </a:t>
            </a:r>
            <a:r>
              <a:rPr lang="en-GB" err="1"/>
              <a:t>för</a:t>
            </a:r>
            <a:r>
              <a:rPr lang="en-GB"/>
              <a:t> </a:t>
            </a:r>
            <a:r>
              <a:rPr lang="en-GB" err="1"/>
              <a:t>att</a:t>
            </a:r>
            <a:r>
              <a:rPr lang="en-GB"/>
              <a:t> </a:t>
            </a:r>
            <a:r>
              <a:rPr lang="en-GB" err="1"/>
              <a:t>ändra</a:t>
            </a:r>
            <a:r>
              <a:rPr lang="en-GB"/>
              <a:t> format </a:t>
            </a:r>
            <a:r>
              <a:rPr lang="en-GB" err="1"/>
              <a:t>på</a:t>
            </a:r>
            <a:r>
              <a:rPr lang="en-GB"/>
              <a:t> </a:t>
            </a:r>
            <a:r>
              <a:rPr lang="en-GB" err="1"/>
              <a:t>bakgrundstexten</a:t>
            </a:r>
            <a:endParaRPr lang="en-GB"/>
          </a:p>
          <a:p>
            <a:pPr lvl="0"/>
            <a:r>
              <a:rPr lang="en-GB" err="1"/>
              <a:t>Nivå</a:t>
            </a:r>
            <a:r>
              <a:rPr lang="en-GB"/>
              <a:t> </a:t>
            </a:r>
            <a:r>
              <a:rPr lang="en-GB" err="1"/>
              <a:t>två</a:t>
            </a:r>
            <a:endParaRPr lang="en-GB"/>
          </a:p>
          <a:p>
            <a:pPr lvl="0"/>
            <a:r>
              <a:rPr lang="en-GB" err="1"/>
              <a:t>Nivå</a:t>
            </a:r>
            <a:r>
              <a:rPr lang="en-GB"/>
              <a:t> </a:t>
            </a:r>
            <a:r>
              <a:rPr lang="en-GB" err="1"/>
              <a:t>tre</a:t>
            </a:r>
            <a:endParaRPr lang="en-GB"/>
          </a:p>
          <a:p>
            <a:pPr lvl="0"/>
            <a:r>
              <a:rPr lang="en-GB" err="1"/>
              <a:t>Nivå</a:t>
            </a:r>
            <a:r>
              <a:rPr lang="en-GB"/>
              <a:t> </a:t>
            </a:r>
            <a:r>
              <a:rPr lang="en-GB" err="1"/>
              <a:t>fyra</a:t>
            </a:r>
            <a:endParaRPr lang="en-GB"/>
          </a:p>
          <a:p>
            <a:pPr lvl="0"/>
            <a:r>
              <a:rPr lang="en-GB" err="1"/>
              <a:t>Nivå</a:t>
            </a:r>
            <a:endParaRPr lang="en-GB"/>
          </a:p>
        </p:txBody>
      </p:sp>
      <p:sp>
        <p:nvSpPr>
          <p:cNvPr id="6" name="Platshållare för bild 5">
            <a:extLst>
              <a:ext uri="{FF2B5EF4-FFF2-40B4-BE49-F238E27FC236}">
                <a16:creationId xmlns:a16="http://schemas.microsoft.com/office/drawing/2014/main" id="{F09E71C6-A363-CB45-BFD7-FDF7EED407B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5999" cy="685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11" name="Platshållare för text 4">
            <a:extLst>
              <a:ext uri="{FF2B5EF4-FFF2-40B4-BE49-F238E27FC236}">
                <a16:creationId xmlns:a16="http://schemas.microsoft.com/office/drawing/2014/main" id="{A0F12356-5F91-4C34-9E89-87E5D1AD5A5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352213" y="6334125"/>
            <a:ext cx="403225" cy="176213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0050A-B2BE-4329-9A6F-AA1836CE6D76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59F3B072-CCFD-4A69-A0A9-F06ED6DEA152}" type="datetime1">
              <a:rPr lang="en-GB" smtClean="0"/>
              <a:t>10/05/2024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272C03E-3039-4D53-B451-A6ECC537C8BF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sv-SE"/>
              <a:t>Lorem ipsum dolor sit amet, consectetur adipiscing elit, sed do eiusmod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6FEC4A-A7B7-4410-92BD-A874B052666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077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333">
          <p15:clr>
            <a:srgbClr val="FBAE40"/>
          </p15:clr>
        </p15:guide>
        <p15:guide id="3" pos="347">
          <p15:clr>
            <a:srgbClr val="FBAE40"/>
          </p15:clr>
        </p15:guide>
        <p15:guide id="4" pos="778">
          <p15:clr>
            <a:srgbClr val="FBAE40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o Title, Textblock, Image righ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 5">
            <a:extLst>
              <a:ext uri="{FF2B5EF4-FFF2-40B4-BE49-F238E27FC236}">
                <a16:creationId xmlns:a16="http://schemas.microsoft.com/office/drawing/2014/main" id="{F09E71C6-A363-CB45-BFD7-FDF7EED407B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5999" cy="685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5" name="Platshållare för innehåll 2">
            <a:extLst>
              <a:ext uri="{FF2B5EF4-FFF2-40B4-BE49-F238E27FC236}">
                <a16:creationId xmlns:a16="http://schemas.microsoft.com/office/drawing/2014/main" id="{323647D0-57F1-B64D-BFE3-8A06D5AC742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235075" y="1282702"/>
            <a:ext cx="3600000" cy="4292598"/>
          </a:xfrm>
        </p:spPr>
        <p:txBody>
          <a:bodyPr lIns="0" tIns="0" rIns="0" bIns="0" anchor="t" anchorCtr="0">
            <a:noAutofit/>
          </a:bodyPr>
          <a:lstStyle>
            <a:lvl1pPr marL="0" marR="0" indent="0" algn="l" defTabSz="900000" rtl="0" eaLnBrk="1" fontAlgn="auto" latinLnBrk="0" hangingPunct="1">
              <a:lnSpc>
                <a:spcPts val="15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 spc="-10" baseline="0">
                <a:latin typeface="SEB SansSerif" pitchFamily="2" charset="77"/>
              </a:defRPr>
            </a:lvl1pPr>
            <a:lvl2pPr marL="457200" indent="0">
              <a:buNone/>
              <a:defRPr sz="1800" b="0" i="0">
                <a:latin typeface="SEB SansSerif" pitchFamily="2" charset="77"/>
              </a:defRPr>
            </a:lvl2pPr>
            <a:lvl3pPr marL="914400" indent="0">
              <a:buNone/>
              <a:defRPr sz="1800" b="0" i="0">
                <a:latin typeface="SEB SansSerif" pitchFamily="2" charset="77"/>
              </a:defRPr>
            </a:lvl3pPr>
            <a:lvl4pPr marL="1371600" indent="0">
              <a:buNone/>
              <a:defRPr sz="1800" b="0" i="0">
                <a:latin typeface="SEB SansSerif" pitchFamily="2" charset="77"/>
              </a:defRPr>
            </a:lvl4pPr>
            <a:lvl5pPr marL="1828800" indent="0">
              <a:buNone/>
              <a:defRPr sz="1800" b="0" i="0">
                <a:latin typeface="SEB SansSerif" pitchFamily="2" charset="77"/>
              </a:defRPr>
            </a:lvl5pPr>
          </a:lstStyle>
          <a:p>
            <a:pPr lvl="0"/>
            <a:r>
              <a:rPr lang="en-GB" err="1"/>
              <a:t>Klicka</a:t>
            </a:r>
            <a:r>
              <a:rPr lang="en-GB"/>
              <a:t> </a:t>
            </a:r>
            <a:r>
              <a:rPr lang="en-GB" err="1"/>
              <a:t>här</a:t>
            </a:r>
            <a:r>
              <a:rPr lang="en-GB"/>
              <a:t> </a:t>
            </a:r>
            <a:r>
              <a:rPr lang="en-GB" err="1"/>
              <a:t>för</a:t>
            </a:r>
            <a:r>
              <a:rPr lang="en-GB"/>
              <a:t> </a:t>
            </a:r>
            <a:r>
              <a:rPr lang="en-GB" err="1"/>
              <a:t>att</a:t>
            </a:r>
            <a:r>
              <a:rPr lang="en-GB"/>
              <a:t> </a:t>
            </a:r>
            <a:r>
              <a:rPr lang="en-GB" err="1"/>
              <a:t>ändra</a:t>
            </a:r>
            <a:r>
              <a:rPr lang="en-GB"/>
              <a:t> format </a:t>
            </a:r>
            <a:r>
              <a:rPr lang="en-GB" err="1"/>
              <a:t>på</a:t>
            </a:r>
            <a:r>
              <a:rPr lang="en-GB"/>
              <a:t> </a:t>
            </a:r>
            <a:r>
              <a:rPr lang="en-GB" err="1"/>
              <a:t>bakgrundstexten</a:t>
            </a:r>
            <a:endParaRPr lang="en-GB"/>
          </a:p>
        </p:txBody>
      </p:sp>
      <p:sp>
        <p:nvSpPr>
          <p:cNvPr id="10" name="Platshållare för text 4">
            <a:extLst>
              <a:ext uri="{FF2B5EF4-FFF2-40B4-BE49-F238E27FC236}">
                <a16:creationId xmlns:a16="http://schemas.microsoft.com/office/drawing/2014/main" id="{B9D99F34-EEF6-4560-9627-499C3FA1561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352213" y="6334125"/>
            <a:ext cx="403225" cy="176213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8634FD-556F-4733-9E39-F1EF93DB90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59F3B072-CCFD-4A69-A0A9-F06ED6DEA152}" type="datetime1">
              <a:rPr lang="en-GB" smtClean="0"/>
              <a:t>10/05/2024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A15147-49AD-4F84-80DD-9DCFDB52270F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sv-SE"/>
              <a:t>Lorem ipsum dolor sit amet, consectetur adipiscing elit, sed do eiusmod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2AFE5F-2850-46D0-AAC2-56DE667E47DF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7090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333">
          <p15:clr>
            <a:srgbClr val="FBAE40"/>
          </p15:clr>
        </p15:guide>
        <p15:guide id="3" pos="347">
          <p15:clr>
            <a:srgbClr val="FBAE40"/>
          </p15:clr>
        </p15:guide>
        <p15:guide id="4" pos="778">
          <p15:clr>
            <a:srgbClr val="FBAE40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Bullets, Textblock, Image righ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 5">
            <a:extLst>
              <a:ext uri="{FF2B5EF4-FFF2-40B4-BE49-F238E27FC236}">
                <a16:creationId xmlns:a16="http://schemas.microsoft.com/office/drawing/2014/main" id="{F09E71C6-A363-CB45-BFD7-FDF7EED407B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5999" cy="685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5" name="Platshållare för innehåll 2">
            <a:extLst>
              <a:ext uri="{FF2B5EF4-FFF2-40B4-BE49-F238E27FC236}">
                <a16:creationId xmlns:a16="http://schemas.microsoft.com/office/drawing/2014/main" id="{323647D0-57F1-B64D-BFE3-8A06D5AC742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50863" y="3862388"/>
            <a:ext cx="3600000" cy="2146300"/>
          </a:xfrm>
        </p:spPr>
        <p:txBody>
          <a:bodyPr lIns="0" tIns="0" rIns="0" bIns="0" anchor="t" anchorCtr="0">
            <a:noAutofit/>
          </a:bodyPr>
          <a:lstStyle>
            <a:lvl1pPr marL="0" marR="0" indent="0" algn="l" defTabSz="900000" rtl="0" eaLnBrk="1" fontAlgn="auto" latinLnBrk="0" hangingPunct="1">
              <a:lnSpc>
                <a:spcPts val="15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 spc="-10" baseline="0">
                <a:latin typeface="SEB SansSerif" pitchFamily="2" charset="77"/>
              </a:defRPr>
            </a:lvl1pPr>
            <a:lvl2pPr marL="457200" indent="0">
              <a:buNone/>
              <a:defRPr sz="1800" b="0" i="0">
                <a:latin typeface="SEB SansSerif" pitchFamily="2" charset="77"/>
              </a:defRPr>
            </a:lvl2pPr>
            <a:lvl3pPr marL="914400" indent="0">
              <a:buNone/>
              <a:defRPr sz="1800" b="0" i="0">
                <a:latin typeface="SEB SansSerif" pitchFamily="2" charset="77"/>
              </a:defRPr>
            </a:lvl3pPr>
            <a:lvl4pPr marL="1371600" indent="0">
              <a:buNone/>
              <a:defRPr sz="1800" b="0" i="0">
                <a:latin typeface="SEB SansSerif" pitchFamily="2" charset="77"/>
              </a:defRPr>
            </a:lvl4pPr>
            <a:lvl5pPr marL="1828800" indent="0">
              <a:buNone/>
              <a:defRPr sz="1800" b="0" i="0">
                <a:latin typeface="SEB SansSerif" pitchFamily="2" charset="77"/>
              </a:defRPr>
            </a:lvl5pPr>
          </a:lstStyle>
          <a:p>
            <a:pPr lvl="0"/>
            <a:r>
              <a:rPr lang="en-GB" err="1"/>
              <a:t>Klicka</a:t>
            </a:r>
            <a:r>
              <a:rPr lang="en-GB"/>
              <a:t> </a:t>
            </a:r>
            <a:r>
              <a:rPr lang="en-GB" err="1"/>
              <a:t>här</a:t>
            </a:r>
            <a:r>
              <a:rPr lang="en-GB"/>
              <a:t> </a:t>
            </a:r>
            <a:r>
              <a:rPr lang="en-GB" err="1"/>
              <a:t>för</a:t>
            </a:r>
            <a:r>
              <a:rPr lang="en-GB"/>
              <a:t> </a:t>
            </a:r>
            <a:r>
              <a:rPr lang="en-GB" err="1"/>
              <a:t>att</a:t>
            </a:r>
            <a:r>
              <a:rPr lang="en-GB"/>
              <a:t> </a:t>
            </a:r>
            <a:r>
              <a:rPr lang="en-GB" err="1"/>
              <a:t>ändra</a:t>
            </a:r>
            <a:r>
              <a:rPr lang="en-GB"/>
              <a:t> format </a:t>
            </a:r>
            <a:r>
              <a:rPr lang="en-GB" err="1"/>
              <a:t>på</a:t>
            </a:r>
            <a:r>
              <a:rPr lang="en-GB"/>
              <a:t> </a:t>
            </a:r>
            <a:r>
              <a:rPr lang="en-GB" err="1"/>
              <a:t>bakgrundstexten</a:t>
            </a:r>
            <a:endParaRPr lang="en-GB"/>
          </a:p>
        </p:txBody>
      </p:sp>
      <p:sp>
        <p:nvSpPr>
          <p:cNvPr id="10" name="Platshållare för text 4">
            <a:extLst>
              <a:ext uri="{FF2B5EF4-FFF2-40B4-BE49-F238E27FC236}">
                <a16:creationId xmlns:a16="http://schemas.microsoft.com/office/drawing/2014/main" id="{B9D99F34-EEF6-4560-9627-499C3FA1561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352213" y="6334125"/>
            <a:ext cx="403225" cy="176213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EF713C6F-BCC9-44FF-B271-7CCB985ED9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550863" y="1833999"/>
            <a:ext cx="3600000" cy="1595001"/>
          </a:xfrm>
        </p:spPr>
        <p:txBody>
          <a:bodyPr vert="horz" lIns="0" tIns="45720" rIns="91440" bIns="45720" rtlCol="0">
            <a:normAutofit/>
          </a:bodyPr>
          <a:lstStyle>
            <a:lvl1pPr>
              <a:defRPr lang="en-GB" sz="2000" dirty="0"/>
            </a:lvl1pPr>
          </a:lstStyle>
          <a:p>
            <a:pPr lvl="0"/>
            <a:r>
              <a:rPr lang="en-GB" err="1"/>
              <a:t>Klicka</a:t>
            </a:r>
            <a:r>
              <a:rPr lang="en-GB"/>
              <a:t> </a:t>
            </a:r>
            <a:r>
              <a:rPr lang="en-GB" err="1"/>
              <a:t>här</a:t>
            </a:r>
            <a:r>
              <a:rPr lang="en-GB"/>
              <a:t> </a:t>
            </a:r>
            <a:r>
              <a:rPr lang="en-GB" err="1"/>
              <a:t>för</a:t>
            </a:r>
            <a:r>
              <a:rPr lang="en-GB"/>
              <a:t> </a:t>
            </a:r>
            <a:r>
              <a:rPr lang="en-GB" err="1"/>
              <a:t>att</a:t>
            </a:r>
            <a:r>
              <a:rPr lang="en-GB"/>
              <a:t> </a:t>
            </a:r>
            <a:r>
              <a:rPr lang="en-GB" err="1"/>
              <a:t>ändra</a:t>
            </a:r>
            <a:r>
              <a:rPr lang="en-GB"/>
              <a:t> format </a:t>
            </a:r>
            <a:r>
              <a:rPr lang="en-GB" err="1"/>
              <a:t>på</a:t>
            </a:r>
            <a:r>
              <a:rPr lang="en-GB"/>
              <a:t> </a:t>
            </a:r>
            <a:r>
              <a:rPr lang="en-GB" err="1"/>
              <a:t>bakgrundstexten</a:t>
            </a:r>
            <a:endParaRPr lang="en-GB"/>
          </a:p>
          <a:p>
            <a:pPr lvl="0"/>
            <a:r>
              <a:rPr lang="en-GB" err="1"/>
              <a:t>Nivå</a:t>
            </a:r>
            <a:r>
              <a:rPr lang="en-GB"/>
              <a:t> </a:t>
            </a:r>
            <a:r>
              <a:rPr lang="en-GB" err="1"/>
              <a:t>två</a:t>
            </a:r>
            <a:endParaRPr lang="en-GB"/>
          </a:p>
          <a:p>
            <a:pPr lvl="0"/>
            <a:r>
              <a:rPr lang="en-GB" err="1"/>
              <a:t>Nivå</a:t>
            </a:r>
            <a:r>
              <a:rPr lang="en-GB"/>
              <a:t> </a:t>
            </a:r>
            <a:r>
              <a:rPr lang="en-GB" err="1"/>
              <a:t>tre</a:t>
            </a:r>
            <a:endParaRPr lang="en-GB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6C71F74-2640-493A-9073-B33781E30024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59F3B072-CCFD-4A69-A0A9-F06ED6DEA152}" type="datetime1">
              <a:rPr lang="en-GB" smtClean="0"/>
              <a:t>10/05/2024</a:t>
            </a:fld>
            <a:endParaRPr lang="en-GB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BB453C0-5B37-4336-89CA-182B1623E0E9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sv-SE"/>
              <a:t>Lorem ipsum dolor sit amet, consectetur adipiscing elit, sed do eiusmod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BBBB78F-CA8C-4912-8D8C-B5189F881DA4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FF493D5-F2F7-48B1-A3E1-486BD8B34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62852"/>
            <a:ext cx="5545138" cy="10516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3886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333">
          <p15:clr>
            <a:srgbClr val="FBAE40"/>
          </p15:clr>
        </p15:guide>
        <p15:guide id="3" pos="347">
          <p15:clr>
            <a:srgbClr val="FBAE40"/>
          </p15:clr>
        </p15:guide>
        <p15:guide id="4" pos="778">
          <p15:clr>
            <a:srgbClr val="FBAE40"/>
          </p15:clr>
        </p15:guide>
      </p15:sldGuideLst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4DC5D5C-00A4-4451-A797-4DB2E54091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62313" y="1825625"/>
            <a:ext cx="5627688" cy="4195763"/>
          </a:xfrm>
        </p:spPr>
        <p:txBody>
          <a:bodyPr vert="horz" lIns="0" tIns="45720" rIns="91440" bIns="45720" rtlCol="0">
            <a:normAutofit/>
          </a:bodyPr>
          <a:lstStyle>
            <a:lvl1pPr>
              <a:defRPr lang="en-GB" sz="2000" dirty="0"/>
            </a:lvl1pPr>
            <a:lvl2pPr>
              <a:spcBef>
                <a:spcPts val="1200"/>
              </a:spcBef>
              <a:defRPr lang="en-GB" sz="2000" dirty="0"/>
            </a:lvl2pPr>
            <a:lvl3pPr>
              <a:spcBef>
                <a:spcPts val="1200"/>
              </a:spcBef>
              <a:defRPr lang="en-GB" sz="2000" dirty="0"/>
            </a:lvl3pPr>
            <a:lvl4pPr>
              <a:spcBef>
                <a:spcPts val="1200"/>
              </a:spcBef>
              <a:defRPr lang="en-GB" sz="2000" dirty="0"/>
            </a:lvl4pPr>
            <a:lvl5pPr>
              <a:spcBef>
                <a:spcPts val="1200"/>
              </a:spcBef>
              <a:defRPr lang="en-GB" sz="20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Platshållare för innehåll 2">
            <a:extLst>
              <a:ext uri="{FF2B5EF4-FFF2-40B4-BE49-F238E27FC236}">
                <a16:creationId xmlns:a16="http://schemas.microsoft.com/office/drawing/2014/main" id="{12A250D3-C5E6-4E76-BE9E-9FDBBE41D3C7}"/>
              </a:ext>
            </a:extLst>
          </p:cNvPr>
          <p:cNvSpPr>
            <a:spLocks noGrp="1"/>
          </p:cNvSpPr>
          <p:nvPr>
            <p:ph idx="38" hasCustomPrompt="1"/>
          </p:nvPr>
        </p:nvSpPr>
        <p:spPr>
          <a:xfrm>
            <a:off x="550862" y="2081887"/>
            <a:ext cx="2711451" cy="3678113"/>
          </a:xfrm>
        </p:spPr>
        <p:txBody>
          <a:bodyPr vert="horz" lIns="0" tIns="45720" rIns="91440" bIns="45720" rtlCol="0">
            <a:normAutofit/>
          </a:bodyPr>
          <a:lstStyle>
            <a:lvl1pPr>
              <a:defRPr lang="en-GB" sz="1800" spc="-10" baseline="0" dirty="0" smtClean="0"/>
            </a:lvl1pPr>
          </a:lstStyle>
          <a:p>
            <a:pPr lvl="0"/>
            <a:r>
              <a:rPr lang="en-GB" err="1"/>
              <a:t>Klicka</a:t>
            </a:r>
            <a:r>
              <a:rPr lang="en-GB"/>
              <a:t> </a:t>
            </a:r>
            <a:r>
              <a:rPr lang="en-GB" err="1"/>
              <a:t>här</a:t>
            </a:r>
            <a:r>
              <a:rPr lang="en-GB"/>
              <a:t> </a:t>
            </a:r>
            <a:r>
              <a:rPr lang="en-GB" err="1"/>
              <a:t>för</a:t>
            </a:r>
            <a:r>
              <a:rPr lang="en-GB"/>
              <a:t> </a:t>
            </a:r>
            <a:r>
              <a:rPr lang="en-GB" err="1"/>
              <a:t>att</a:t>
            </a:r>
            <a:r>
              <a:rPr lang="en-GB"/>
              <a:t> </a:t>
            </a:r>
            <a:r>
              <a:rPr lang="en-GB" err="1"/>
              <a:t>ändra</a:t>
            </a:r>
            <a:r>
              <a:rPr lang="en-GB"/>
              <a:t> format </a:t>
            </a:r>
            <a:r>
              <a:rPr lang="en-GB" err="1"/>
              <a:t>på</a:t>
            </a:r>
            <a:r>
              <a:rPr lang="en-GB"/>
              <a:t> </a:t>
            </a:r>
            <a:r>
              <a:rPr lang="en-GB" err="1"/>
              <a:t>bakgrundstexten</a:t>
            </a:r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FADA452-EEB2-4252-8971-267ADC35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9113C4-480E-4DC3-A418-15FE656E578D}"/>
              </a:ext>
            </a:extLst>
          </p:cNvPr>
          <p:cNvSpPr>
            <a:spLocks noGrp="1"/>
          </p:cNvSpPr>
          <p:nvPr>
            <p:ph type="dt" sz="half" idx="39"/>
          </p:nvPr>
        </p:nvSpPr>
        <p:spPr/>
        <p:txBody>
          <a:bodyPr/>
          <a:lstStyle/>
          <a:p>
            <a:fld id="{59F3B072-CCFD-4A69-A0A9-F06ED6DEA152}" type="datetime1">
              <a:rPr lang="en-GB" smtClean="0"/>
              <a:t>10/05/2024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0692E1-F1FA-4F59-8EC2-8CBEE2F8E708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 vert="horz" lIns="0" tIns="0" rIns="0" bIns="0" rtlCol="0" anchor="t"/>
          <a:lstStyle>
            <a:lvl1pPr>
              <a:defRPr lang="en-GB" smtClean="0"/>
            </a:lvl1pPr>
          </a:lstStyle>
          <a:p>
            <a:pPr algn="ctr"/>
            <a:r>
              <a:rPr lang="sv-SE"/>
              <a:t>Lorem ipsum dolor sit amet, consectetur adipiscing elit, sed do eiusmod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588114-7B63-47D4-8DDC-3A336F026599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436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emf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2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1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0.xml"/><Relationship Id="rId18" Type="http://schemas.openxmlformats.org/officeDocument/2006/relationships/slideLayout" Target="../slideLayouts/slideLayout85.xml"/><Relationship Id="rId26" Type="http://schemas.openxmlformats.org/officeDocument/2006/relationships/slideLayout" Target="../slideLayouts/slideLayout93.xml"/><Relationship Id="rId39" Type="http://schemas.openxmlformats.org/officeDocument/2006/relationships/theme" Target="../theme/theme4.xml"/><Relationship Id="rId21" Type="http://schemas.openxmlformats.org/officeDocument/2006/relationships/slideLayout" Target="../slideLayouts/slideLayout88.xml"/><Relationship Id="rId34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74.xml"/><Relationship Id="rId12" Type="http://schemas.openxmlformats.org/officeDocument/2006/relationships/slideLayout" Target="../slideLayouts/slideLayout79.xml"/><Relationship Id="rId17" Type="http://schemas.openxmlformats.org/officeDocument/2006/relationships/slideLayout" Target="../slideLayouts/slideLayout84.xml"/><Relationship Id="rId25" Type="http://schemas.openxmlformats.org/officeDocument/2006/relationships/slideLayout" Target="../slideLayouts/slideLayout92.xml"/><Relationship Id="rId33" Type="http://schemas.openxmlformats.org/officeDocument/2006/relationships/slideLayout" Target="../slideLayouts/slideLayout100.xml"/><Relationship Id="rId38" Type="http://schemas.openxmlformats.org/officeDocument/2006/relationships/slideLayout" Target="../slideLayouts/slideLayout105.xml"/><Relationship Id="rId2" Type="http://schemas.openxmlformats.org/officeDocument/2006/relationships/slideLayout" Target="../slideLayouts/slideLayout69.xml"/><Relationship Id="rId16" Type="http://schemas.openxmlformats.org/officeDocument/2006/relationships/slideLayout" Target="../slideLayouts/slideLayout83.xml"/><Relationship Id="rId20" Type="http://schemas.openxmlformats.org/officeDocument/2006/relationships/slideLayout" Target="../slideLayouts/slideLayout87.xml"/><Relationship Id="rId29" Type="http://schemas.openxmlformats.org/officeDocument/2006/relationships/slideLayout" Target="../slideLayouts/slideLayout96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24" Type="http://schemas.openxmlformats.org/officeDocument/2006/relationships/slideLayout" Target="../slideLayouts/slideLayout91.xml"/><Relationship Id="rId32" Type="http://schemas.openxmlformats.org/officeDocument/2006/relationships/slideLayout" Target="../slideLayouts/slideLayout99.xml"/><Relationship Id="rId37" Type="http://schemas.openxmlformats.org/officeDocument/2006/relationships/slideLayout" Target="../slideLayouts/slideLayout104.xml"/><Relationship Id="rId40" Type="http://schemas.openxmlformats.org/officeDocument/2006/relationships/image" Target="../media/image1.emf"/><Relationship Id="rId5" Type="http://schemas.openxmlformats.org/officeDocument/2006/relationships/slideLayout" Target="../slideLayouts/slideLayout72.xml"/><Relationship Id="rId15" Type="http://schemas.openxmlformats.org/officeDocument/2006/relationships/slideLayout" Target="../slideLayouts/slideLayout82.xml"/><Relationship Id="rId23" Type="http://schemas.openxmlformats.org/officeDocument/2006/relationships/slideLayout" Target="../slideLayouts/slideLayout90.xml"/><Relationship Id="rId28" Type="http://schemas.openxmlformats.org/officeDocument/2006/relationships/slideLayout" Target="../slideLayouts/slideLayout95.xml"/><Relationship Id="rId36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77.xml"/><Relationship Id="rId19" Type="http://schemas.openxmlformats.org/officeDocument/2006/relationships/slideLayout" Target="../slideLayouts/slideLayout86.xml"/><Relationship Id="rId31" Type="http://schemas.openxmlformats.org/officeDocument/2006/relationships/slideLayout" Target="../slideLayouts/slideLayout98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14" Type="http://schemas.openxmlformats.org/officeDocument/2006/relationships/slideLayout" Target="../slideLayouts/slideLayout81.xml"/><Relationship Id="rId22" Type="http://schemas.openxmlformats.org/officeDocument/2006/relationships/slideLayout" Target="../slideLayouts/slideLayout89.xml"/><Relationship Id="rId27" Type="http://schemas.openxmlformats.org/officeDocument/2006/relationships/slideLayout" Target="../slideLayouts/slideLayout94.xml"/><Relationship Id="rId30" Type="http://schemas.openxmlformats.org/officeDocument/2006/relationships/slideLayout" Target="../slideLayouts/slideLayout97.xml"/><Relationship Id="rId35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0.xml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18.xml"/><Relationship Id="rId18" Type="http://schemas.openxmlformats.org/officeDocument/2006/relationships/slideLayout" Target="../slideLayouts/slideLayout123.xml"/><Relationship Id="rId26" Type="http://schemas.openxmlformats.org/officeDocument/2006/relationships/slideLayout" Target="../slideLayouts/slideLayout131.xml"/><Relationship Id="rId39" Type="http://schemas.openxmlformats.org/officeDocument/2006/relationships/slideLayout" Target="../slideLayouts/slideLayout144.xml"/><Relationship Id="rId21" Type="http://schemas.openxmlformats.org/officeDocument/2006/relationships/slideLayout" Target="../slideLayouts/slideLayout126.xml"/><Relationship Id="rId34" Type="http://schemas.openxmlformats.org/officeDocument/2006/relationships/slideLayout" Target="../slideLayouts/slideLayout139.xml"/><Relationship Id="rId42" Type="http://schemas.openxmlformats.org/officeDocument/2006/relationships/slideLayout" Target="../slideLayouts/slideLayout147.xml"/><Relationship Id="rId47" Type="http://schemas.openxmlformats.org/officeDocument/2006/relationships/slideLayout" Target="../slideLayouts/slideLayout152.xml"/><Relationship Id="rId50" Type="http://schemas.openxmlformats.org/officeDocument/2006/relationships/slideLayout" Target="../slideLayouts/slideLayout155.xml"/><Relationship Id="rId55" Type="http://schemas.openxmlformats.org/officeDocument/2006/relationships/slideLayout" Target="../slideLayouts/slideLayout160.xml"/><Relationship Id="rId7" Type="http://schemas.openxmlformats.org/officeDocument/2006/relationships/slideLayout" Target="../slideLayouts/slideLayout112.xml"/><Relationship Id="rId2" Type="http://schemas.openxmlformats.org/officeDocument/2006/relationships/slideLayout" Target="../slideLayouts/slideLayout107.xml"/><Relationship Id="rId16" Type="http://schemas.openxmlformats.org/officeDocument/2006/relationships/slideLayout" Target="../slideLayouts/slideLayout121.xml"/><Relationship Id="rId29" Type="http://schemas.openxmlformats.org/officeDocument/2006/relationships/slideLayout" Target="../slideLayouts/slideLayout134.xml"/><Relationship Id="rId11" Type="http://schemas.openxmlformats.org/officeDocument/2006/relationships/slideLayout" Target="../slideLayouts/slideLayout116.xml"/><Relationship Id="rId24" Type="http://schemas.openxmlformats.org/officeDocument/2006/relationships/slideLayout" Target="../slideLayouts/slideLayout129.xml"/><Relationship Id="rId32" Type="http://schemas.openxmlformats.org/officeDocument/2006/relationships/slideLayout" Target="../slideLayouts/slideLayout137.xml"/><Relationship Id="rId37" Type="http://schemas.openxmlformats.org/officeDocument/2006/relationships/slideLayout" Target="../slideLayouts/slideLayout142.xml"/><Relationship Id="rId40" Type="http://schemas.openxmlformats.org/officeDocument/2006/relationships/slideLayout" Target="../slideLayouts/slideLayout145.xml"/><Relationship Id="rId45" Type="http://schemas.openxmlformats.org/officeDocument/2006/relationships/slideLayout" Target="../slideLayouts/slideLayout150.xml"/><Relationship Id="rId53" Type="http://schemas.openxmlformats.org/officeDocument/2006/relationships/slideLayout" Target="../slideLayouts/slideLayout158.xml"/><Relationship Id="rId58" Type="http://schemas.openxmlformats.org/officeDocument/2006/relationships/slideLayout" Target="../slideLayouts/slideLayout163.xml"/><Relationship Id="rId5" Type="http://schemas.openxmlformats.org/officeDocument/2006/relationships/slideLayout" Target="../slideLayouts/slideLayout110.xml"/><Relationship Id="rId61" Type="http://schemas.openxmlformats.org/officeDocument/2006/relationships/theme" Target="../theme/theme5.xml"/><Relationship Id="rId19" Type="http://schemas.openxmlformats.org/officeDocument/2006/relationships/slideLayout" Target="../slideLayouts/slideLayout124.xml"/><Relationship Id="rId14" Type="http://schemas.openxmlformats.org/officeDocument/2006/relationships/slideLayout" Target="../slideLayouts/slideLayout119.xml"/><Relationship Id="rId22" Type="http://schemas.openxmlformats.org/officeDocument/2006/relationships/slideLayout" Target="../slideLayouts/slideLayout127.xml"/><Relationship Id="rId27" Type="http://schemas.openxmlformats.org/officeDocument/2006/relationships/slideLayout" Target="../slideLayouts/slideLayout132.xml"/><Relationship Id="rId30" Type="http://schemas.openxmlformats.org/officeDocument/2006/relationships/slideLayout" Target="../slideLayouts/slideLayout135.xml"/><Relationship Id="rId35" Type="http://schemas.openxmlformats.org/officeDocument/2006/relationships/slideLayout" Target="../slideLayouts/slideLayout140.xml"/><Relationship Id="rId43" Type="http://schemas.openxmlformats.org/officeDocument/2006/relationships/slideLayout" Target="../slideLayouts/slideLayout148.xml"/><Relationship Id="rId48" Type="http://schemas.openxmlformats.org/officeDocument/2006/relationships/slideLayout" Target="../slideLayouts/slideLayout153.xml"/><Relationship Id="rId56" Type="http://schemas.openxmlformats.org/officeDocument/2006/relationships/slideLayout" Target="../slideLayouts/slideLayout161.xml"/><Relationship Id="rId8" Type="http://schemas.openxmlformats.org/officeDocument/2006/relationships/slideLayout" Target="../slideLayouts/slideLayout113.xml"/><Relationship Id="rId51" Type="http://schemas.openxmlformats.org/officeDocument/2006/relationships/slideLayout" Target="../slideLayouts/slideLayout156.xml"/><Relationship Id="rId3" Type="http://schemas.openxmlformats.org/officeDocument/2006/relationships/slideLayout" Target="../slideLayouts/slideLayout108.xml"/><Relationship Id="rId12" Type="http://schemas.openxmlformats.org/officeDocument/2006/relationships/slideLayout" Target="../slideLayouts/slideLayout117.xml"/><Relationship Id="rId17" Type="http://schemas.openxmlformats.org/officeDocument/2006/relationships/slideLayout" Target="../slideLayouts/slideLayout122.xml"/><Relationship Id="rId25" Type="http://schemas.openxmlformats.org/officeDocument/2006/relationships/slideLayout" Target="../slideLayouts/slideLayout130.xml"/><Relationship Id="rId33" Type="http://schemas.openxmlformats.org/officeDocument/2006/relationships/slideLayout" Target="../slideLayouts/slideLayout138.xml"/><Relationship Id="rId38" Type="http://schemas.openxmlformats.org/officeDocument/2006/relationships/slideLayout" Target="../slideLayouts/slideLayout143.xml"/><Relationship Id="rId46" Type="http://schemas.openxmlformats.org/officeDocument/2006/relationships/slideLayout" Target="../slideLayouts/slideLayout151.xml"/><Relationship Id="rId59" Type="http://schemas.openxmlformats.org/officeDocument/2006/relationships/slideLayout" Target="../slideLayouts/slideLayout164.xml"/><Relationship Id="rId20" Type="http://schemas.openxmlformats.org/officeDocument/2006/relationships/slideLayout" Target="../slideLayouts/slideLayout125.xml"/><Relationship Id="rId41" Type="http://schemas.openxmlformats.org/officeDocument/2006/relationships/slideLayout" Target="../slideLayouts/slideLayout146.xml"/><Relationship Id="rId54" Type="http://schemas.openxmlformats.org/officeDocument/2006/relationships/slideLayout" Target="../slideLayouts/slideLayout159.xml"/><Relationship Id="rId62" Type="http://schemas.openxmlformats.org/officeDocument/2006/relationships/image" Target="../media/image10.png"/><Relationship Id="rId1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20.xml"/><Relationship Id="rId23" Type="http://schemas.openxmlformats.org/officeDocument/2006/relationships/slideLayout" Target="../slideLayouts/slideLayout128.xml"/><Relationship Id="rId28" Type="http://schemas.openxmlformats.org/officeDocument/2006/relationships/slideLayout" Target="../slideLayouts/slideLayout133.xml"/><Relationship Id="rId36" Type="http://schemas.openxmlformats.org/officeDocument/2006/relationships/slideLayout" Target="../slideLayouts/slideLayout141.xml"/><Relationship Id="rId49" Type="http://schemas.openxmlformats.org/officeDocument/2006/relationships/slideLayout" Target="../slideLayouts/slideLayout154.xml"/><Relationship Id="rId57" Type="http://schemas.openxmlformats.org/officeDocument/2006/relationships/slideLayout" Target="../slideLayouts/slideLayout162.xml"/><Relationship Id="rId10" Type="http://schemas.openxmlformats.org/officeDocument/2006/relationships/slideLayout" Target="../slideLayouts/slideLayout115.xml"/><Relationship Id="rId31" Type="http://schemas.openxmlformats.org/officeDocument/2006/relationships/slideLayout" Target="../slideLayouts/slideLayout136.xml"/><Relationship Id="rId44" Type="http://schemas.openxmlformats.org/officeDocument/2006/relationships/slideLayout" Target="../slideLayouts/slideLayout149.xml"/><Relationship Id="rId52" Type="http://schemas.openxmlformats.org/officeDocument/2006/relationships/slideLayout" Target="../slideLayouts/slideLayout157.xml"/><Relationship Id="rId60" Type="http://schemas.openxmlformats.org/officeDocument/2006/relationships/slideLayout" Target="../slideLayouts/slideLayout165.xml"/><Relationship Id="rId4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4.xml"/></Relationships>
</file>

<file path=ppt/slideMasters/_rels/slideMaster6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78.xml"/><Relationship Id="rId18" Type="http://schemas.openxmlformats.org/officeDocument/2006/relationships/slideLayout" Target="../slideLayouts/slideLayout183.xml"/><Relationship Id="rId26" Type="http://schemas.openxmlformats.org/officeDocument/2006/relationships/slideLayout" Target="../slideLayouts/slideLayout191.xml"/><Relationship Id="rId39" Type="http://schemas.openxmlformats.org/officeDocument/2006/relationships/slideLayout" Target="../slideLayouts/slideLayout204.xml"/><Relationship Id="rId21" Type="http://schemas.openxmlformats.org/officeDocument/2006/relationships/slideLayout" Target="../slideLayouts/slideLayout186.xml"/><Relationship Id="rId34" Type="http://schemas.openxmlformats.org/officeDocument/2006/relationships/slideLayout" Target="../slideLayouts/slideLayout199.xml"/><Relationship Id="rId42" Type="http://schemas.openxmlformats.org/officeDocument/2006/relationships/image" Target="../media/image1.emf"/><Relationship Id="rId7" Type="http://schemas.openxmlformats.org/officeDocument/2006/relationships/slideLayout" Target="../slideLayouts/slideLayout172.xml"/><Relationship Id="rId2" Type="http://schemas.openxmlformats.org/officeDocument/2006/relationships/slideLayout" Target="../slideLayouts/slideLayout167.xml"/><Relationship Id="rId16" Type="http://schemas.openxmlformats.org/officeDocument/2006/relationships/slideLayout" Target="../slideLayouts/slideLayout181.xml"/><Relationship Id="rId20" Type="http://schemas.openxmlformats.org/officeDocument/2006/relationships/slideLayout" Target="../slideLayouts/slideLayout185.xml"/><Relationship Id="rId29" Type="http://schemas.openxmlformats.org/officeDocument/2006/relationships/slideLayout" Target="../slideLayouts/slideLayout194.xml"/><Relationship Id="rId41" Type="http://schemas.openxmlformats.org/officeDocument/2006/relationships/theme" Target="../theme/theme6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24" Type="http://schemas.openxmlformats.org/officeDocument/2006/relationships/slideLayout" Target="../slideLayouts/slideLayout189.xml"/><Relationship Id="rId32" Type="http://schemas.openxmlformats.org/officeDocument/2006/relationships/slideLayout" Target="../slideLayouts/slideLayout197.xml"/><Relationship Id="rId37" Type="http://schemas.openxmlformats.org/officeDocument/2006/relationships/slideLayout" Target="../slideLayouts/slideLayout202.xml"/><Relationship Id="rId40" Type="http://schemas.openxmlformats.org/officeDocument/2006/relationships/slideLayout" Target="../slideLayouts/slideLayout205.xml"/><Relationship Id="rId5" Type="http://schemas.openxmlformats.org/officeDocument/2006/relationships/slideLayout" Target="../slideLayouts/slideLayout170.xml"/><Relationship Id="rId15" Type="http://schemas.openxmlformats.org/officeDocument/2006/relationships/slideLayout" Target="../slideLayouts/slideLayout180.xml"/><Relationship Id="rId23" Type="http://schemas.openxmlformats.org/officeDocument/2006/relationships/slideLayout" Target="../slideLayouts/slideLayout188.xml"/><Relationship Id="rId28" Type="http://schemas.openxmlformats.org/officeDocument/2006/relationships/slideLayout" Target="../slideLayouts/slideLayout193.xml"/><Relationship Id="rId36" Type="http://schemas.openxmlformats.org/officeDocument/2006/relationships/slideLayout" Target="../slideLayouts/slideLayout201.xml"/><Relationship Id="rId10" Type="http://schemas.openxmlformats.org/officeDocument/2006/relationships/slideLayout" Target="../slideLayouts/slideLayout175.xml"/><Relationship Id="rId19" Type="http://schemas.openxmlformats.org/officeDocument/2006/relationships/slideLayout" Target="../slideLayouts/slideLayout184.xml"/><Relationship Id="rId31" Type="http://schemas.openxmlformats.org/officeDocument/2006/relationships/slideLayout" Target="../slideLayouts/slideLayout196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Relationship Id="rId14" Type="http://schemas.openxmlformats.org/officeDocument/2006/relationships/slideLayout" Target="../slideLayouts/slideLayout179.xml"/><Relationship Id="rId22" Type="http://schemas.openxmlformats.org/officeDocument/2006/relationships/slideLayout" Target="../slideLayouts/slideLayout187.xml"/><Relationship Id="rId27" Type="http://schemas.openxmlformats.org/officeDocument/2006/relationships/slideLayout" Target="../slideLayouts/slideLayout192.xml"/><Relationship Id="rId30" Type="http://schemas.openxmlformats.org/officeDocument/2006/relationships/slideLayout" Target="../slideLayouts/slideLayout195.xml"/><Relationship Id="rId35" Type="http://schemas.openxmlformats.org/officeDocument/2006/relationships/slideLayout" Target="../slideLayouts/slideLayout200.xml"/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12" Type="http://schemas.openxmlformats.org/officeDocument/2006/relationships/slideLayout" Target="../slideLayouts/slideLayout177.xml"/><Relationship Id="rId17" Type="http://schemas.openxmlformats.org/officeDocument/2006/relationships/slideLayout" Target="../slideLayouts/slideLayout182.xml"/><Relationship Id="rId25" Type="http://schemas.openxmlformats.org/officeDocument/2006/relationships/slideLayout" Target="../slideLayouts/slideLayout190.xml"/><Relationship Id="rId33" Type="http://schemas.openxmlformats.org/officeDocument/2006/relationships/slideLayout" Target="../slideLayouts/slideLayout198.xml"/><Relationship Id="rId38" Type="http://schemas.openxmlformats.org/officeDocument/2006/relationships/slideLayout" Target="../slideLayouts/slideLayout20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C507EEC7-979E-EF41-9854-4FD597ADE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774000"/>
            <a:ext cx="11090275" cy="10516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GB"/>
              <a:t>Klicka </a:t>
            </a:r>
            <a:r>
              <a:rPr lang="en-GB" err="1"/>
              <a:t>här</a:t>
            </a:r>
            <a:r>
              <a:rPr lang="en-GB"/>
              <a:t> </a:t>
            </a:r>
            <a:r>
              <a:rPr lang="en-GB" err="1"/>
              <a:t>för</a:t>
            </a:r>
            <a:r>
              <a:rPr lang="en-GB"/>
              <a:t> </a:t>
            </a:r>
            <a:r>
              <a:rPr lang="en-GB" err="1"/>
              <a:t>att</a:t>
            </a:r>
            <a:r>
              <a:rPr lang="en-GB"/>
              <a:t> </a:t>
            </a:r>
            <a:r>
              <a:rPr lang="en-GB" err="1"/>
              <a:t>ändra</a:t>
            </a:r>
            <a:r>
              <a:rPr lang="en-GB"/>
              <a:t> mall </a:t>
            </a:r>
            <a:r>
              <a:rPr lang="en-GB" err="1"/>
              <a:t>för</a:t>
            </a:r>
            <a:r>
              <a:rPr lang="en-GB"/>
              <a:t> </a:t>
            </a:r>
            <a:r>
              <a:rPr lang="en-GB" err="1"/>
              <a:t>rubrikformat</a:t>
            </a:r>
            <a:endParaRPr lang="en-GB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76293B-24CF-CF42-BA14-78E30224D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2" y="1825625"/>
            <a:ext cx="11090276" cy="4195763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GB" err="1"/>
              <a:t>Klicka</a:t>
            </a:r>
            <a:r>
              <a:rPr lang="en-GB"/>
              <a:t> </a:t>
            </a:r>
            <a:r>
              <a:rPr lang="en-GB" err="1"/>
              <a:t>här</a:t>
            </a:r>
            <a:r>
              <a:rPr lang="en-GB"/>
              <a:t> </a:t>
            </a:r>
            <a:r>
              <a:rPr lang="en-GB" err="1"/>
              <a:t>för</a:t>
            </a:r>
            <a:r>
              <a:rPr lang="en-GB"/>
              <a:t> </a:t>
            </a:r>
            <a:r>
              <a:rPr lang="en-GB" err="1"/>
              <a:t>att</a:t>
            </a:r>
            <a:r>
              <a:rPr lang="en-GB"/>
              <a:t> </a:t>
            </a:r>
            <a:r>
              <a:rPr lang="en-GB" err="1"/>
              <a:t>ändra</a:t>
            </a:r>
            <a:r>
              <a:rPr lang="en-GB"/>
              <a:t> format </a:t>
            </a:r>
            <a:r>
              <a:rPr lang="en-GB" err="1"/>
              <a:t>på</a:t>
            </a:r>
            <a:r>
              <a:rPr lang="en-GB"/>
              <a:t> </a:t>
            </a:r>
            <a:r>
              <a:rPr lang="en-GB" err="1"/>
              <a:t>bakgrundstexten</a:t>
            </a:r>
            <a:endParaRPr lang="en-GB"/>
          </a:p>
          <a:p>
            <a:pPr lvl="1"/>
            <a:r>
              <a:rPr lang="en-GB" err="1"/>
              <a:t>Nivå</a:t>
            </a:r>
            <a:r>
              <a:rPr lang="en-GB"/>
              <a:t> </a:t>
            </a:r>
            <a:r>
              <a:rPr lang="en-GB" err="1"/>
              <a:t>två</a:t>
            </a:r>
            <a:endParaRPr lang="en-GB"/>
          </a:p>
          <a:p>
            <a:pPr lvl="2"/>
            <a:r>
              <a:rPr lang="en-GB" err="1"/>
              <a:t>Nivå</a:t>
            </a:r>
            <a:r>
              <a:rPr lang="en-GB"/>
              <a:t> </a:t>
            </a:r>
            <a:r>
              <a:rPr lang="en-GB" err="1"/>
              <a:t>tre</a:t>
            </a:r>
            <a:endParaRPr lang="en-GB"/>
          </a:p>
          <a:p>
            <a:pPr lvl="3"/>
            <a:r>
              <a:rPr lang="en-GB" err="1"/>
              <a:t>Nivå</a:t>
            </a:r>
            <a:r>
              <a:rPr lang="en-GB"/>
              <a:t> </a:t>
            </a:r>
            <a:r>
              <a:rPr lang="en-GB" err="1"/>
              <a:t>fyra</a:t>
            </a:r>
            <a:endParaRPr lang="en-GB"/>
          </a:p>
          <a:p>
            <a:pPr lvl="4"/>
            <a:r>
              <a:rPr lang="en-GB" err="1"/>
              <a:t>Nivå</a:t>
            </a:r>
            <a:r>
              <a:rPr lang="en-GB"/>
              <a:t> fem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6A76513-1AB3-0245-B1E4-89EAA4FCD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14905" y="6333686"/>
            <a:ext cx="5962188" cy="3735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 b="0" i="0">
                <a:solidFill>
                  <a:schemeClr val="tx1"/>
                </a:solidFill>
                <a:latin typeface="SEB SansSerif" pitchFamily="2" charset="77"/>
              </a:defRPr>
            </a:lvl1pPr>
          </a:lstStyle>
          <a:p>
            <a:pPr algn="ctr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endParaRPr lang="en-GB"/>
          </a:p>
        </p:txBody>
      </p:sp>
      <p:pic>
        <p:nvPicPr>
          <p:cNvPr id="7" name="SEB Wordmark RGB Black.png">
            <a:extLst>
              <a:ext uri="{FF2B5EF4-FFF2-40B4-BE49-F238E27FC236}">
                <a16:creationId xmlns:a16="http://schemas.microsoft.com/office/drawing/2014/main" id="{61AD70A2-2954-4B6D-9281-55B8A05E41ED}"/>
              </a:ext>
            </a:extLst>
          </p:cNvPr>
          <p:cNvPicPr>
            <a:picLocks noChangeAspect="1"/>
          </p:cNvPicPr>
          <p:nvPr userDrawn="1"/>
        </p:nvPicPr>
        <p:blipFill>
          <a:blip r:embed="rId3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52591" y="6333685"/>
            <a:ext cx="402944" cy="177253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A114761-EBA3-C441-B249-AB0984B20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02371" y="6342061"/>
            <a:ext cx="65151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 b="0" i="0">
                <a:solidFill>
                  <a:schemeClr val="tx1"/>
                </a:solidFill>
                <a:latin typeface="SEB SansSerif" pitchFamily="2" charset="77"/>
              </a:defRPr>
            </a:lvl1pPr>
          </a:lstStyle>
          <a:p>
            <a:fld id="{59F3B072-CCFD-4A69-A0A9-F06ED6DEA152}" type="datetime1">
              <a:rPr lang="en-GB" smtClean="0"/>
              <a:t>10/05/2024</a:t>
            </a:fld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AD01F0E-3B9F-3B42-BBBD-8E8CB752A0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0862" y="6342061"/>
            <a:ext cx="651509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 b="0" i="0">
                <a:solidFill>
                  <a:schemeClr val="tx1"/>
                </a:solidFill>
                <a:latin typeface="SEB SansSerif" pitchFamily="2" charset="77"/>
              </a:defRPr>
            </a:lvl1pPr>
          </a:lstStyle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448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6" r:id="rId2"/>
    <p:sldLayoutId id="2147483811" r:id="rId3"/>
    <p:sldLayoutId id="2147483812" r:id="rId4"/>
    <p:sldLayoutId id="2147483814" r:id="rId5"/>
    <p:sldLayoutId id="2147483815" r:id="rId6"/>
    <p:sldLayoutId id="2147483786" r:id="rId7"/>
    <p:sldLayoutId id="2147483835" r:id="rId8"/>
    <p:sldLayoutId id="2147483785" r:id="rId9"/>
    <p:sldLayoutId id="2147483787" r:id="rId10"/>
    <p:sldLayoutId id="2147483820" r:id="rId11"/>
    <p:sldLayoutId id="2147483753" r:id="rId12"/>
    <p:sldLayoutId id="2147483824" r:id="rId13"/>
    <p:sldLayoutId id="2147483832" r:id="rId14"/>
    <p:sldLayoutId id="2147483823" r:id="rId15"/>
    <p:sldLayoutId id="2147483833" r:id="rId16"/>
    <p:sldLayoutId id="2147483760" r:id="rId17"/>
    <p:sldLayoutId id="2147483828" r:id="rId18"/>
    <p:sldLayoutId id="2147483818" r:id="rId19"/>
    <p:sldLayoutId id="2147483829" r:id="rId20"/>
    <p:sldLayoutId id="2147483819" r:id="rId21"/>
    <p:sldLayoutId id="2147483834" r:id="rId22"/>
    <p:sldLayoutId id="2147483822" r:id="rId23"/>
    <p:sldLayoutId id="2147483830" r:id="rId24"/>
    <p:sldLayoutId id="2147483821" r:id="rId25"/>
    <p:sldLayoutId id="2147483831" r:id="rId26"/>
    <p:sldLayoutId id="2147483762" r:id="rId27"/>
    <p:sldLayoutId id="2147483763" r:id="rId28"/>
    <p:sldLayoutId id="2147483764" r:id="rId29"/>
    <p:sldLayoutId id="2147483827" r:id="rId30"/>
    <p:sldLayoutId id="2147483825" r:id="rId31"/>
    <p:sldLayoutId id="2147483826" r:id="rId32"/>
    <p:sldLayoutId id="2147483780" r:id="rId33"/>
    <p:sldLayoutId id="2147483788" r:id="rId34"/>
    <p:sldLayoutId id="2147483836" r:id="rId35"/>
    <p:sldLayoutId id="2147483789" r:id="rId36"/>
    <p:sldLayoutId id="2147483790" r:id="rId3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3500" b="0" i="0" kern="3000" spc="-50" baseline="0" dirty="0">
          <a:solidFill>
            <a:schemeClr val="tx1"/>
          </a:solidFill>
          <a:latin typeface="SEB SansSerif Light" pitchFamily="2" charset="77"/>
          <a:ea typeface="+mj-ea"/>
          <a:cs typeface="+mj-cs"/>
        </a:defRPr>
      </a:lvl1pPr>
    </p:titleStyle>
    <p:bodyStyle>
      <a:lvl1pPr marL="285750" indent="-28575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j-lt"/>
          <a:ea typeface="+mn-ea"/>
          <a:cs typeface="+mn-cs"/>
        </a:defRPr>
      </a:lvl1pPr>
      <a:lvl2pPr marL="536575" indent="-268288" algn="l" defTabSz="914400" rtl="0" eaLnBrk="1" latinLnBrk="0" hangingPunct="1">
        <a:lnSpc>
          <a:spcPct val="100000"/>
        </a:lnSpc>
        <a:spcBef>
          <a:spcPts val="500"/>
        </a:spcBef>
        <a:buFont typeface="SEB SansSerif Light" panose="00000400000000000000" pitchFamily="2" charset="0"/>
        <a:buChar char="–"/>
        <a:defRPr sz="1800" b="0" i="0" kern="1200">
          <a:solidFill>
            <a:schemeClr val="tx1"/>
          </a:solidFill>
          <a:latin typeface="+mj-lt"/>
          <a:ea typeface="+mn-ea"/>
          <a:cs typeface="+mn-cs"/>
        </a:defRPr>
      </a:lvl2pPr>
      <a:lvl3pPr marL="804863" indent="-26828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j-lt"/>
          <a:ea typeface="+mn-ea"/>
          <a:cs typeface="+mn-cs"/>
        </a:defRPr>
      </a:lvl3pPr>
      <a:lvl4pPr marL="1073150" indent="-268288" algn="l" defTabSz="914400" rtl="0" eaLnBrk="1" latinLnBrk="0" hangingPunct="1">
        <a:lnSpc>
          <a:spcPct val="100000"/>
        </a:lnSpc>
        <a:spcBef>
          <a:spcPts val="500"/>
        </a:spcBef>
        <a:buFont typeface="SEB SansSerif Light" panose="00000400000000000000" pitchFamily="2" charset="0"/>
        <a:buChar char="–"/>
        <a:defRPr sz="1800" b="0" i="0" kern="1200">
          <a:solidFill>
            <a:schemeClr val="tx1"/>
          </a:solidFill>
          <a:latin typeface="+mj-lt"/>
          <a:ea typeface="+mn-ea"/>
          <a:cs typeface="+mn-cs"/>
        </a:defRPr>
      </a:lvl4pPr>
      <a:lvl5pPr marL="1341438" indent="-26828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5" orient="horz" pos="3793" userDrawn="1">
          <p15:clr>
            <a:srgbClr val="F26B43"/>
          </p15:clr>
        </p15:guide>
        <p15:guide id="8" pos="733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C507EEC7-979E-EF41-9854-4FD597ADE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76293B-24CF-CF42-BA14-78E30224D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A114761-EBA3-C441-B249-AB0984B20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44288" y="6342061"/>
            <a:ext cx="65151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 b="0" i="0">
                <a:solidFill>
                  <a:schemeClr val="tx1"/>
                </a:solidFill>
                <a:latin typeface="SEB SansSerif" panose="00000500000000000000" pitchFamily="2" charset="0"/>
              </a:defRPr>
            </a:lvl1pPr>
          </a:lstStyle>
          <a:p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6A76513-1AB3-0245-B1E4-89EAA4FCD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0863" y="6342061"/>
            <a:ext cx="3182937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 b="0" i="0">
                <a:solidFill>
                  <a:schemeClr val="tx1"/>
                </a:solidFill>
                <a:latin typeface="SEB SansSerif" panose="00000500000000000000" pitchFamily="2" charset="0"/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AD01F0E-3B9F-3B42-BBBD-8E8CB752A0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414963" y="6342061"/>
            <a:ext cx="35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 b="0" i="0">
                <a:solidFill>
                  <a:schemeClr val="tx1"/>
                </a:solidFill>
                <a:latin typeface="SEB SansSerif" panose="00000500000000000000" pitchFamily="2" charset="0"/>
              </a:defRPr>
            </a:lvl1pPr>
          </a:lstStyle>
          <a:p>
            <a:fld id="{603F2C8F-2988-2547-AA69-A6325C8C35E4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7" name="SEB Wordmark RGB Black.png">
            <a:extLst>
              <a:ext uri="{FF2B5EF4-FFF2-40B4-BE49-F238E27FC236}">
                <a16:creationId xmlns:a16="http://schemas.microsoft.com/office/drawing/2014/main" id="{61AD70A2-2954-4B6D-9281-55B8A05E41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52591" y="6333685"/>
            <a:ext cx="402944" cy="17725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03130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3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3000" spc="-100" baseline="0">
          <a:solidFill>
            <a:schemeClr val="tx1"/>
          </a:solidFill>
          <a:latin typeface="SEB SansSerif Light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SEB SansSerif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SEB SansSerif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SEB SansSerif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SEB SansSerif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SEB SansSerif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>
          <p15:clr>
            <a:srgbClr val="F26B43"/>
          </p15:clr>
        </p15:guide>
        <p15:guide id="2" pos="3840">
          <p15:clr>
            <a:srgbClr val="F26B43"/>
          </p15:clr>
        </p15:guide>
        <p15:guide id="3" pos="347">
          <p15:clr>
            <a:srgbClr val="F26B43"/>
          </p15:clr>
        </p15:guide>
        <p15:guide id="5" orient="horz" pos="3793">
          <p15:clr>
            <a:srgbClr val="F26B43"/>
          </p15:clr>
        </p15:guide>
        <p15:guide id="8" pos="733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C507EEC7-979E-EF41-9854-4FD597ADE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-2369"/>
            <a:ext cx="11090275" cy="838982"/>
          </a:xfrm>
          <a:prstGeom prst="rect">
            <a:avLst/>
          </a:prstGeom>
        </p:spPr>
        <p:txBody>
          <a:bodyPr vert="horz" lIns="0" tIns="72000" rIns="0" bIns="0" rtlCol="0" anchor="ctr" anchorCtr="0">
            <a:noAutofit/>
          </a:bodyPr>
          <a:lstStyle/>
          <a:p>
            <a:pPr lvl="0"/>
            <a:r>
              <a:rPr lang="en-GB" err="1"/>
              <a:t>Klicka</a:t>
            </a:r>
            <a:r>
              <a:rPr lang="en-GB"/>
              <a:t> </a:t>
            </a:r>
            <a:r>
              <a:rPr lang="en-GB" err="1"/>
              <a:t>här</a:t>
            </a:r>
            <a:r>
              <a:rPr lang="en-GB"/>
              <a:t> för </a:t>
            </a:r>
            <a:r>
              <a:rPr lang="en-GB" err="1"/>
              <a:t>att</a:t>
            </a:r>
            <a:r>
              <a:rPr lang="en-GB"/>
              <a:t> </a:t>
            </a:r>
            <a:r>
              <a:rPr lang="en-GB" err="1"/>
              <a:t>ändra</a:t>
            </a:r>
            <a:r>
              <a:rPr lang="en-GB"/>
              <a:t> mall för </a:t>
            </a:r>
            <a:r>
              <a:rPr lang="en-GB" err="1"/>
              <a:t>rubrikformat</a:t>
            </a:r>
            <a:endParaRPr lang="en-GB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76293B-24CF-CF42-BA14-78E30224D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2" y="836613"/>
            <a:ext cx="11090276" cy="5184775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GB" err="1"/>
              <a:t>Klicka</a:t>
            </a:r>
            <a:r>
              <a:rPr lang="en-GB"/>
              <a:t> </a:t>
            </a:r>
            <a:r>
              <a:rPr lang="en-GB" err="1"/>
              <a:t>här</a:t>
            </a:r>
            <a:r>
              <a:rPr lang="en-GB"/>
              <a:t> för </a:t>
            </a:r>
            <a:r>
              <a:rPr lang="en-GB" err="1"/>
              <a:t>att</a:t>
            </a:r>
            <a:r>
              <a:rPr lang="en-GB"/>
              <a:t> </a:t>
            </a:r>
            <a:r>
              <a:rPr lang="en-GB" err="1"/>
              <a:t>ändra</a:t>
            </a:r>
            <a:r>
              <a:rPr lang="en-GB"/>
              <a:t> format </a:t>
            </a:r>
            <a:r>
              <a:rPr lang="en-GB" err="1"/>
              <a:t>på</a:t>
            </a:r>
            <a:r>
              <a:rPr lang="en-GB"/>
              <a:t> </a:t>
            </a:r>
            <a:r>
              <a:rPr lang="en-GB" err="1"/>
              <a:t>bakgrundstexten</a:t>
            </a:r>
            <a:endParaRPr lang="en-GB"/>
          </a:p>
          <a:p>
            <a:pPr lvl="1"/>
            <a:r>
              <a:rPr lang="en-GB" err="1"/>
              <a:t>Nivå</a:t>
            </a:r>
            <a:r>
              <a:rPr lang="en-GB"/>
              <a:t> </a:t>
            </a:r>
            <a:r>
              <a:rPr lang="en-GB" err="1"/>
              <a:t>två</a:t>
            </a:r>
            <a:endParaRPr lang="en-GB"/>
          </a:p>
          <a:p>
            <a:pPr lvl="2"/>
            <a:r>
              <a:rPr lang="en-GB" err="1"/>
              <a:t>Nivå</a:t>
            </a:r>
            <a:r>
              <a:rPr lang="en-GB"/>
              <a:t> </a:t>
            </a:r>
            <a:r>
              <a:rPr lang="en-GB" err="1"/>
              <a:t>tre</a:t>
            </a:r>
            <a:endParaRPr lang="en-GB"/>
          </a:p>
          <a:p>
            <a:pPr lvl="3"/>
            <a:r>
              <a:rPr lang="en-GB" err="1"/>
              <a:t>Nivå</a:t>
            </a:r>
            <a:r>
              <a:rPr lang="en-GB"/>
              <a:t> </a:t>
            </a:r>
            <a:r>
              <a:rPr lang="en-GB" err="1"/>
              <a:t>fyra</a:t>
            </a:r>
            <a:endParaRPr lang="en-GB"/>
          </a:p>
          <a:p>
            <a:pPr lvl="4"/>
            <a:r>
              <a:rPr lang="en-GB" err="1"/>
              <a:t>Nivå</a:t>
            </a:r>
            <a:r>
              <a:rPr lang="en-GB"/>
              <a:t> fem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6A76513-1AB3-0245-B1E4-89EAA4FCD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14905" y="6333686"/>
            <a:ext cx="5962188" cy="3735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 b="0" i="0">
                <a:solidFill>
                  <a:schemeClr val="tx1"/>
                </a:solidFill>
                <a:latin typeface="SEB SansSerif" pitchFamily="2" charset="77"/>
              </a:defRPr>
            </a:lvl1pPr>
          </a:lstStyle>
          <a:p>
            <a:pPr algn="ctr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endParaRPr lang="en-GB"/>
          </a:p>
        </p:txBody>
      </p:sp>
      <p:pic>
        <p:nvPicPr>
          <p:cNvPr id="7" name="SEB Wordmark RGB Black.png">
            <a:extLst>
              <a:ext uri="{FF2B5EF4-FFF2-40B4-BE49-F238E27FC236}">
                <a16:creationId xmlns:a16="http://schemas.microsoft.com/office/drawing/2014/main" id="{61AD70A2-2954-4B6D-9281-55B8A05E41ED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52591" y="6333685"/>
            <a:ext cx="402944" cy="177253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A114761-EBA3-C441-B249-AB0984B20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02371" y="6342061"/>
            <a:ext cx="65151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 b="0" i="0">
                <a:solidFill>
                  <a:schemeClr val="tx1"/>
                </a:solidFill>
                <a:latin typeface="SEB SansSerif" pitchFamily="2" charset="77"/>
              </a:defRPr>
            </a:lvl1pPr>
          </a:lstStyle>
          <a:p>
            <a:fld id="{EAA4785E-2D84-428A-B270-9C7BE1A5F50B}" type="datetime1">
              <a:rPr lang="en-GB" smtClean="0"/>
              <a:t>10/05/2024</a:t>
            </a:fld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AD01F0E-3B9F-3B42-BBBD-8E8CB752A0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0862" y="6342061"/>
            <a:ext cx="651509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 b="0" i="0">
                <a:solidFill>
                  <a:schemeClr val="tx1"/>
                </a:solidFill>
                <a:latin typeface="SEB SansSerif" pitchFamily="2" charset="77"/>
              </a:defRPr>
            </a:lvl1pPr>
          </a:lstStyle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48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  <p:sldLayoutId id="2147484000" r:id="rId12"/>
    <p:sldLayoutId id="2147484001" r:id="rId13"/>
    <p:sldLayoutId id="2147484002" r:id="rId14"/>
    <p:sldLayoutId id="2147484003" r:id="rId15"/>
    <p:sldLayoutId id="2147484004" r:id="rId16"/>
    <p:sldLayoutId id="2147484005" r:id="rId17"/>
    <p:sldLayoutId id="2147484006" r:id="rId18"/>
    <p:sldLayoutId id="2147484007" r:id="rId19"/>
    <p:sldLayoutId id="2147484008" r:id="rId20"/>
    <p:sldLayoutId id="2147484009" r:id="rId21"/>
    <p:sldLayoutId id="2147484010" r:id="rId2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3600" b="0" i="0" kern="3000" spc="-50" baseline="0" dirty="0">
          <a:solidFill>
            <a:schemeClr val="tx1"/>
          </a:solidFill>
          <a:latin typeface="SEB SansSerif Light" pitchFamily="2" charset="77"/>
          <a:ea typeface="+mj-ea"/>
          <a:cs typeface="+mj-cs"/>
        </a:defRPr>
      </a:lvl1pPr>
    </p:titleStyle>
    <p:bodyStyle>
      <a:lvl1pPr marL="285750" indent="-28575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j-lt"/>
          <a:ea typeface="+mn-ea"/>
          <a:cs typeface="+mn-cs"/>
        </a:defRPr>
      </a:lvl1pPr>
      <a:lvl2pPr marL="536575" indent="-268288" algn="l" defTabSz="914400" rtl="0" eaLnBrk="1" latinLnBrk="0" hangingPunct="1">
        <a:lnSpc>
          <a:spcPct val="100000"/>
        </a:lnSpc>
        <a:spcBef>
          <a:spcPts val="500"/>
        </a:spcBef>
        <a:buFont typeface="SEB SansSerif Light" panose="00000400000000000000" pitchFamily="2" charset="0"/>
        <a:buChar char="–"/>
        <a:defRPr sz="1800" b="0" i="0" kern="1200">
          <a:solidFill>
            <a:schemeClr val="tx1"/>
          </a:solidFill>
          <a:latin typeface="+mj-lt"/>
          <a:ea typeface="+mn-ea"/>
          <a:cs typeface="+mn-cs"/>
        </a:defRPr>
      </a:lvl2pPr>
      <a:lvl3pPr marL="804863" indent="-26828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j-lt"/>
          <a:ea typeface="+mn-ea"/>
          <a:cs typeface="+mn-cs"/>
        </a:defRPr>
      </a:lvl3pPr>
      <a:lvl4pPr marL="1073150" indent="-268288" algn="l" defTabSz="914400" rtl="0" eaLnBrk="1" latinLnBrk="0" hangingPunct="1">
        <a:lnSpc>
          <a:spcPct val="100000"/>
        </a:lnSpc>
        <a:spcBef>
          <a:spcPts val="500"/>
        </a:spcBef>
        <a:buFont typeface="SEB SansSerif Light" panose="00000400000000000000" pitchFamily="2" charset="0"/>
        <a:buChar char="–"/>
        <a:defRPr sz="1800" b="0" i="0" kern="1200">
          <a:solidFill>
            <a:schemeClr val="tx1"/>
          </a:solidFill>
          <a:latin typeface="+mj-lt"/>
          <a:ea typeface="+mn-ea"/>
          <a:cs typeface="+mn-cs"/>
        </a:defRPr>
      </a:lvl4pPr>
      <a:lvl5pPr marL="1341438" indent="-26828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>
          <p15:clr>
            <a:srgbClr val="F26B43"/>
          </p15:clr>
        </p15:guide>
        <p15:guide id="2" pos="3840">
          <p15:clr>
            <a:srgbClr val="F26B43"/>
          </p15:clr>
        </p15:guide>
        <p15:guide id="3" pos="347">
          <p15:clr>
            <a:srgbClr val="F26B43"/>
          </p15:clr>
        </p15:guide>
        <p15:guide id="5" orient="horz" pos="3793">
          <p15:clr>
            <a:srgbClr val="F26B43"/>
          </p15:clr>
        </p15:guide>
        <p15:guide id="8" pos="7333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C507EEC7-979E-EF41-9854-4FD597ADE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462852"/>
            <a:ext cx="11090275" cy="10516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GB"/>
              <a:t>Klicka </a:t>
            </a:r>
            <a:r>
              <a:rPr lang="en-GB" err="1"/>
              <a:t>här</a:t>
            </a:r>
            <a:r>
              <a:rPr lang="en-GB"/>
              <a:t> </a:t>
            </a:r>
            <a:r>
              <a:rPr lang="en-GB" err="1"/>
              <a:t>för</a:t>
            </a:r>
            <a:r>
              <a:rPr lang="en-GB"/>
              <a:t> </a:t>
            </a:r>
            <a:r>
              <a:rPr lang="en-GB" err="1"/>
              <a:t>att</a:t>
            </a:r>
            <a:r>
              <a:rPr lang="en-GB"/>
              <a:t> </a:t>
            </a:r>
            <a:r>
              <a:rPr lang="en-GB" err="1"/>
              <a:t>ändra</a:t>
            </a:r>
            <a:r>
              <a:rPr lang="en-GB"/>
              <a:t> mall </a:t>
            </a:r>
            <a:r>
              <a:rPr lang="en-GB" err="1"/>
              <a:t>för</a:t>
            </a:r>
            <a:r>
              <a:rPr lang="en-GB"/>
              <a:t> </a:t>
            </a:r>
            <a:r>
              <a:rPr lang="en-GB" err="1"/>
              <a:t>rubrikformat</a:t>
            </a:r>
            <a:endParaRPr lang="en-GB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76293B-24CF-CF42-BA14-78E30224D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2" y="1825625"/>
            <a:ext cx="11090276" cy="4195763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GB" err="1"/>
              <a:t>Klicka</a:t>
            </a:r>
            <a:r>
              <a:rPr lang="en-GB"/>
              <a:t> </a:t>
            </a:r>
            <a:r>
              <a:rPr lang="en-GB" err="1"/>
              <a:t>här</a:t>
            </a:r>
            <a:r>
              <a:rPr lang="en-GB"/>
              <a:t> </a:t>
            </a:r>
            <a:r>
              <a:rPr lang="en-GB" err="1"/>
              <a:t>för</a:t>
            </a:r>
            <a:r>
              <a:rPr lang="en-GB"/>
              <a:t> </a:t>
            </a:r>
            <a:r>
              <a:rPr lang="en-GB" err="1"/>
              <a:t>att</a:t>
            </a:r>
            <a:r>
              <a:rPr lang="en-GB"/>
              <a:t> </a:t>
            </a:r>
            <a:r>
              <a:rPr lang="en-GB" err="1"/>
              <a:t>ändra</a:t>
            </a:r>
            <a:r>
              <a:rPr lang="en-GB"/>
              <a:t> format </a:t>
            </a:r>
            <a:r>
              <a:rPr lang="en-GB" err="1"/>
              <a:t>på</a:t>
            </a:r>
            <a:r>
              <a:rPr lang="en-GB"/>
              <a:t> </a:t>
            </a:r>
            <a:r>
              <a:rPr lang="en-GB" err="1"/>
              <a:t>bakgrundstexten</a:t>
            </a:r>
            <a:endParaRPr lang="en-GB"/>
          </a:p>
          <a:p>
            <a:pPr lvl="1"/>
            <a:r>
              <a:rPr lang="en-GB" err="1"/>
              <a:t>Nivå</a:t>
            </a:r>
            <a:r>
              <a:rPr lang="en-GB"/>
              <a:t> </a:t>
            </a:r>
            <a:r>
              <a:rPr lang="en-GB" err="1"/>
              <a:t>två</a:t>
            </a:r>
            <a:endParaRPr lang="en-GB"/>
          </a:p>
          <a:p>
            <a:pPr lvl="2"/>
            <a:r>
              <a:rPr lang="en-GB" err="1"/>
              <a:t>Nivå</a:t>
            </a:r>
            <a:r>
              <a:rPr lang="en-GB"/>
              <a:t> </a:t>
            </a:r>
            <a:r>
              <a:rPr lang="en-GB" err="1"/>
              <a:t>tre</a:t>
            </a:r>
            <a:endParaRPr lang="en-GB"/>
          </a:p>
          <a:p>
            <a:pPr lvl="3"/>
            <a:r>
              <a:rPr lang="en-GB" err="1"/>
              <a:t>Nivå</a:t>
            </a:r>
            <a:r>
              <a:rPr lang="en-GB"/>
              <a:t> </a:t>
            </a:r>
            <a:r>
              <a:rPr lang="en-GB" err="1"/>
              <a:t>fyra</a:t>
            </a:r>
            <a:endParaRPr lang="en-GB"/>
          </a:p>
          <a:p>
            <a:pPr lvl="4"/>
            <a:r>
              <a:rPr lang="en-GB" err="1"/>
              <a:t>Nivå</a:t>
            </a:r>
            <a:r>
              <a:rPr lang="en-GB"/>
              <a:t> fem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6A76513-1AB3-0245-B1E4-89EAA4FCD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14905" y="6333686"/>
            <a:ext cx="5962188" cy="3735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 b="0" i="0">
                <a:solidFill>
                  <a:schemeClr val="tx1"/>
                </a:solidFill>
                <a:latin typeface="SEB SansSerif" pitchFamily="2" charset="77"/>
              </a:defRPr>
            </a:lvl1pPr>
          </a:lstStyle>
          <a:p>
            <a:pPr algn="ctr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endParaRPr lang="en-GB"/>
          </a:p>
        </p:txBody>
      </p:sp>
      <p:pic>
        <p:nvPicPr>
          <p:cNvPr id="7" name="SEB Wordmark RGB Black.png">
            <a:extLst>
              <a:ext uri="{FF2B5EF4-FFF2-40B4-BE49-F238E27FC236}">
                <a16:creationId xmlns:a16="http://schemas.microsoft.com/office/drawing/2014/main" id="{61AD70A2-2954-4B6D-9281-55B8A05E41ED}"/>
              </a:ext>
            </a:extLst>
          </p:cNvPr>
          <p:cNvPicPr>
            <a:picLocks noChangeAspect="1"/>
          </p:cNvPicPr>
          <p:nvPr userDrawn="1"/>
        </p:nvPicPr>
        <p:blipFill>
          <a:blip r:embed="rId4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52591" y="6333685"/>
            <a:ext cx="402944" cy="177253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A114761-EBA3-C441-B249-AB0984B20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02371" y="6342061"/>
            <a:ext cx="65151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 b="0" i="0">
                <a:solidFill>
                  <a:schemeClr val="tx1"/>
                </a:solidFill>
                <a:latin typeface="SEB SansSerif" pitchFamily="2" charset="77"/>
              </a:defRPr>
            </a:lvl1pPr>
          </a:lstStyle>
          <a:p>
            <a:fld id="{59F3B072-CCFD-4A69-A0A9-F06ED6DEA152}" type="datetime1">
              <a:rPr lang="en-GB" smtClean="0"/>
              <a:t>10/05/2024</a:t>
            </a:fld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AD01F0E-3B9F-3B42-BBBD-8E8CB752A0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0862" y="6342061"/>
            <a:ext cx="651509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 b="0" i="0">
                <a:solidFill>
                  <a:schemeClr val="tx1"/>
                </a:solidFill>
                <a:latin typeface="SEB SansSerif" pitchFamily="2" charset="77"/>
              </a:defRPr>
            </a:lvl1pPr>
          </a:lstStyle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235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2" r:id="rId1"/>
    <p:sldLayoutId id="2147484053" r:id="rId2"/>
    <p:sldLayoutId id="2147484054" r:id="rId3"/>
    <p:sldLayoutId id="2147484055" r:id="rId4"/>
    <p:sldLayoutId id="2147484056" r:id="rId5"/>
    <p:sldLayoutId id="2147484057" r:id="rId6"/>
    <p:sldLayoutId id="2147484058" r:id="rId7"/>
    <p:sldLayoutId id="2147484059" r:id="rId8"/>
    <p:sldLayoutId id="2147484060" r:id="rId9"/>
    <p:sldLayoutId id="2147484061" r:id="rId10"/>
    <p:sldLayoutId id="2147484062" r:id="rId11"/>
    <p:sldLayoutId id="2147484063" r:id="rId12"/>
    <p:sldLayoutId id="2147484064" r:id="rId13"/>
    <p:sldLayoutId id="2147484065" r:id="rId14"/>
    <p:sldLayoutId id="2147484066" r:id="rId15"/>
    <p:sldLayoutId id="2147484067" r:id="rId16"/>
    <p:sldLayoutId id="2147484068" r:id="rId17"/>
    <p:sldLayoutId id="2147484069" r:id="rId18"/>
    <p:sldLayoutId id="2147484070" r:id="rId19"/>
    <p:sldLayoutId id="2147484071" r:id="rId20"/>
    <p:sldLayoutId id="2147484072" r:id="rId21"/>
    <p:sldLayoutId id="2147484073" r:id="rId22"/>
    <p:sldLayoutId id="2147484074" r:id="rId23"/>
    <p:sldLayoutId id="2147484075" r:id="rId24"/>
    <p:sldLayoutId id="2147484076" r:id="rId25"/>
    <p:sldLayoutId id="2147484077" r:id="rId26"/>
    <p:sldLayoutId id="2147484078" r:id="rId27"/>
    <p:sldLayoutId id="2147484079" r:id="rId28"/>
    <p:sldLayoutId id="2147484080" r:id="rId29"/>
    <p:sldLayoutId id="2147484081" r:id="rId30"/>
    <p:sldLayoutId id="2147484082" r:id="rId31"/>
    <p:sldLayoutId id="2147484083" r:id="rId32"/>
    <p:sldLayoutId id="2147484084" r:id="rId33"/>
    <p:sldLayoutId id="2147484085" r:id="rId34"/>
    <p:sldLayoutId id="2147484086" r:id="rId35"/>
    <p:sldLayoutId id="2147484087" r:id="rId36"/>
    <p:sldLayoutId id="2147484088" r:id="rId37"/>
    <p:sldLayoutId id="2147484089" r:id="rId3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3500" b="0" i="0" kern="3000" spc="-50" baseline="0" dirty="0">
          <a:solidFill>
            <a:schemeClr val="tx1"/>
          </a:solidFill>
          <a:latin typeface="SEB SansSerif Light" pitchFamily="2" charset="77"/>
          <a:ea typeface="+mj-ea"/>
          <a:cs typeface="+mj-cs"/>
        </a:defRPr>
      </a:lvl1pPr>
    </p:titleStyle>
    <p:bodyStyle>
      <a:lvl1pPr marL="285750" indent="-28575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j-lt"/>
          <a:ea typeface="+mn-ea"/>
          <a:cs typeface="+mn-cs"/>
        </a:defRPr>
      </a:lvl1pPr>
      <a:lvl2pPr marL="536575" indent="-268288" algn="l" defTabSz="914400" rtl="0" eaLnBrk="1" latinLnBrk="0" hangingPunct="1">
        <a:lnSpc>
          <a:spcPct val="100000"/>
        </a:lnSpc>
        <a:spcBef>
          <a:spcPts val="500"/>
        </a:spcBef>
        <a:buFont typeface="SEB SansSerif Light" panose="00000400000000000000" pitchFamily="2" charset="0"/>
        <a:buChar char="–"/>
        <a:defRPr sz="1800" b="0" i="0" kern="1200">
          <a:solidFill>
            <a:schemeClr val="tx1"/>
          </a:solidFill>
          <a:latin typeface="+mj-lt"/>
          <a:ea typeface="+mn-ea"/>
          <a:cs typeface="+mn-cs"/>
        </a:defRPr>
      </a:lvl2pPr>
      <a:lvl3pPr marL="804863" indent="-26828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j-lt"/>
          <a:ea typeface="+mn-ea"/>
          <a:cs typeface="+mn-cs"/>
        </a:defRPr>
      </a:lvl3pPr>
      <a:lvl4pPr marL="1073150" indent="-268288" algn="l" defTabSz="914400" rtl="0" eaLnBrk="1" latinLnBrk="0" hangingPunct="1">
        <a:lnSpc>
          <a:spcPct val="100000"/>
        </a:lnSpc>
        <a:spcBef>
          <a:spcPts val="500"/>
        </a:spcBef>
        <a:buFont typeface="SEB SansSerif Light" panose="00000400000000000000" pitchFamily="2" charset="0"/>
        <a:buChar char="–"/>
        <a:defRPr sz="1800" b="0" i="0" kern="1200">
          <a:solidFill>
            <a:schemeClr val="tx1"/>
          </a:solidFill>
          <a:latin typeface="+mj-lt"/>
          <a:ea typeface="+mn-ea"/>
          <a:cs typeface="+mn-cs"/>
        </a:defRPr>
      </a:lvl4pPr>
      <a:lvl5pPr marL="1341438" indent="-26828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>
          <p15:clr>
            <a:srgbClr val="F26B43"/>
          </p15:clr>
        </p15:guide>
        <p15:guide id="2" pos="3840">
          <p15:clr>
            <a:srgbClr val="F26B43"/>
          </p15:clr>
        </p15:guide>
        <p15:guide id="3" pos="347">
          <p15:clr>
            <a:srgbClr val="F26B43"/>
          </p15:clr>
        </p15:guide>
        <p15:guide id="5" orient="horz" pos="3793">
          <p15:clr>
            <a:srgbClr val="F26B43"/>
          </p15:clr>
        </p15:guide>
        <p15:guide id="8" pos="7333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369936" y="1"/>
            <a:ext cx="10305803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252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9936" y="1901826"/>
            <a:ext cx="11445778" cy="4191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2580" y="6092226"/>
            <a:ext cx="3550025" cy="381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 anchorCtr="0"/>
          <a:lstStyle>
            <a:lvl1pPr>
              <a:defRPr lang="sv-SE" sz="1200" smtClean="0">
                <a:latin typeface="+mn-lt"/>
              </a:defRPr>
            </a:lvl1pPr>
          </a:lstStyle>
          <a:p>
            <a:r>
              <a:rPr lang="en-GB"/>
              <a:t>SEB Confidential/3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9936" y="6100163"/>
            <a:ext cx="1144736" cy="381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lang="sv-SE" sz="1200" smtClean="0">
                <a:latin typeface="+mn-lt"/>
              </a:defRPr>
            </a:lvl1pPr>
          </a:lstStyle>
          <a:p>
            <a:fld id="{FD67149B-95B2-4CE9-88DE-4A9B94C161CD}" type="datetime1">
              <a:rPr lang="en-GB" smtClean="0"/>
              <a:t>10/05/2024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23577" y="6092013"/>
            <a:ext cx="596900" cy="381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>
              <a:defRPr lang="en-GB" sz="1200" smtClean="0">
                <a:latin typeface="+mn-lt"/>
              </a:defRPr>
            </a:lvl1pPr>
          </a:lstStyle>
          <a:p>
            <a:pPr algn="r"/>
            <a:fld id="{F809B13A-3730-413D-9F0B-C01FC49F235B}" type="slidenum">
              <a:rPr lang="en-GB" smtClean="0"/>
              <a:pPr algn="r"/>
              <a:t>‹#›</a:t>
            </a:fld>
            <a:endParaRPr lang="en-GB"/>
          </a:p>
        </p:txBody>
      </p:sp>
      <p:sp>
        <p:nvSpPr>
          <p:cNvPr id="10" name="Text Placeholder 31"/>
          <p:cNvSpPr txBox="1">
            <a:spLocks/>
          </p:cNvSpPr>
          <p:nvPr/>
        </p:nvSpPr>
        <p:spPr>
          <a:xfrm>
            <a:off x="11052026" y="1"/>
            <a:ext cx="1139973" cy="1139825"/>
          </a:xfrm>
          <a:prstGeom prst="rect">
            <a:avLst/>
          </a:prstGeom>
          <a:blipFill>
            <a:blip r:embed="rId62"/>
            <a:stretch>
              <a:fillRect/>
            </a:stretch>
          </a:blipFill>
        </p:spPr>
        <p:txBody>
          <a:bodyPr anchor="ctr" anchorCtr="0"/>
          <a:lstStyle>
            <a:lvl1pPr marL="0" indent="0" algn="ctr" rtl="0" eaLnBrk="1" fontAlgn="base" hangingPunct="1">
              <a:spcBef>
                <a:spcPct val="20000"/>
              </a:spcBef>
              <a:spcAft>
                <a:spcPts val="0"/>
              </a:spcAft>
              <a:buSzPct val="100000"/>
              <a:buFont typeface="Wingdings" pitchFamily="2" charset="2"/>
              <a:buNone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2300" indent="-3556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06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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6200" indent="-3556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1800" indent="-3556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"/>
              <a:defRPr lang="sv-SE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>
                <a:latin typeface="SEB SansSerif" panose="000004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395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  <p:sldLayoutId id="2147484099" r:id="rId8"/>
    <p:sldLayoutId id="2147484100" r:id="rId9"/>
    <p:sldLayoutId id="2147484101" r:id="rId10"/>
    <p:sldLayoutId id="2147484102" r:id="rId11"/>
    <p:sldLayoutId id="2147484103" r:id="rId12"/>
    <p:sldLayoutId id="2147484104" r:id="rId13"/>
    <p:sldLayoutId id="2147484105" r:id="rId14"/>
    <p:sldLayoutId id="2147484106" r:id="rId15"/>
    <p:sldLayoutId id="2147484107" r:id="rId16"/>
    <p:sldLayoutId id="2147484108" r:id="rId17"/>
    <p:sldLayoutId id="2147484109" r:id="rId18"/>
    <p:sldLayoutId id="2147484110" r:id="rId19"/>
    <p:sldLayoutId id="2147484111" r:id="rId20"/>
    <p:sldLayoutId id="2147484112" r:id="rId21"/>
    <p:sldLayoutId id="2147484113" r:id="rId22"/>
    <p:sldLayoutId id="2147484114" r:id="rId23"/>
    <p:sldLayoutId id="2147484115" r:id="rId24"/>
    <p:sldLayoutId id="2147484116" r:id="rId25"/>
    <p:sldLayoutId id="2147484117" r:id="rId26"/>
    <p:sldLayoutId id="2147484118" r:id="rId27"/>
    <p:sldLayoutId id="2147484119" r:id="rId28"/>
    <p:sldLayoutId id="2147484120" r:id="rId29"/>
    <p:sldLayoutId id="2147484121" r:id="rId30"/>
    <p:sldLayoutId id="2147484122" r:id="rId31"/>
    <p:sldLayoutId id="2147484123" r:id="rId32"/>
    <p:sldLayoutId id="2147484124" r:id="rId33"/>
    <p:sldLayoutId id="2147484125" r:id="rId34"/>
    <p:sldLayoutId id="2147484126" r:id="rId35"/>
    <p:sldLayoutId id="2147484127" r:id="rId36"/>
    <p:sldLayoutId id="2147484128" r:id="rId37"/>
    <p:sldLayoutId id="2147484129" r:id="rId38"/>
    <p:sldLayoutId id="2147484130" r:id="rId39"/>
    <p:sldLayoutId id="2147484131" r:id="rId40"/>
    <p:sldLayoutId id="2147484132" r:id="rId41"/>
    <p:sldLayoutId id="2147484133" r:id="rId42"/>
    <p:sldLayoutId id="2147484134" r:id="rId43"/>
    <p:sldLayoutId id="2147484135" r:id="rId44"/>
    <p:sldLayoutId id="2147484136" r:id="rId45"/>
    <p:sldLayoutId id="2147484137" r:id="rId46"/>
    <p:sldLayoutId id="2147484138" r:id="rId47"/>
    <p:sldLayoutId id="2147484139" r:id="rId48"/>
    <p:sldLayoutId id="2147484140" r:id="rId49"/>
    <p:sldLayoutId id="2147484141" r:id="rId50"/>
    <p:sldLayoutId id="2147484142" r:id="rId51"/>
    <p:sldLayoutId id="2147484143" r:id="rId52"/>
    <p:sldLayoutId id="2147484144" r:id="rId53"/>
    <p:sldLayoutId id="2147484145" r:id="rId54"/>
    <p:sldLayoutId id="2147484146" r:id="rId55"/>
    <p:sldLayoutId id="2147484147" r:id="rId56"/>
    <p:sldLayoutId id="2147484148" r:id="rId57"/>
    <p:sldLayoutId id="2147484149" r:id="rId58"/>
    <p:sldLayoutId id="2147484150" r:id="rId59"/>
    <p:sldLayoutId id="2147484152" r:id="rId60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Arial" charset="0"/>
        </a:defRPr>
      </a:lvl9pPr>
    </p:titleStyle>
    <p:bodyStyle>
      <a:lvl1pPr marL="266700" indent="-266700" algn="l" rtl="0" eaLnBrk="1" fontAlgn="base" hangingPunct="1">
        <a:spcBef>
          <a:spcPct val="20000"/>
        </a:spcBef>
        <a:spcAft>
          <a:spcPts val="0"/>
        </a:spcAft>
        <a:buSzPct val="100000"/>
        <a:buFont typeface="Wingdings" pitchFamily="2" charset="2"/>
        <a:buChar char=""/>
        <a:defRPr lang="en-US" sz="2400" kern="1200" smtClean="0">
          <a:solidFill>
            <a:schemeClr val="tx1"/>
          </a:solidFill>
          <a:latin typeface="SEB SansSerif Light" panose="00000400000000000000" pitchFamily="2" charset="-70"/>
          <a:ea typeface="+mn-ea"/>
          <a:cs typeface="+mn-cs"/>
        </a:defRPr>
      </a:lvl1pPr>
      <a:lvl2pPr marL="622300" indent="-355600" algn="l" rtl="0" eaLnBrk="1" fontAlgn="base" hangingPunct="1">
        <a:spcBef>
          <a:spcPct val="20000"/>
        </a:spcBef>
        <a:spcAft>
          <a:spcPct val="0"/>
        </a:spcAft>
        <a:buSzPct val="100000"/>
        <a:buFont typeface="Arial" pitchFamily="34" charset="0"/>
        <a:buChar char="–"/>
        <a:defRPr lang="en-US" sz="2400" kern="1200" smtClean="0">
          <a:solidFill>
            <a:schemeClr val="tx1"/>
          </a:solidFill>
          <a:latin typeface="SEB SansSerif Light" panose="00000400000000000000" pitchFamily="2" charset="-70"/>
          <a:ea typeface="+mn-ea"/>
          <a:cs typeface="+mn-cs"/>
        </a:defRPr>
      </a:lvl2pPr>
      <a:lvl3pPr marL="990600" indent="-36830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itchFamily="2" charset="2"/>
        <a:buChar char=""/>
        <a:defRPr lang="en-US" sz="2400" kern="1200" smtClean="0">
          <a:solidFill>
            <a:schemeClr val="tx1"/>
          </a:solidFill>
          <a:latin typeface="SEB SansSerif Light" panose="00000400000000000000" pitchFamily="2" charset="-70"/>
          <a:ea typeface="+mn-ea"/>
          <a:cs typeface="+mn-cs"/>
        </a:defRPr>
      </a:lvl3pPr>
      <a:lvl4pPr marL="1346200" indent="-355600" algn="l" rtl="0" eaLnBrk="1" fontAlgn="base" hangingPunct="1">
        <a:spcBef>
          <a:spcPct val="20000"/>
        </a:spcBef>
        <a:spcAft>
          <a:spcPct val="0"/>
        </a:spcAft>
        <a:buSzPct val="100000"/>
        <a:buFont typeface="Arial" pitchFamily="34" charset="0"/>
        <a:buChar char="–"/>
        <a:defRPr lang="en-US" sz="2400" kern="1200" smtClean="0">
          <a:solidFill>
            <a:schemeClr val="tx1"/>
          </a:solidFill>
          <a:latin typeface="SEB SansSerif Light" panose="00000400000000000000" pitchFamily="2" charset="-70"/>
          <a:ea typeface="+mn-ea"/>
          <a:cs typeface="+mn-cs"/>
        </a:defRPr>
      </a:lvl4pPr>
      <a:lvl5pPr marL="1701800" indent="-355600" algn="l" rtl="0" eaLnBrk="1" fontAlgn="base" hangingPunct="1">
        <a:spcBef>
          <a:spcPct val="20000"/>
        </a:spcBef>
        <a:spcAft>
          <a:spcPct val="0"/>
        </a:spcAft>
        <a:buSzPct val="100000"/>
        <a:buFont typeface="Wingdings" pitchFamily="2" charset="2"/>
        <a:buChar char=""/>
        <a:defRPr lang="sv-SE" sz="2400" kern="1200" smtClean="0">
          <a:solidFill>
            <a:schemeClr val="tx1"/>
          </a:solidFill>
          <a:latin typeface="SEB SansSerif Light" panose="00000400000000000000" pitchFamily="2" charset="-70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C507EEC7-979E-EF41-9854-4FD597ADE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774002"/>
            <a:ext cx="11090275" cy="10516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GB"/>
              <a:t>Klicka </a:t>
            </a:r>
            <a:r>
              <a:rPr lang="en-GB" err="1"/>
              <a:t>här</a:t>
            </a:r>
            <a:r>
              <a:rPr lang="en-GB"/>
              <a:t> </a:t>
            </a:r>
            <a:r>
              <a:rPr lang="en-GB" err="1"/>
              <a:t>för</a:t>
            </a:r>
            <a:r>
              <a:rPr lang="en-GB"/>
              <a:t> </a:t>
            </a:r>
            <a:r>
              <a:rPr lang="en-GB" err="1"/>
              <a:t>att</a:t>
            </a:r>
            <a:r>
              <a:rPr lang="en-GB"/>
              <a:t> </a:t>
            </a:r>
            <a:r>
              <a:rPr lang="en-GB" err="1"/>
              <a:t>ändra</a:t>
            </a:r>
            <a:r>
              <a:rPr lang="en-GB"/>
              <a:t> mall </a:t>
            </a:r>
            <a:r>
              <a:rPr lang="en-GB" err="1"/>
              <a:t>för</a:t>
            </a:r>
            <a:r>
              <a:rPr lang="en-GB"/>
              <a:t> </a:t>
            </a:r>
            <a:r>
              <a:rPr lang="en-GB" err="1"/>
              <a:t>rubrikformat</a:t>
            </a:r>
            <a:endParaRPr lang="en-GB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76293B-24CF-CF42-BA14-78E30224D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825627"/>
            <a:ext cx="11090276" cy="4195763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GB" err="1"/>
              <a:t>Klicka</a:t>
            </a:r>
            <a:r>
              <a:rPr lang="en-GB"/>
              <a:t> </a:t>
            </a:r>
            <a:r>
              <a:rPr lang="en-GB" err="1"/>
              <a:t>här</a:t>
            </a:r>
            <a:r>
              <a:rPr lang="en-GB"/>
              <a:t> </a:t>
            </a:r>
            <a:r>
              <a:rPr lang="en-GB" err="1"/>
              <a:t>för</a:t>
            </a:r>
            <a:r>
              <a:rPr lang="en-GB"/>
              <a:t> </a:t>
            </a:r>
            <a:r>
              <a:rPr lang="en-GB" err="1"/>
              <a:t>att</a:t>
            </a:r>
            <a:r>
              <a:rPr lang="en-GB"/>
              <a:t> </a:t>
            </a:r>
            <a:r>
              <a:rPr lang="en-GB" err="1"/>
              <a:t>ändra</a:t>
            </a:r>
            <a:r>
              <a:rPr lang="en-GB"/>
              <a:t> format </a:t>
            </a:r>
            <a:r>
              <a:rPr lang="en-GB" err="1"/>
              <a:t>på</a:t>
            </a:r>
            <a:r>
              <a:rPr lang="en-GB"/>
              <a:t> </a:t>
            </a:r>
            <a:r>
              <a:rPr lang="en-GB" err="1"/>
              <a:t>bakgrundstexten</a:t>
            </a:r>
            <a:endParaRPr lang="en-GB"/>
          </a:p>
          <a:p>
            <a:pPr lvl="1"/>
            <a:r>
              <a:rPr lang="en-GB" err="1"/>
              <a:t>Nivå</a:t>
            </a:r>
            <a:r>
              <a:rPr lang="en-GB"/>
              <a:t> </a:t>
            </a:r>
            <a:r>
              <a:rPr lang="en-GB" err="1"/>
              <a:t>två</a:t>
            </a:r>
            <a:endParaRPr lang="en-GB"/>
          </a:p>
          <a:p>
            <a:pPr lvl="2"/>
            <a:r>
              <a:rPr lang="en-GB" err="1"/>
              <a:t>Nivå</a:t>
            </a:r>
            <a:r>
              <a:rPr lang="en-GB"/>
              <a:t> </a:t>
            </a:r>
            <a:r>
              <a:rPr lang="en-GB" err="1"/>
              <a:t>tre</a:t>
            </a:r>
            <a:endParaRPr lang="en-GB"/>
          </a:p>
          <a:p>
            <a:pPr lvl="3"/>
            <a:r>
              <a:rPr lang="en-GB" err="1"/>
              <a:t>Nivå</a:t>
            </a:r>
            <a:r>
              <a:rPr lang="en-GB"/>
              <a:t> </a:t>
            </a:r>
            <a:r>
              <a:rPr lang="en-GB" err="1"/>
              <a:t>fyra</a:t>
            </a:r>
            <a:endParaRPr lang="en-GB"/>
          </a:p>
          <a:p>
            <a:pPr lvl="4"/>
            <a:r>
              <a:rPr lang="en-GB" err="1"/>
              <a:t>Nivå</a:t>
            </a:r>
            <a:r>
              <a:rPr lang="en-GB"/>
              <a:t> fem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6A76513-1AB3-0245-B1E4-89EAA4FCD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14905" y="6333686"/>
            <a:ext cx="5962188" cy="3735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 b="0" i="0">
                <a:solidFill>
                  <a:schemeClr val="tx1"/>
                </a:solidFill>
                <a:latin typeface="SEB SansSerif" pitchFamily="2" charset="77"/>
              </a:defRPr>
            </a:lvl1pPr>
          </a:lstStyle>
          <a:p>
            <a:pPr algn="ctr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do </a:t>
            </a:r>
            <a:r>
              <a:rPr lang="en-GB" err="1"/>
              <a:t>eiusmod</a:t>
            </a:r>
            <a:endParaRPr lang="en-GB"/>
          </a:p>
        </p:txBody>
      </p:sp>
      <p:pic>
        <p:nvPicPr>
          <p:cNvPr id="7" name="SEB Wordmark RGB Black.png">
            <a:extLst>
              <a:ext uri="{FF2B5EF4-FFF2-40B4-BE49-F238E27FC236}">
                <a16:creationId xmlns:a16="http://schemas.microsoft.com/office/drawing/2014/main" id="{61AD70A2-2954-4B6D-9281-55B8A05E41ED}"/>
              </a:ext>
            </a:extLst>
          </p:cNvPr>
          <p:cNvPicPr>
            <a:picLocks noChangeAspect="1"/>
          </p:cNvPicPr>
          <p:nvPr userDrawn="1"/>
        </p:nvPicPr>
        <p:blipFill>
          <a:blip r:embed="rId4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52591" y="6333687"/>
            <a:ext cx="402944" cy="177253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A114761-EBA3-C441-B249-AB0984B20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02372" y="6342063"/>
            <a:ext cx="65151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 b="0" i="0">
                <a:solidFill>
                  <a:schemeClr val="tx1"/>
                </a:solidFill>
                <a:latin typeface="SEB SansSerif" pitchFamily="2" charset="77"/>
              </a:defRPr>
            </a:lvl1pPr>
          </a:lstStyle>
          <a:p>
            <a:fld id="{F2538768-6409-49BF-B950-AE5475829C19}" type="datetime1">
              <a:rPr lang="en-GB" smtClean="0"/>
              <a:t>10/05/2024</a:t>
            </a:fld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AD01F0E-3B9F-3B42-BBBD-8E8CB752A0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0863" y="6342063"/>
            <a:ext cx="651509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 b="0" i="0">
                <a:solidFill>
                  <a:schemeClr val="tx1"/>
                </a:solidFill>
                <a:latin typeface="SEB SansSerif" pitchFamily="2" charset="77"/>
              </a:defRPr>
            </a:lvl1pPr>
          </a:lstStyle>
          <a:p>
            <a:fld id="{603F2C8F-2988-2547-AA69-A6325C8C3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07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0" r:id="rId1"/>
    <p:sldLayoutId id="2147484161" r:id="rId2"/>
    <p:sldLayoutId id="2147484162" r:id="rId3"/>
    <p:sldLayoutId id="2147484163" r:id="rId4"/>
    <p:sldLayoutId id="2147484164" r:id="rId5"/>
    <p:sldLayoutId id="2147484165" r:id="rId6"/>
    <p:sldLayoutId id="2147484166" r:id="rId7"/>
    <p:sldLayoutId id="2147484167" r:id="rId8"/>
    <p:sldLayoutId id="2147484168" r:id="rId9"/>
    <p:sldLayoutId id="2147484169" r:id="rId10"/>
    <p:sldLayoutId id="2147484170" r:id="rId11"/>
    <p:sldLayoutId id="2147484171" r:id="rId12"/>
    <p:sldLayoutId id="2147484172" r:id="rId13"/>
    <p:sldLayoutId id="2147484173" r:id="rId14"/>
    <p:sldLayoutId id="2147484174" r:id="rId15"/>
    <p:sldLayoutId id="2147484175" r:id="rId16"/>
    <p:sldLayoutId id="2147484176" r:id="rId17"/>
    <p:sldLayoutId id="2147484177" r:id="rId18"/>
    <p:sldLayoutId id="2147484178" r:id="rId19"/>
    <p:sldLayoutId id="2147484179" r:id="rId20"/>
    <p:sldLayoutId id="2147484180" r:id="rId21"/>
    <p:sldLayoutId id="2147484181" r:id="rId22"/>
    <p:sldLayoutId id="2147484182" r:id="rId23"/>
    <p:sldLayoutId id="2147484183" r:id="rId24"/>
    <p:sldLayoutId id="2147484184" r:id="rId25"/>
    <p:sldLayoutId id="2147484185" r:id="rId26"/>
    <p:sldLayoutId id="2147484186" r:id="rId27"/>
    <p:sldLayoutId id="2147484187" r:id="rId28"/>
    <p:sldLayoutId id="2147484188" r:id="rId29"/>
    <p:sldLayoutId id="2147484189" r:id="rId30"/>
    <p:sldLayoutId id="2147484190" r:id="rId31"/>
    <p:sldLayoutId id="2147484191" r:id="rId32"/>
    <p:sldLayoutId id="2147484192" r:id="rId33"/>
    <p:sldLayoutId id="2147484193" r:id="rId34"/>
    <p:sldLayoutId id="2147484194" r:id="rId35"/>
    <p:sldLayoutId id="2147484195" r:id="rId36"/>
    <p:sldLayoutId id="2147484196" r:id="rId37"/>
    <p:sldLayoutId id="2147484197" r:id="rId38"/>
    <p:sldLayoutId id="2147484198" r:id="rId39"/>
    <p:sldLayoutId id="2147484199" r:id="rId40"/>
  </p:sldLayoutIdLst>
  <p:hf sldNum="0" hdr="0" ftr="0" dt="0"/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lang="en-GB" sz="3500" b="0" i="0" kern="3000" spc="-50" baseline="0" dirty="0">
          <a:solidFill>
            <a:schemeClr val="tx1"/>
          </a:solidFill>
          <a:latin typeface="SEB SansSerif Light" pitchFamily="2" charset="77"/>
          <a:ea typeface="+mj-ea"/>
          <a:cs typeface="+mj-cs"/>
        </a:defRPr>
      </a:lvl1pPr>
    </p:titleStyle>
    <p:bodyStyle>
      <a:lvl1pPr marL="285721" indent="-285721" algn="l" defTabSz="914309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j-lt"/>
          <a:ea typeface="+mn-ea"/>
          <a:cs typeface="+mn-cs"/>
        </a:defRPr>
      </a:lvl1pPr>
      <a:lvl2pPr marL="536521" indent="-268261" algn="l" defTabSz="914309" rtl="0" eaLnBrk="1" latinLnBrk="0" hangingPunct="1">
        <a:lnSpc>
          <a:spcPct val="100000"/>
        </a:lnSpc>
        <a:spcBef>
          <a:spcPts val="500"/>
        </a:spcBef>
        <a:buFont typeface="SEB SansSerif Light" panose="00000400000000000000" pitchFamily="2" charset="0"/>
        <a:buChar char="–"/>
        <a:defRPr sz="1800" b="0" i="0" kern="1200">
          <a:solidFill>
            <a:schemeClr val="tx1"/>
          </a:solidFill>
          <a:latin typeface="+mj-lt"/>
          <a:ea typeface="+mn-ea"/>
          <a:cs typeface="+mn-cs"/>
        </a:defRPr>
      </a:lvl2pPr>
      <a:lvl3pPr marL="804783" indent="-268261" algn="l" defTabSz="914309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j-lt"/>
          <a:ea typeface="+mn-ea"/>
          <a:cs typeface="+mn-cs"/>
        </a:defRPr>
      </a:lvl3pPr>
      <a:lvl4pPr marL="1073043" indent="-268261" algn="l" defTabSz="914309" rtl="0" eaLnBrk="1" latinLnBrk="0" hangingPunct="1">
        <a:lnSpc>
          <a:spcPct val="100000"/>
        </a:lnSpc>
        <a:spcBef>
          <a:spcPts val="500"/>
        </a:spcBef>
        <a:buFont typeface="SEB SansSerif Light" panose="00000400000000000000" pitchFamily="2" charset="0"/>
        <a:buChar char="–"/>
        <a:defRPr sz="1800" b="0" i="0" kern="1200">
          <a:solidFill>
            <a:schemeClr val="tx1"/>
          </a:solidFill>
          <a:latin typeface="+mj-lt"/>
          <a:ea typeface="+mn-ea"/>
          <a:cs typeface="+mn-cs"/>
        </a:defRPr>
      </a:lvl4pPr>
      <a:lvl5pPr marL="1341304" indent="-268261" algn="l" defTabSz="914309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j-lt"/>
          <a:ea typeface="+mn-ea"/>
          <a:cs typeface="+mn-cs"/>
        </a:defRPr>
      </a:lvl5pPr>
      <a:lvl6pPr marL="2514349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>
          <p15:clr>
            <a:srgbClr val="F26B43"/>
          </p15:clr>
        </p15:guide>
        <p15:guide id="2" pos="3840">
          <p15:clr>
            <a:srgbClr val="F26B43"/>
          </p15:clr>
        </p15:guide>
        <p15:guide id="3" pos="347">
          <p15:clr>
            <a:srgbClr val="F26B43"/>
          </p15:clr>
        </p15:guide>
        <p15:guide id="5" orient="horz" pos="3793">
          <p15:clr>
            <a:srgbClr val="F26B43"/>
          </p15:clr>
        </p15:guide>
        <p15:guide id="8" pos="73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2" descr="A cartoon character with goggles&#10;&#10;Description automatically generated">
            <a:extLst>
              <a:ext uri="{FF2B5EF4-FFF2-40B4-BE49-F238E27FC236}">
                <a16:creationId xmlns:a16="http://schemas.microsoft.com/office/drawing/2014/main" id="{82AA4F38-A9F8-AE78-7272-CD452F88C9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626" r="1296"/>
          <a:stretch/>
        </p:blipFill>
        <p:spPr bwMode="auto">
          <a:xfrm>
            <a:off x="0" y="0"/>
            <a:ext cx="12191322" cy="6858000"/>
          </a:xfrm>
          <a:prstGeom prst="rect">
            <a:avLst/>
          </a:prstGeom>
          <a:solidFill>
            <a:srgbClr val="3402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AE291C4-6697-293E-3915-76E436A5F5DB}"/>
              </a:ext>
            </a:extLst>
          </p:cNvPr>
          <p:cNvSpPr txBox="1">
            <a:spLocks/>
          </p:cNvSpPr>
          <p:nvPr/>
        </p:nvSpPr>
        <p:spPr>
          <a:xfrm>
            <a:off x="550862" y="476622"/>
            <a:ext cx="11090275" cy="2915094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>
            <a:lvl1pPr marL="266700" indent="-266700" algn="l" rtl="0" eaLnBrk="1" fontAlgn="base" hangingPunct="1">
              <a:spcBef>
                <a:spcPct val="20000"/>
              </a:spcBef>
              <a:spcAft>
                <a:spcPts val="0"/>
              </a:spcAft>
              <a:buSzPct val="100000"/>
              <a:buFont typeface="Wingdings" pitchFamily="2" charset="2"/>
              <a:buChar char=""/>
              <a:defRPr lang="en-US" sz="2400" kern="1200" smtClean="0">
                <a:solidFill>
                  <a:schemeClr val="tx1"/>
                </a:solidFill>
                <a:latin typeface="SEB SansSerif Light" panose="00000400000000000000" pitchFamily="2" charset="-70"/>
                <a:ea typeface="+mn-ea"/>
                <a:cs typeface="+mn-cs"/>
              </a:defRPr>
            </a:lvl1pPr>
            <a:lvl2pPr marL="622300" indent="-3556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lang="en-US" sz="2400" kern="1200" smtClean="0">
                <a:solidFill>
                  <a:schemeClr val="tx1"/>
                </a:solidFill>
                <a:latin typeface="SEB SansSerif Light" panose="00000400000000000000" pitchFamily="2" charset="-70"/>
                <a:ea typeface="+mn-ea"/>
                <a:cs typeface="+mn-cs"/>
              </a:defRPr>
            </a:lvl2pPr>
            <a:lvl3pPr marL="9906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"/>
              <a:defRPr lang="en-US" sz="2400" kern="1200" smtClean="0">
                <a:solidFill>
                  <a:schemeClr val="tx1"/>
                </a:solidFill>
                <a:latin typeface="SEB SansSerif Light" panose="00000400000000000000" pitchFamily="2" charset="-70"/>
                <a:ea typeface="+mn-ea"/>
                <a:cs typeface="+mn-cs"/>
              </a:defRPr>
            </a:lvl3pPr>
            <a:lvl4pPr marL="1346200" indent="-3556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lang="en-US" sz="2400" kern="1200" smtClean="0">
                <a:solidFill>
                  <a:schemeClr val="tx1"/>
                </a:solidFill>
                <a:latin typeface="SEB SansSerif Light" panose="00000400000000000000" pitchFamily="2" charset="-70"/>
                <a:ea typeface="+mn-ea"/>
                <a:cs typeface="+mn-cs"/>
              </a:defRPr>
            </a:lvl4pPr>
            <a:lvl5pPr marL="1701800" indent="-3556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"/>
              <a:defRPr lang="sv-SE" sz="2400" kern="1200" smtClean="0">
                <a:solidFill>
                  <a:schemeClr val="tx1"/>
                </a:solidFill>
                <a:latin typeface="SEB SansSerif Light" panose="00000400000000000000" pitchFamily="2" charset="-7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None/>
            </a:pP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</a:rPr>
              <a:t>+ IDE integration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</a:rPr>
              <a:t>+ </a:t>
            </a:r>
            <a:r>
              <a:rPr lang="en-US" sz="3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</a:rPr>
              <a:t>Contex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</a:rPr>
              <a:t>-aware suggestions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</a:rPr>
              <a:t>+ Versatile across engineering roles</a:t>
            </a:r>
          </a:p>
          <a:p>
            <a:pPr marL="0" indent="0">
              <a:lnSpc>
                <a:spcPct val="160000"/>
              </a:lnSpc>
              <a:buNone/>
            </a:pPr>
            <a:endParaRPr lang="en-US" sz="3200" dirty="0">
              <a:solidFill>
                <a:srgbClr val="F6867F"/>
              </a:solidFill>
              <a:latin typeface="SEB SansSerif (Body)"/>
            </a:endParaRPr>
          </a:p>
          <a:p>
            <a:pPr marL="0" indent="0">
              <a:buNone/>
            </a:pPr>
            <a:endParaRPr lang="en-US" sz="3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291C4-6697-293E-3915-76E436A5F5DB}"/>
              </a:ext>
            </a:extLst>
          </p:cNvPr>
          <p:cNvSpPr txBox="1">
            <a:spLocks/>
          </p:cNvSpPr>
          <p:nvPr/>
        </p:nvSpPr>
        <p:spPr>
          <a:xfrm>
            <a:off x="550862" y="3619872"/>
            <a:ext cx="11090275" cy="2581719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None/>
            </a:pPr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– Outdated information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– Security and privacy concerns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– Not always the most efficient code suggestions</a:t>
            </a:r>
          </a:p>
          <a:p>
            <a:pPr marL="0" indent="0">
              <a:lnSpc>
                <a:spcPct val="160000"/>
              </a:lnSpc>
              <a:buNone/>
            </a:pPr>
            <a:endParaRPr lang="en-US" sz="3200" dirty="0">
              <a:solidFill>
                <a:schemeClr val="accent5">
                  <a:lumMod val="60000"/>
                  <a:lumOff val="40000"/>
                </a:schemeClr>
              </a:solidFill>
              <a:latin typeface="SEB SansSerif (Body)"/>
            </a:endParaRPr>
          </a:p>
          <a:p>
            <a:pPr marL="0" indent="0">
              <a:buNone/>
            </a:pPr>
            <a:endParaRPr lang="en-US" sz="3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6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2" descr="A cartoon character with goggles&#10;&#10;Description automatically generated">
            <a:extLst>
              <a:ext uri="{FF2B5EF4-FFF2-40B4-BE49-F238E27FC236}">
                <a16:creationId xmlns:a16="http://schemas.microsoft.com/office/drawing/2014/main" id="{60C39882-F243-B43B-3E3E-0B070FB978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626" r="1296"/>
          <a:stretch/>
        </p:blipFill>
        <p:spPr bwMode="auto">
          <a:xfrm>
            <a:off x="0" y="0"/>
            <a:ext cx="12191322" cy="6858000"/>
          </a:xfrm>
          <a:prstGeom prst="rect">
            <a:avLst/>
          </a:prstGeom>
          <a:solidFill>
            <a:srgbClr val="3402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Placeholder 2" descr="A cartoon character with goggles&#10;&#10;Description automatically generated">
            <a:extLst>
              <a:ext uri="{FF2B5EF4-FFF2-40B4-BE49-F238E27FC236}">
                <a16:creationId xmlns:a16="http://schemas.microsoft.com/office/drawing/2014/main" id="{29505E32-A57D-3FEA-80D3-3229E81F04AC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 rotWithShape="1">
          <a:blip r:embed="rId3"/>
          <a:srcRect l="31111" t="18584" r="31358" b="21681"/>
          <a:stretch/>
        </p:blipFill>
        <p:spPr>
          <a:xfrm>
            <a:off x="5172075" y="1552575"/>
            <a:ext cx="1448291" cy="1285878"/>
          </a:xfrm>
          <a:solidFill>
            <a:srgbClr val="340269"/>
          </a:solidFill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AE291C4-6697-293E-3915-76E436A5F5DB}"/>
              </a:ext>
            </a:extLst>
          </p:cNvPr>
          <p:cNvSpPr txBox="1">
            <a:spLocks/>
          </p:cNvSpPr>
          <p:nvPr/>
        </p:nvSpPr>
        <p:spPr>
          <a:xfrm>
            <a:off x="465137" y="3267447"/>
            <a:ext cx="11090275" cy="1267269"/>
          </a:xfrm>
          <a:prstGeom prst="rect">
            <a:avLst/>
          </a:prstGeom>
        </p:spPr>
        <p:txBody>
          <a:bodyPr vert="horz" lIns="0" tIns="45720" rIns="91440" bIns="45720" rtlCol="0" anchor="ctr">
            <a:normAutofit fontScale="85000" lnSpcReduction="20000"/>
          </a:bodyPr>
          <a:lstStyle>
            <a:lvl1pPr marL="266700" indent="-266700" algn="l" rtl="0" eaLnBrk="1" fontAlgn="base" hangingPunct="1">
              <a:spcBef>
                <a:spcPct val="20000"/>
              </a:spcBef>
              <a:spcAft>
                <a:spcPts val="0"/>
              </a:spcAft>
              <a:buSzPct val="100000"/>
              <a:buFont typeface="Wingdings" pitchFamily="2" charset="2"/>
              <a:buChar char=""/>
              <a:defRPr lang="en-US" sz="2400" kern="1200" smtClean="0">
                <a:solidFill>
                  <a:schemeClr val="tx1"/>
                </a:solidFill>
                <a:latin typeface="SEB SansSerif Light" panose="00000400000000000000" pitchFamily="2" charset="-70"/>
                <a:ea typeface="+mn-ea"/>
                <a:cs typeface="+mn-cs"/>
              </a:defRPr>
            </a:lvl1pPr>
            <a:lvl2pPr marL="622300" indent="-3556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lang="en-US" sz="2400" kern="1200" smtClean="0">
                <a:solidFill>
                  <a:schemeClr val="tx1"/>
                </a:solidFill>
                <a:latin typeface="SEB SansSerif Light" panose="00000400000000000000" pitchFamily="2" charset="-70"/>
                <a:ea typeface="+mn-ea"/>
                <a:cs typeface="+mn-cs"/>
              </a:defRPr>
            </a:lvl2pPr>
            <a:lvl3pPr marL="9906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"/>
              <a:defRPr lang="en-US" sz="2400" kern="1200" smtClean="0">
                <a:solidFill>
                  <a:schemeClr val="tx1"/>
                </a:solidFill>
                <a:latin typeface="SEB SansSerif Light" panose="00000400000000000000" pitchFamily="2" charset="-70"/>
                <a:ea typeface="+mn-ea"/>
                <a:cs typeface="+mn-cs"/>
              </a:defRPr>
            </a:lvl3pPr>
            <a:lvl4pPr marL="1346200" indent="-3556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lang="en-US" sz="2400" kern="1200" smtClean="0">
                <a:solidFill>
                  <a:schemeClr val="tx1"/>
                </a:solidFill>
                <a:latin typeface="SEB SansSerif Light" panose="00000400000000000000" pitchFamily="2" charset="-70"/>
                <a:ea typeface="+mn-ea"/>
                <a:cs typeface="+mn-cs"/>
              </a:defRPr>
            </a:lvl4pPr>
            <a:lvl5pPr marL="1701800" indent="-3556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"/>
              <a:defRPr lang="sv-SE" sz="2400" kern="1200" smtClean="0">
                <a:solidFill>
                  <a:schemeClr val="tx1"/>
                </a:solidFill>
                <a:latin typeface="SEB SansSerif Light" panose="00000400000000000000" pitchFamily="2" charset="-7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60000"/>
              </a:lnSpc>
              <a:buNone/>
            </a:pPr>
            <a:r>
              <a:rPr lang="en-US" sz="720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</a:rPr>
              <a:t>You Are The Pilot!</a:t>
            </a:r>
            <a:r>
              <a:rPr lang="en-US" sz="360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</a:rPr>
              <a:t> 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0AB2B7A-9D24-D428-C8B2-4EC4EA05C3F2}"/>
              </a:ext>
            </a:extLst>
          </p:cNvPr>
          <p:cNvSpPr txBox="1">
            <a:spLocks/>
          </p:cNvSpPr>
          <p:nvPr/>
        </p:nvSpPr>
        <p:spPr>
          <a:xfrm>
            <a:off x="465136" y="2838822"/>
            <a:ext cx="11090275" cy="648144"/>
          </a:xfrm>
          <a:prstGeom prst="rect">
            <a:avLst/>
          </a:prstGeom>
        </p:spPr>
        <p:txBody>
          <a:bodyPr vert="horz" lIns="0" tIns="45720" rIns="91440" bIns="45720" rtlCol="0" anchor="ctr">
            <a:normAutofit fontScale="32500" lnSpcReduction="20000"/>
          </a:bodyPr>
          <a:lstStyle>
            <a:lvl1pPr marL="266700" indent="-266700" algn="l" rtl="0" eaLnBrk="1" fontAlgn="base" hangingPunct="1">
              <a:spcBef>
                <a:spcPct val="20000"/>
              </a:spcBef>
              <a:spcAft>
                <a:spcPts val="0"/>
              </a:spcAft>
              <a:buSzPct val="100000"/>
              <a:buFont typeface="Wingdings" pitchFamily="2" charset="2"/>
              <a:buChar char=""/>
              <a:defRPr lang="en-US" sz="2400" kern="1200" smtClean="0">
                <a:solidFill>
                  <a:schemeClr val="tx1"/>
                </a:solidFill>
                <a:latin typeface="SEB SansSerif Light" panose="00000400000000000000" pitchFamily="2" charset="-70"/>
                <a:ea typeface="+mn-ea"/>
                <a:cs typeface="+mn-cs"/>
              </a:defRPr>
            </a:lvl1pPr>
            <a:lvl2pPr marL="622300" indent="-3556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lang="en-US" sz="2400" kern="1200" smtClean="0">
                <a:solidFill>
                  <a:schemeClr val="tx1"/>
                </a:solidFill>
                <a:latin typeface="SEB SansSerif Light" panose="00000400000000000000" pitchFamily="2" charset="-70"/>
                <a:ea typeface="+mn-ea"/>
                <a:cs typeface="+mn-cs"/>
              </a:defRPr>
            </a:lvl2pPr>
            <a:lvl3pPr marL="990600" indent="-3683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"/>
              <a:defRPr lang="en-US" sz="2400" kern="1200" smtClean="0">
                <a:solidFill>
                  <a:schemeClr val="tx1"/>
                </a:solidFill>
                <a:latin typeface="SEB SansSerif Light" panose="00000400000000000000" pitchFamily="2" charset="-70"/>
                <a:ea typeface="+mn-ea"/>
                <a:cs typeface="+mn-cs"/>
              </a:defRPr>
            </a:lvl3pPr>
            <a:lvl4pPr marL="1346200" indent="-3556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lang="en-US" sz="2400" kern="1200" smtClean="0">
                <a:solidFill>
                  <a:schemeClr val="tx1"/>
                </a:solidFill>
                <a:latin typeface="SEB SansSerif Light" panose="00000400000000000000" pitchFamily="2" charset="-70"/>
                <a:ea typeface="+mn-ea"/>
                <a:cs typeface="+mn-cs"/>
              </a:defRPr>
            </a:lvl4pPr>
            <a:lvl5pPr marL="1701800" indent="-355600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"/>
              <a:defRPr lang="sv-SE" sz="2400" kern="1200" smtClean="0">
                <a:solidFill>
                  <a:schemeClr val="tx1"/>
                </a:solidFill>
                <a:latin typeface="SEB SansSerif Light" panose="00000400000000000000" pitchFamily="2" charset="-70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60000"/>
              </a:lnSpc>
              <a:buNone/>
            </a:pPr>
            <a:r>
              <a:rPr lang="en-US" sz="720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</a:rPr>
              <a:t>It's a great tool, but...</a:t>
            </a:r>
            <a:r>
              <a:rPr lang="en-US" sz="3600">
                <a:solidFill>
                  <a:schemeClr val="accent1">
                    <a:lumMod val="60000"/>
                    <a:lumOff val="40000"/>
                  </a:schemeClr>
                </a:solidFill>
                <a:latin typeface="Consolas"/>
              </a:rPr>
              <a:t> 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697228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EB 2021 Slide Master">
  <a:themeElements>
    <a:clrScheme name="SEB">
      <a:dk1>
        <a:srgbClr val="191824"/>
      </a:dk1>
      <a:lt1>
        <a:srgbClr val="FFFFFF"/>
      </a:lt1>
      <a:dk2>
        <a:srgbClr val="AFAFAF"/>
      </a:dk2>
      <a:lt2>
        <a:srgbClr val="FFFFFF"/>
      </a:lt2>
      <a:accent1>
        <a:srgbClr val="87C081"/>
      </a:accent1>
      <a:accent2>
        <a:srgbClr val="DCB241"/>
      </a:accent2>
      <a:accent3>
        <a:srgbClr val="4561A7"/>
      </a:accent3>
      <a:accent4>
        <a:srgbClr val="D86D64"/>
      </a:accent4>
      <a:accent5>
        <a:srgbClr val="AFAFAF"/>
      </a:accent5>
      <a:accent6>
        <a:srgbClr val="3E3E3E"/>
      </a:accent6>
      <a:hlink>
        <a:srgbClr val="191824"/>
      </a:hlink>
      <a:folHlink>
        <a:srgbClr val="191824"/>
      </a:folHlink>
    </a:clrScheme>
    <a:fontScheme name="SEB SansSerif 2021">
      <a:majorFont>
        <a:latin typeface="SEB SansSerif Light"/>
        <a:ea typeface=""/>
        <a:cs typeface=""/>
      </a:majorFont>
      <a:minorFont>
        <a:latin typeface="SEB Sans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noAutofit/>
      </a:bodyPr>
      <a:lstStyle>
        <a:defPPr algn="l">
          <a:lnSpc>
            <a:spcPct val="120000"/>
          </a:lnSpc>
          <a:spcBef>
            <a:spcPts val="600"/>
          </a:spcBef>
          <a:defRPr sz="12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EB_PowerPoint_template_2021_2.4.potx" id="{BE788CA5-8EA7-4E9D-ADD4-784018B6DE84}" vid="{78676AD9-F5DB-422E-95A2-B3299C3CD5E2}"/>
    </a:ext>
  </a:extLst>
</a:theme>
</file>

<file path=ppt/theme/theme2.xml><?xml version="1.0" encoding="utf-8"?>
<a:theme xmlns:a="http://schemas.openxmlformats.org/drawingml/2006/main" name="1_Title slides_Agenda">
  <a:themeElements>
    <a:clrScheme name="SEB">
      <a:dk1>
        <a:srgbClr val="191824"/>
      </a:dk1>
      <a:lt1>
        <a:srgbClr val="FFFFFF"/>
      </a:lt1>
      <a:dk2>
        <a:srgbClr val="AFAFAF"/>
      </a:dk2>
      <a:lt2>
        <a:srgbClr val="FFFFFF"/>
      </a:lt2>
      <a:accent1>
        <a:srgbClr val="87C081"/>
      </a:accent1>
      <a:accent2>
        <a:srgbClr val="DCB241"/>
      </a:accent2>
      <a:accent3>
        <a:srgbClr val="4561A7"/>
      </a:accent3>
      <a:accent4>
        <a:srgbClr val="D86D64"/>
      </a:accent4>
      <a:accent5>
        <a:srgbClr val="AFAFAF"/>
      </a:accent5>
      <a:accent6>
        <a:srgbClr val="3E3E3E"/>
      </a:accent6>
      <a:hlink>
        <a:srgbClr val="191824"/>
      </a:hlink>
      <a:folHlink>
        <a:srgbClr val="191824"/>
      </a:folHlink>
    </a:clrScheme>
    <a:fontScheme name="SEB SansSerif">
      <a:majorFont>
        <a:latin typeface="SEB SansSerif"/>
        <a:ea typeface=""/>
        <a:cs typeface=""/>
      </a:majorFont>
      <a:minorFont>
        <a:latin typeface="SEB Sans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SEB 2021 Slide Master">
  <a:themeElements>
    <a:clrScheme name="SEB">
      <a:dk1>
        <a:srgbClr val="191824"/>
      </a:dk1>
      <a:lt1>
        <a:srgbClr val="FFFFFF"/>
      </a:lt1>
      <a:dk2>
        <a:srgbClr val="AFAFAF"/>
      </a:dk2>
      <a:lt2>
        <a:srgbClr val="FFFFFF"/>
      </a:lt2>
      <a:accent1>
        <a:srgbClr val="87C081"/>
      </a:accent1>
      <a:accent2>
        <a:srgbClr val="DCB241"/>
      </a:accent2>
      <a:accent3>
        <a:srgbClr val="4561A7"/>
      </a:accent3>
      <a:accent4>
        <a:srgbClr val="D86D64"/>
      </a:accent4>
      <a:accent5>
        <a:srgbClr val="AFAFAF"/>
      </a:accent5>
      <a:accent6>
        <a:srgbClr val="3E3E3E"/>
      </a:accent6>
      <a:hlink>
        <a:srgbClr val="191824"/>
      </a:hlink>
      <a:folHlink>
        <a:srgbClr val="191824"/>
      </a:folHlink>
    </a:clrScheme>
    <a:fontScheme name="SEB SansSerif 2021">
      <a:majorFont>
        <a:latin typeface="SEB SansSerif Light"/>
        <a:ea typeface=""/>
        <a:cs typeface=""/>
      </a:majorFont>
      <a:minorFont>
        <a:latin typeface="SEB Sans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noAutofit/>
      </a:bodyPr>
      <a:lstStyle>
        <a:defPPr algn="l">
          <a:lnSpc>
            <a:spcPct val="120000"/>
          </a:lnSpc>
          <a:spcBef>
            <a:spcPts val="600"/>
          </a:spcBef>
          <a:defRPr sz="12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EB_PowerPoint_template_2021_2.4.potx" id="{BE788CA5-8EA7-4E9D-ADD4-784018B6DE84}" vid="{78676AD9-F5DB-422E-95A2-B3299C3CD5E2}"/>
    </a:ext>
  </a:extLst>
</a:theme>
</file>

<file path=ppt/theme/theme4.xml><?xml version="1.0" encoding="utf-8"?>
<a:theme xmlns:a="http://schemas.openxmlformats.org/drawingml/2006/main" name="2_SEB 2021 Slide Master">
  <a:themeElements>
    <a:clrScheme name="Custom 1">
      <a:dk1>
        <a:srgbClr val="000000"/>
      </a:dk1>
      <a:lt1>
        <a:srgbClr val="FFFFFF"/>
      </a:lt1>
      <a:dk2>
        <a:srgbClr val="AFAFAF"/>
      </a:dk2>
      <a:lt2>
        <a:srgbClr val="FFFFFF"/>
      </a:lt2>
      <a:accent1>
        <a:srgbClr val="87C081"/>
      </a:accent1>
      <a:accent2>
        <a:srgbClr val="DCB241"/>
      </a:accent2>
      <a:accent3>
        <a:srgbClr val="4561A7"/>
      </a:accent3>
      <a:accent4>
        <a:srgbClr val="D86D64"/>
      </a:accent4>
      <a:accent5>
        <a:srgbClr val="AFAFAF"/>
      </a:accent5>
      <a:accent6>
        <a:srgbClr val="3E3E3E"/>
      </a:accent6>
      <a:hlink>
        <a:srgbClr val="191824"/>
      </a:hlink>
      <a:folHlink>
        <a:srgbClr val="191824"/>
      </a:folHlink>
    </a:clrScheme>
    <a:fontScheme name="SEB SansSerif 2021">
      <a:majorFont>
        <a:latin typeface="SEB SansSerif Light"/>
        <a:ea typeface=""/>
        <a:cs typeface=""/>
      </a:majorFont>
      <a:minorFont>
        <a:latin typeface="SEB Sans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noAutofit/>
      </a:bodyPr>
      <a:lstStyle>
        <a:defPPr algn="l">
          <a:lnSpc>
            <a:spcPct val="120000"/>
          </a:lnSpc>
          <a:spcBef>
            <a:spcPts val="600"/>
          </a:spcBef>
          <a:defRPr sz="12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EB_PowerPoint_template_2021_2.4.potx" id="{BE788CA5-8EA7-4E9D-ADD4-784018B6DE84}" vid="{78676AD9-F5DB-422E-95A2-B3299C3CD5E2}"/>
    </a:ext>
  </a:extLst>
</a:theme>
</file>

<file path=ppt/theme/theme5.xml><?xml version="1.0" encoding="utf-8"?>
<a:theme xmlns:a="http://schemas.openxmlformats.org/drawingml/2006/main" name="SEB_2017_SansSerif">
  <a:themeElements>
    <a:clrScheme name="SEB Colors 2017">
      <a:dk1>
        <a:sysClr val="windowText" lastClr="000000"/>
      </a:dk1>
      <a:lt1>
        <a:sysClr val="window" lastClr="FFFFFF"/>
      </a:lt1>
      <a:dk2>
        <a:srgbClr val="B2B2B2"/>
      </a:dk2>
      <a:lt2>
        <a:srgbClr val="F0F0F0"/>
      </a:lt2>
      <a:accent1>
        <a:srgbClr val="8ACA34"/>
      </a:accent1>
      <a:accent2>
        <a:srgbClr val="673AB6"/>
      </a:accent2>
      <a:accent3>
        <a:srgbClr val="41B0EE"/>
      </a:accent3>
      <a:accent4>
        <a:srgbClr val="FFC500"/>
      </a:accent4>
      <a:accent5>
        <a:srgbClr val="F03529"/>
      </a:accent5>
      <a:accent6>
        <a:srgbClr val="B2B2B2"/>
      </a:accent6>
      <a:hlink>
        <a:srgbClr val="0000FF"/>
      </a:hlink>
      <a:folHlink>
        <a:srgbClr val="800080"/>
      </a:folHlink>
    </a:clrScheme>
    <a:fontScheme name="Custom 2">
      <a:majorFont>
        <a:latin typeface="SEB SansSerif Light"/>
        <a:ea typeface=""/>
        <a:cs typeface=""/>
      </a:majorFont>
      <a:minorFont>
        <a:latin typeface="SEB SansSerif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0F0F0"/>
        </a:solidFill>
        <a:ln w="19050">
          <a:noFill/>
        </a:ln>
      </a:spPr>
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36000" rIns="72000" bIns="36000" rtlCol="0">
        <a:noAutofit/>
      </a:bodyPr>
      <a:lstStyle>
        <a:defPPr>
          <a:defRPr sz="1400" dirty="0" err="1" smtClean="0">
            <a:latin typeface="+mn-lt"/>
          </a:defRPr>
        </a:defPPr>
      </a:lstStyle>
    </a:txDef>
  </a:objectDefaults>
  <a:extraClrSchemeLst/>
  <a:custClrLst>
    <a:custClr name="SEB Dark Green 2">
      <a:srgbClr val="307600"/>
    </a:custClr>
    <a:custClr name="SEB Dark Green 1">
      <a:srgbClr val="42920C"/>
    </a:custClr>
    <a:custClr name="SEB Green">
      <a:srgbClr val="8ACA34"/>
    </a:custClr>
    <a:custClr name="SEB Light Green">
      <a:srgbClr val="B3E169"/>
    </a:custClr>
    <a:custClr name="SEB Dark Purple 2">
      <a:srgbClr val="341F6F"/>
    </a:custClr>
    <a:custClr name="SEB Dark Purple 1">
      <a:srgbClr val="4F2C99"/>
    </a:custClr>
    <a:custClr name="SEB Purple">
      <a:srgbClr val="673AB6"/>
    </a:custClr>
    <a:custClr name="SEB Light Purple">
      <a:srgbClr val="9480BB"/>
    </a:custClr>
    <a:custClr name="SEB Dark Blue 2">
      <a:srgbClr val="006EB2"/>
    </a:custClr>
    <a:custClr name="SEB Dark Blue 1">
      <a:srgbClr val="0092E1"/>
    </a:custClr>
    <a:custClr name="SEB Blue">
      <a:srgbClr val="41B0EE"/>
    </a:custClr>
    <a:custClr name="SEB Light Blue">
      <a:srgbClr val="91DCFD"/>
    </a:custClr>
    <a:custClr name="SEB Dark Yellow 2">
      <a:srgbClr val="EC8C00"/>
    </a:custClr>
    <a:custClr name="SEB Dark Yellow 1">
      <a:srgbClr val="FFB400"/>
    </a:custClr>
    <a:custClr name="SEB Yellow">
      <a:srgbClr val="FFC500"/>
    </a:custClr>
    <a:custClr name="SEB Light Yellow">
      <a:srgbClr val="FFE081"/>
    </a:custClr>
    <a:custClr name="SEB Dark Red 2">
      <a:srgbClr val="9E000B"/>
    </a:custClr>
    <a:custClr name="SEB Dark Red 1">
      <a:srgbClr val="C61818"/>
    </a:custClr>
    <a:custClr name="SEB Red">
      <a:srgbClr val="F03529"/>
    </a:custClr>
    <a:custClr name="SEB Light Red">
      <a:srgbClr val="EB8182"/>
    </a:custClr>
  </a:custClrLst>
</a:theme>
</file>

<file path=ppt/theme/theme6.xml><?xml version="1.0" encoding="utf-8"?>
<a:theme xmlns:a="http://schemas.openxmlformats.org/drawingml/2006/main" name="10_SEB 2021 Slide Master">
  <a:themeElements>
    <a:clrScheme name="SEB">
      <a:dk1>
        <a:srgbClr val="191824"/>
      </a:dk1>
      <a:lt1>
        <a:srgbClr val="FFFFFF"/>
      </a:lt1>
      <a:dk2>
        <a:srgbClr val="AFAFAF"/>
      </a:dk2>
      <a:lt2>
        <a:srgbClr val="FFFFFF"/>
      </a:lt2>
      <a:accent1>
        <a:srgbClr val="87C081"/>
      </a:accent1>
      <a:accent2>
        <a:srgbClr val="DCB241"/>
      </a:accent2>
      <a:accent3>
        <a:srgbClr val="4561A7"/>
      </a:accent3>
      <a:accent4>
        <a:srgbClr val="D86D64"/>
      </a:accent4>
      <a:accent5>
        <a:srgbClr val="AFAFAF"/>
      </a:accent5>
      <a:accent6>
        <a:srgbClr val="3E3E3E"/>
      </a:accent6>
      <a:hlink>
        <a:srgbClr val="191824"/>
      </a:hlink>
      <a:folHlink>
        <a:srgbClr val="191824"/>
      </a:folHlink>
    </a:clrScheme>
    <a:fontScheme name="SEB SansSerif 2021">
      <a:majorFont>
        <a:latin typeface="SEB SansSerif Light"/>
        <a:ea typeface=""/>
        <a:cs typeface=""/>
      </a:majorFont>
      <a:minorFont>
        <a:latin typeface="SEB Sans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72000" tIns="36000" rIns="72000" bIns="36000" rtlCol="0">
        <a:noAutofit/>
      </a:bodyPr>
      <a:lstStyle>
        <a:defPPr marL="0" marR="0" indent="0" algn="l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kern="0" cap="none" spc="0" normalizeH="0" baseline="0" noProof="0" dirty="0">
            <a:ln>
              <a:noFill/>
            </a:ln>
            <a:solidFill>
              <a:prstClr val="black"/>
            </a:solidFill>
            <a:effectLst/>
            <a:uLnTx/>
            <a:uFillTx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EB_PowerPoint_template_2021_2.4.potx" id="{BE788CA5-8EA7-4E9D-ADD4-784018B6DE84}" vid="{78676AD9-F5DB-422E-95A2-B3299C3CD5E2}"/>
    </a:ext>
  </a:extLst>
</a:theme>
</file>

<file path=ppt/theme/theme7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87BF8D01A4CD4C91F8D7C7E0FC0A92" ma:contentTypeVersion="8" ma:contentTypeDescription="Create a new document." ma:contentTypeScope="" ma:versionID="a63fa6cfc0e41d29f42e6a08dea0de1c">
  <xsd:schema xmlns:xsd="http://www.w3.org/2001/XMLSchema" xmlns:xs="http://www.w3.org/2001/XMLSchema" xmlns:p="http://schemas.microsoft.com/office/2006/metadata/properties" xmlns:ns2="1bf87ba8-046e-4ad3-a807-d6f7a7b7ca1d" xmlns:ns3="a5d55499-424a-40db-801e-1cf529661ae6" targetNamespace="http://schemas.microsoft.com/office/2006/metadata/properties" ma:root="true" ma:fieldsID="fa81a2665e72dd30d731f33f21dd4948" ns2:_="" ns3:_="">
    <xsd:import namespace="1bf87ba8-046e-4ad3-a807-d6f7a7b7ca1d"/>
    <xsd:import namespace="a5d55499-424a-40db-801e-1cf529661ae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f87ba8-046e-4ad3-a807-d6f7a7b7ca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d55499-424a-40db-801e-1cf529661a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98229E-DAAD-4FC7-B279-B8DFFD2EA805}">
  <ds:schemaRefs>
    <ds:schemaRef ds:uri="1bf87ba8-046e-4ad3-a807-d6f7a7b7ca1d"/>
    <ds:schemaRef ds:uri="a5d55499-424a-40db-801e-1cf529661ae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4F86875-CC4C-4AB4-8B52-9E9F1B80B6EB}">
  <ds:schemaRefs>
    <ds:schemaRef ds:uri="1bf87ba8-046e-4ad3-a807-d6f7a7b7ca1d"/>
    <ds:schemaRef ds:uri="a5d55499-424a-40db-801e-1cf529661ae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F0EC9DC-D547-45E6-897C-85982120DDF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64522a4d-f12f-4888-8028-d80fdde3b7d9}" enabled="1" method="Privileged" siteId="{9a8ff9e3-0e35-4620-a724-e9834dc50b5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SEB_PowerPoint_template_2021_2.4</Template>
  <TotalTime>629</TotalTime>
  <Words>40</Words>
  <Application>Microsoft Macintosh PowerPoint</Application>
  <PresentationFormat>Widescreen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</vt:i4>
      </vt:variant>
    </vt:vector>
  </HeadingPairs>
  <TitlesOfParts>
    <vt:vector size="15" baseType="lpstr">
      <vt:lpstr>Arial</vt:lpstr>
      <vt:lpstr>Consolas</vt:lpstr>
      <vt:lpstr>SEB SansSerif</vt:lpstr>
      <vt:lpstr>SEB SansSerif (Body)</vt:lpstr>
      <vt:lpstr>SEB SansSerif Light</vt:lpstr>
      <vt:lpstr>SEB SansSerif Medium</vt:lpstr>
      <vt:lpstr>Wingdings</vt:lpstr>
      <vt:lpstr>SEB 2021 Slide Master</vt:lpstr>
      <vt:lpstr>1_Title slides_Agenda</vt:lpstr>
      <vt:lpstr>1_SEB 2021 Slide Master</vt:lpstr>
      <vt:lpstr>2_SEB 2021 Slide Master</vt:lpstr>
      <vt:lpstr>SEB_2017_SansSerif</vt:lpstr>
      <vt:lpstr>10_SEB 2021 Slide Master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Emanuelsson, Lars</dc:creator>
  <cp:lastModifiedBy>César Soto Valero</cp:lastModifiedBy>
  <cp:revision>4</cp:revision>
  <cp:lastPrinted>2021-10-28T12:49:25Z</cp:lastPrinted>
  <dcterms:created xsi:type="dcterms:W3CDTF">2021-05-21T12:49:55Z</dcterms:created>
  <dcterms:modified xsi:type="dcterms:W3CDTF">2024-05-10T06:09:03Z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4522a4d-f12f-4888-8028-d80fdde3b7d9_Enabled">
    <vt:lpwstr>true</vt:lpwstr>
  </property>
  <property fmtid="{D5CDD505-2E9C-101B-9397-08002B2CF9AE}" pid="3" name="MSIP_Label_64522a4d-f12f-4888-8028-d80fdde3b7d9_SetDate">
    <vt:lpwstr>2021-04-28T07:37:26Z</vt:lpwstr>
  </property>
  <property fmtid="{D5CDD505-2E9C-101B-9397-08002B2CF9AE}" pid="4" name="MSIP_Label_64522a4d-f12f-4888-8028-d80fdde3b7d9_Method">
    <vt:lpwstr>Privileged</vt:lpwstr>
  </property>
  <property fmtid="{D5CDD505-2E9C-101B-9397-08002B2CF9AE}" pid="5" name="MSIP_Label_64522a4d-f12f-4888-8028-d80fdde3b7d9_Name">
    <vt:lpwstr>64522a4d-f12f-4888-8028-d80fdde3b7d9</vt:lpwstr>
  </property>
  <property fmtid="{D5CDD505-2E9C-101B-9397-08002B2CF9AE}" pid="6" name="MSIP_Label_64522a4d-f12f-4888-8028-d80fdde3b7d9_SiteId">
    <vt:lpwstr>9a8ff9e3-0e35-4620-a724-e9834dc50b51</vt:lpwstr>
  </property>
  <property fmtid="{D5CDD505-2E9C-101B-9397-08002B2CF9AE}" pid="7" name="MSIP_Label_64522a4d-f12f-4888-8028-d80fdde3b7d9_ActionId">
    <vt:lpwstr>02240d23-0ca5-47f5-949a-23b3b69e2a01</vt:lpwstr>
  </property>
  <property fmtid="{D5CDD505-2E9C-101B-9397-08002B2CF9AE}" pid="8" name="MSIP_Label_64522a4d-f12f-4888-8028-d80fdde3b7d9_ContentBits">
    <vt:lpwstr>0</vt:lpwstr>
  </property>
  <property fmtid="{D5CDD505-2E9C-101B-9397-08002B2CF9AE}" pid="9" name="CustomerId">
    <vt:lpwstr>seb</vt:lpwstr>
  </property>
  <property fmtid="{D5CDD505-2E9C-101B-9397-08002B2CF9AE}" pid="10" name="TemplateId">
    <vt:lpwstr>637575350179396500</vt:lpwstr>
  </property>
  <property fmtid="{D5CDD505-2E9C-101B-9397-08002B2CF9AE}" pid="11" name="UserProfileId">
    <vt:lpwstr>635860342887306444</vt:lpwstr>
  </property>
  <property fmtid="{D5CDD505-2E9C-101B-9397-08002B2CF9AE}" pid="12" name="ContentTypeId">
    <vt:lpwstr>0x0101007687BF8D01A4CD4C91F8D7C7E0FC0A92</vt:lpwstr>
  </property>
</Properties>
</file>