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asa"/>
      <p:regular r:id="rId21"/>
      <p:bold r:id="rId22"/>
      <p:italic r:id="rId23"/>
      <p:boldItalic r:id="rId24"/>
    </p:embeddedFont>
    <p:embeddedFont>
      <p:font typeface="Barlow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jJVciF8N3KwKjZVbgBIcigv8/7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sa-bold.fntdata"/><Relationship Id="rId21" Type="http://schemas.openxmlformats.org/officeDocument/2006/relationships/font" Target="fonts/Rasa-regular.fntdata"/><Relationship Id="rId24" Type="http://schemas.openxmlformats.org/officeDocument/2006/relationships/font" Target="fonts/Rasa-boldItalic.fntdata"/><Relationship Id="rId23" Type="http://schemas.openxmlformats.org/officeDocument/2006/relationships/font" Target="fonts/Ras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-bold.fntdata"/><Relationship Id="rId25" Type="http://schemas.openxmlformats.org/officeDocument/2006/relationships/font" Target="fonts/Barlow-regular.fntdata"/><Relationship Id="rId28" Type="http://schemas.openxmlformats.org/officeDocument/2006/relationships/font" Target="fonts/Barlow-boldItalic.fntdata"/><Relationship Id="rId27" Type="http://schemas.openxmlformats.org/officeDocument/2006/relationships/font" Target="fonts/Barlow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S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e9d590518_0_5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1e9d590518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e9d590518_0_5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11e9d590518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e9d590518_0_5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11e9d590518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e9d590518_0_5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11e9d590518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e9d590518_0_5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11e9d590518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e9d590518_0_6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11e9d590518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e9d590518_0_6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11e9d590518_0_6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g11e9d590518_0_6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f0a995c24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0f0a995c24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10f0a995c24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e9d590518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1e9d590518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11e9d590518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e9d59051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1e9d59051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11e9d59051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e9d590518_0_6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1e9d590518_0_6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11e9d590518_0_6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e9d590518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1e9d590518_0_3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e9d590518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1e9d590518_0_3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e9d590518_0_4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1e9d590518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e9d590518_0_7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11e9d590518_0_7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g11e9d590518_0_7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S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solidFill>
          <a:srgbClr val="012639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Rasa"/>
                <a:ea typeface="Rasa"/>
                <a:cs typeface="Rasa"/>
                <a:sym typeface="Ras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Rasa"/>
                <a:ea typeface="Rasa"/>
                <a:cs typeface="Rasa"/>
                <a:sym typeface="Ras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Rasa"/>
                <a:ea typeface="Rasa"/>
                <a:cs typeface="Rasa"/>
                <a:sym typeface="Ras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Rasa"/>
                <a:ea typeface="Rasa"/>
                <a:cs typeface="Rasa"/>
                <a:sym typeface="Ras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Rasa"/>
                <a:ea typeface="Rasa"/>
                <a:cs typeface="Rasa"/>
                <a:sym typeface="Ras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Rasa"/>
                <a:ea typeface="Rasa"/>
                <a:cs typeface="Rasa"/>
                <a:sym typeface="Ras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Rasa"/>
                <a:ea typeface="Rasa"/>
                <a:cs typeface="Rasa"/>
                <a:sym typeface="Ras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Rasa"/>
                <a:ea typeface="Rasa"/>
                <a:cs typeface="Rasa"/>
                <a:sym typeface="Ras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Rasa"/>
                <a:ea typeface="Rasa"/>
                <a:cs typeface="Rasa"/>
                <a:sym typeface="Ras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263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cesarsotovalero.net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cesarsotovalero.net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github.com/castor-software/depclea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hyperlink" Target="https://github.com/castor-software/depclea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143000" y="3264349"/>
            <a:ext cx="6858000" cy="13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SE" sz="2800"/>
              <a:t>Projects’ Overview</a:t>
            </a:r>
            <a:endParaRPr sz="2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SE" sz="1600"/>
              <a:t>César Soto Valero and Benoit Baudry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SE" sz="1300" u="sng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https://www.cesarsotovalero.net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SE" sz="1300" u="sng">
                <a:solidFill>
                  <a:srgbClr val="FFFF00"/>
                </a:solidFill>
              </a:rPr>
              <a:t>https://softwarediversity.eu</a:t>
            </a:r>
            <a:r>
              <a:rPr lang="en-SE" sz="1600"/>
              <a:t> </a:t>
            </a:r>
            <a:endParaRPr sz="1600"/>
          </a:p>
        </p:txBody>
      </p:sp>
      <p:sp>
        <p:nvSpPr>
          <p:cNvPr id="90" name="Google Shape;90;p1"/>
          <p:cNvSpPr txBox="1"/>
          <p:nvPr>
            <p:ph type="ctrTitle"/>
          </p:nvPr>
        </p:nvSpPr>
        <p:spPr>
          <a:xfrm>
            <a:off x="1143000" y="252750"/>
            <a:ext cx="6858000" cy="28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SE" sz="5400"/>
              <a:t>A Prime on </a:t>
            </a:r>
            <a:endParaRPr sz="5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SE" sz="5400"/>
              <a:t>Software Debloating</a:t>
            </a:r>
            <a:endParaRPr sz="5400"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SE" sz="5400"/>
              <a:t>+</a:t>
            </a:r>
            <a:endParaRPr sz="5400"/>
          </a:p>
        </p:txBody>
      </p:sp>
      <p:pic>
        <p:nvPicPr>
          <p:cNvPr descr="KTH Royal Institute of Technology - Wikipedia"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053" y="213691"/>
            <a:ext cx="966582" cy="966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e9d590518_0_535"/>
          <p:cNvSpPr/>
          <p:nvPr/>
        </p:nvSpPr>
        <p:spPr>
          <a:xfrm>
            <a:off x="4433624" y="1882647"/>
            <a:ext cx="1082700" cy="579300"/>
          </a:xfrm>
          <a:prstGeom prst="roundRect">
            <a:avLst>
              <a:gd fmla="val 16667" name="adj"/>
            </a:avLst>
          </a:prstGeom>
          <a:solidFill>
            <a:srgbClr val="50A61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6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11e9d590518_0_535"/>
          <p:cNvSpPr/>
          <p:nvPr/>
        </p:nvSpPr>
        <p:spPr>
          <a:xfrm>
            <a:off x="2912203" y="3005432"/>
            <a:ext cx="1082700" cy="579300"/>
          </a:xfrm>
          <a:prstGeom prst="roundRect">
            <a:avLst>
              <a:gd fmla="val 16667" name="adj"/>
            </a:avLst>
          </a:prstGeom>
          <a:solidFill>
            <a:srgbClr val="50A61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6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g11e9d590518_0_535"/>
          <p:cNvCxnSpPr>
            <a:endCxn id="224" idx="0"/>
          </p:cNvCxnSpPr>
          <p:nvPr/>
        </p:nvCxnSpPr>
        <p:spPr>
          <a:xfrm flipH="1">
            <a:off x="3395116" y="2259366"/>
            <a:ext cx="1287600" cy="927900"/>
          </a:xfrm>
          <a:prstGeom prst="curvedConnector2">
            <a:avLst/>
          </a:prstGeom>
          <a:noFill/>
          <a:ln cap="flat" cmpd="sng" w="28575">
            <a:solidFill>
              <a:srgbClr val="00B253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225" name="Google Shape;225;g11e9d590518_0_535"/>
          <p:cNvSpPr/>
          <p:nvPr/>
        </p:nvSpPr>
        <p:spPr>
          <a:xfrm>
            <a:off x="2135523" y="4128217"/>
            <a:ext cx="1082700" cy="579300"/>
          </a:xfrm>
          <a:prstGeom prst="roundRect">
            <a:avLst>
              <a:gd fmla="val 16667" name="adj"/>
            </a:avLst>
          </a:prstGeom>
          <a:solidFill>
            <a:srgbClr val="50A61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6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g11e9d590518_0_535"/>
          <p:cNvCxnSpPr/>
          <p:nvPr/>
        </p:nvCxnSpPr>
        <p:spPr>
          <a:xfrm rot="5400000">
            <a:off x="2574850" y="3493568"/>
            <a:ext cx="938100" cy="702300"/>
          </a:xfrm>
          <a:prstGeom prst="curvedConnector3">
            <a:avLst>
              <a:gd fmla="val 50008" name="adj1"/>
            </a:avLst>
          </a:prstGeom>
          <a:noFill/>
          <a:ln cap="flat" cmpd="sng" w="28575">
            <a:solidFill>
              <a:srgbClr val="00B253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227" name="Google Shape;227;g11e9d590518_0_535"/>
          <p:cNvSpPr/>
          <p:nvPr/>
        </p:nvSpPr>
        <p:spPr>
          <a:xfrm>
            <a:off x="5919886" y="4128216"/>
            <a:ext cx="1082700" cy="579300"/>
          </a:xfrm>
          <a:prstGeom prst="roundRect">
            <a:avLst>
              <a:gd fmla="val 16667" name="adj"/>
            </a:avLst>
          </a:prstGeom>
          <a:solidFill>
            <a:srgbClr val="A61B5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6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11e9d590518_0_535"/>
          <p:cNvSpPr/>
          <p:nvPr/>
        </p:nvSpPr>
        <p:spPr>
          <a:xfrm>
            <a:off x="4247927" y="1702732"/>
            <a:ext cx="371400" cy="371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E" sz="2160" u="none" cap="none" strike="noStrike">
                <a:solidFill>
                  <a:srgbClr val="012639"/>
                </a:solidFill>
                <a:latin typeface="Rasa"/>
                <a:ea typeface="Rasa"/>
                <a:cs typeface="Rasa"/>
                <a:sym typeface="Rasa"/>
              </a:rPr>
              <a:t>P</a:t>
            </a:r>
            <a:endParaRPr/>
          </a:p>
        </p:txBody>
      </p:sp>
      <p:sp>
        <p:nvSpPr>
          <p:cNvPr id="229" name="Google Shape;229;g11e9d590518_0_535"/>
          <p:cNvSpPr/>
          <p:nvPr/>
        </p:nvSpPr>
        <p:spPr>
          <a:xfrm>
            <a:off x="2718633" y="2795174"/>
            <a:ext cx="371400" cy="371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E" sz="2160" u="none" cap="none" strike="noStrike">
                <a:solidFill>
                  <a:srgbClr val="012639"/>
                </a:solidFill>
                <a:latin typeface="Rasa"/>
                <a:ea typeface="Rasa"/>
                <a:cs typeface="Rasa"/>
                <a:sym typeface="Rasa"/>
              </a:rPr>
              <a:t>A</a:t>
            </a:r>
            <a:endParaRPr/>
          </a:p>
        </p:txBody>
      </p:sp>
      <p:sp>
        <p:nvSpPr>
          <p:cNvPr id="230" name="Google Shape;230;g11e9d590518_0_535"/>
          <p:cNvSpPr/>
          <p:nvPr/>
        </p:nvSpPr>
        <p:spPr>
          <a:xfrm>
            <a:off x="1958658" y="3942521"/>
            <a:ext cx="371400" cy="371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E" sz="2160" u="none" cap="none" strike="noStrike">
                <a:solidFill>
                  <a:srgbClr val="012639"/>
                </a:solidFill>
                <a:latin typeface="Rasa"/>
                <a:ea typeface="Rasa"/>
                <a:cs typeface="Rasa"/>
                <a:sym typeface="Rasa"/>
              </a:rPr>
              <a:t>D</a:t>
            </a:r>
            <a:endParaRPr/>
          </a:p>
        </p:txBody>
      </p:sp>
      <p:sp>
        <p:nvSpPr>
          <p:cNvPr id="231" name="Google Shape;231;g11e9d590518_0_535"/>
          <p:cNvSpPr/>
          <p:nvPr/>
        </p:nvSpPr>
        <p:spPr>
          <a:xfrm>
            <a:off x="5735662" y="3942521"/>
            <a:ext cx="371400" cy="371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E" sz="2160" u="none" cap="none" strike="noStrike">
                <a:solidFill>
                  <a:srgbClr val="012639"/>
                </a:solidFill>
                <a:latin typeface="Rasa"/>
                <a:ea typeface="Rasa"/>
                <a:cs typeface="Rasa"/>
                <a:sym typeface="Rasa"/>
              </a:rPr>
              <a:t>F</a:t>
            </a:r>
            <a:endParaRPr/>
          </a:p>
        </p:txBody>
      </p:sp>
      <p:sp>
        <p:nvSpPr>
          <p:cNvPr id="224" name="Google Shape;224;g11e9d590518_0_535"/>
          <p:cNvSpPr/>
          <p:nvPr/>
        </p:nvSpPr>
        <p:spPr>
          <a:xfrm>
            <a:off x="3222016" y="3187266"/>
            <a:ext cx="346200" cy="1914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11e9d590518_0_535"/>
          <p:cNvSpPr/>
          <p:nvPr/>
        </p:nvSpPr>
        <p:spPr>
          <a:xfrm>
            <a:off x="4657810" y="2212914"/>
            <a:ext cx="97800" cy="909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11e9d590518_0_535"/>
          <p:cNvSpPr/>
          <p:nvPr/>
        </p:nvSpPr>
        <p:spPr>
          <a:xfrm>
            <a:off x="2628027" y="4313908"/>
            <a:ext cx="128100" cy="720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Google Shape;234;g11e9d590518_0_535"/>
          <p:cNvCxnSpPr>
            <a:endCxn id="235" idx="0"/>
          </p:cNvCxnSpPr>
          <p:nvPr/>
        </p:nvCxnSpPr>
        <p:spPr>
          <a:xfrm flipH="1" rot="-5400000">
            <a:off x="4854721" y="2580237"/>
            <a:ext cx="2193300" cy="1482000"/>
          </a:xfrm>
          <a:prstGeom prst="curvedConnector3">
            <a:avLst>
              <a:gd fmla="val 64816" name="adj1"/>
            </a:avLst>
          </a:prstGeom>
          <a:noFill/>
          <a:ln cap="flat" cmpd="sng" w="28575">
            <a:solidFill>
              <a:srgbClr val="00B253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236" name="Google Shape;236;g11e9d590518_0_535"/>
          <p:cNvSpPr/>
          <p:nvPr/>
        </p:nvSpPr>
        <p:spPr>
          <a:xfrm>
            <a:off x="5118395" y="2099601"/>
            <a:ext cx="192600" cy="1371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11e9d590518_0_535"/>
          <p:cNvSpPr/>
          <p:nvPr/>
        </p:nvSpPr>
        <p:spPr>
          <a:xfrm>
            <a:off x="6493021" y="4417887"/>
            <a:ext cx="398700" cy="1449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11e9d590518_0_535"/>
          <p:cNvSpPr/>
          <p:nvPr/>
        </p:nvSpPr>
        <p:spPr>
          <a:xfrm>
            <a:off x="2239728" y="1592393"/>
            <a:ext cx="1116300" cy="477900"/>
          </a:xfrm>
          <a:prstGeom prst="roundRect">
            <a:avLst>
              <a:gd fmla="val 16667" name="adj"/>
            </a:avLst>
          </a:prstGeom>
          <a:solidFill>
            <a:srgbClr val="FFD6C9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E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Input</a:t>
            </a:r>
            <a:endParaRPr/>
          </a:p>
        </p:txBody>
      </p:sp>
      <p:cxnSp>
        <p:nvCxnSpPr>
          <p:cNvPr id="238" name="Google Shape;238;g11e9d590518_0_535"/>
          <p:cNvCxnSpPr>
            <a:stCxn id="237" idx="3"/>
          </p:cNvCxnSpPr>
          <p:nvPr/>
        </p:nvCxnSpPr>
        <p:spPr>
          <a:xfrm>
            <a:off x="3356028" y="1831343"/>
            <a:ext cx="1301700" cy="4269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lg" w="lg" type="stealth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239" name="Google Shape;239;g11e9d590518_0_535"/>
          <p:cNvSpPr txBox="1"/>
          <p:nvPr>
            <p:ph idx="4294967295" type="subTitle"/>
          </p:nvPr>
        </p:nvSpPr>
        <p:spPr>
          <a:xfrm>
            <a:off x="277650" y="355600"/>
            <a:ext cx="66867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SE" sz="3000">
                <a:solidFill>
                  <a:schemeClr val="dk1"/>
                </a:solidFill>
                <a:highlight>
                  <a:srgbClr val="FFFF00"/>
                </a:highlight>
              </a:rPr>
              <a:t>JDBL</a:t>
            </a:r>
            <a:endParaRPr sz="30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Google Shape;244;g11e9d590518_0_558"/>
          <p:cNvCxnSpPr>
            <a:endCxn id="245" idx="0"/>
          </p:cNvCxnSpPr>
          <p:nvPr/>
        </p:nvCxnSpPr>
        <p:spPr>
          <a:xfrm flipH="1">
            <a:off x="3395116" y="2259366"/>
            <a:ext cx="1287600" cy="927900"/>
          </a:xfrm>
          <a:prstGeom prst="curvedConnector2">
            <a:avLst/>
          </a:prstGeom>
          <a:noFill/>
          <a:ln cap="flat" cmpd="sng" w="28575">
            <a:solidFill>
              <a:srgbClr val="00B253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246" name="Google Shape;246;g11e9d590518_0_558"/>
          <p:cNvCxnSpPr/>
          <p:nvPr/>
        </p:nvCxnSpPr>
        <p:spPr>
          <a:xfrm rot="5400000">
            <a:off x="2574850" y="3493568"/>
            <a:ext cx="938100" cy="702300"/>
          </a:xfrm>
          <a:prstGeom prst="curvedConnector3">
            <a:avLst>
              <a:gd fmla="val 50008" name="adj1"/>
            </a:avLst>
          </a:prstGeom>
          <a:noFill/>
          <a:ln cap="flat" cmpd="sng" w="28575">
            <a:solidFill>
              <a:srgbClr val="00B253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245" name="Google Shape;245;g11e9d590518_0_558"/>
          <p:cNvSpPr/>
          <p:nvPr/>
        </p:nvSpPr>
        <p:spPr>
          <a:xfrm>
            <a:off x="3222016" y="3187266"/>
            <a:ext cx="346200" cy="1914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11e9d590518_0_558"/>
          <p:cNvSpPr/>
          <p:nvPr/>
        </p:nvSpPr>
        <p:spPr>
          <a:xfrm>
            <a:off x="4657810" y="2212914"/>
            <a:ext cx="97800" cy="909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11e9d590518_0_558"/>
          <p:cNvSpPr/>
          <p:nvPr/>
        </p:nvSpPr>
        <p:spPr>
          <a:xfrm>
            <a:off x="2628027" y="4313908"/>
            <a:ext cx="128100" cy="720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11e9d590518_0_558"/>
          <p:cNvSpPr/>
          <p:nvPr/>
        </p:nvSpPr>
        <p:spPr>
          <a:xfrm>
            <a:off x="2239728" y="1592393"/>
            <a:ext cx="1116300" cy="477900"/>
          </a:xfrm>
          <a:prstGeom prst="roundRect">
            <a:avLst>
              <a:gd fmla="val 16667" name="adj"/>
            </a:avLst>
          </a:prstGeom>
          <a:solidFill>
            <a:srgbClr val="FFD6C9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E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Input</a:t>
            </a:r>
            <a:endParaRPr/>
          </a:p>
        </p:txBody>
      </p:sp>
      <p:cxnSp>
        <p:nvCxnSpPr>
          <p:cNvPr id="250" name="Google Shape;250;g11e9d590518_0_558"/>
          <p:cNvCxnSpPr>
            <a:stCxn id="249" idx="3"/>
          </p:cNvCxnSpPr>
          <p:nvPr/>
        </p:nvCxnSpPr>
        <p:spPr>
          <a:xfrm>
            <a:off x="3356028" y="1831343"/>
            <a:ext cx="1301700" cy="4269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251" name="Google Shape;251;g11e9d590518_0_558"/>
          <p:cNvSpPr txBox="1"/>
          <p:nvPr>
            <p:ph idx="4294967295" type="subTitle"/>
          </p:nvPr>
        </p:nvSpPr>
        <p:spPr>
          <a:xfrm>
            <a:off x="277650" y="355600"/>
            <a:ext cx="66867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SE" sz="3000">
                <a:solidFill>
                  <a:schemeClr val="dk1"/>
                </a:solidFill>
                <a:highlight>
                  <a:srgbClr val="FFFF00"/>
                </a:highlight>
              </a:rPr>
              <a:t>JDBL</a:t>
            </a:r>
            <a:endParaRPr sz="30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e9d590518_0_570"/>
          <p:cNvSpPr/>
          <p:nvPr/>
        </p:nvSpPr>
        <p:spPr>
          <a:xfrm>
            <a:off x="3222016" y="3187266"/>
            <a:ext cx="346200" cy="1914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11e9d590518_0_570"/>
          <p:cNvSpPr/>
          <p:nvPr/>
        </p:nvSpPr>
        <p:spPr>
          <a:xfrm>
            <a:off x="4657810" y="2212914"/>
            <a:ext cx="97800" cy="909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11e9d590518_0_570"/>
          <p:cNvSpPr/>
          <p:nvPr/>
        </p:nvSpPr>
        <p:spPr>
          <a:xfrm>
            <a:off x="2628027" y="4313908"/>
            <a:ext cx="128100" cy="720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11e9d590518_0_570"/>
          <p:cNvSpPr txBox="1"/>
          <p:nvPr>
            <p:ph idx="4294967295" type="subTitle"/>
          </p:nvPr>
        </p:nvSpPr>
        <p:spPr>
          <a:xfrm>
            <a:off x="277650" y="355600"/>
            <a:ext cx="66867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SE" sz="3000">
                <a:solidFill>
                  <a:schemeClr val="dk1"/>
                </a:solidFill>
                <a:highlight>
                  <a:srgbClr val="FFFF00"/>
                </a:highlight>
              </a:rPr>
              <a:t>JDBL</a:t>
            </a:r>
            <a:endParaRPr sz="30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e9d590518_0_578"/>
          <p:cNvSpPr/>
          <p:nvPr/>
        </p:nvSpPr>
        <p:spPr>
          <a:xfrm>
            <a:off x="4579124" y="2480990"/>
            <a:ext cx="346200" cy="1914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1e9d590518_0_578"/>
          <p:cNvSpPr/>
          <p:nvPr/>
        </p:nvSpPr>
        <p:spPr>
          <a:xfrm>
            <a:off x="4769926" y="2232234"/>
            <a:ext cx="97800" cy="909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11e9d590518_0_578"/>
          <p:cNvSpPr/>
          <p:nvPr/>
        </p:nvSpPr>
        <p:spPr>
          <a:xfrm>
            <a:off x="5012125" y="2338209"/>
            <a:ext cx="128100" cy="720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11e9d590518_0_578"/>
          <p:cNvSpPr txBox="1"/>
          <p:nvPr>
            <p:ph idx="4294967295" type="subTitle"/>
          </p:nvPr>
        </p:nvSpPr>
        <p:spPr>
          <a:xfrm>
            <a:off x="277650" y="355600"/>
            <a:ext cx="66867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SE" sz="3000">
                <a:solidFill>
                  <a:schemeClr val="dk1"/>
                </a:solidFill>
                <a:highlight>
                  <a:srgbClr val="FFFF00"/>
                </a:highlight>
              </a:rPr>
              <a:t>JDBL</a:t>
            </a:r>
            <a:endParaRPr sz="30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e9d590518_0_586"/>
          <p:cNvSpPr/>
          <p:nvPr/>
        </p:nvSpPr>
        <p:spPr>
          <a:xfrm>
            <a:off x="4376734" y="2058895"/>
            <a:ext cx="1066200" cy="771300"/>
          </a:xfrm>
          <a:prstGeom prst="roundRect">
            <a:avLst>
              <a:gd fmla="val 16667" name="adj"/>
            </a:avLst>
          </a:prstGeom>
          <a:solidFill>
            <a:srgbClr val="50A61B"/>
          </a:solidFill>
          <a:ln cap="flat" cmpd="sng" w="9525">
            <a:solidFill>
              <a:schemeClr val="dk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6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1e9d590518_0_586"/>
          <p:cNvSpPr/>
          <p:nvPr/>
        </p:nvSpPr>
        <p:spPr>
          <a:xfrm>
            <a:off x="4206151" y="1873201"/>
            <a:ext cx="371400" cy="371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E" sz="2160" u="none" cap="none" strike="noStrike">
                <a:solidFill>
                  <a:srgbClr val="012639"/>
                </a:solidFill>
                <a:latin typeface="Rasa"/>
                <a:ea typeface="Rasa"/>
                <a:cs typeface="Rasa"/>
                <a:sym typeface="Rasa"/>
              </a:rPr>
              <a:t>P</a:t>
            </a:r>
            <a:endParaRPr/>
          </a:p>
        </p:txBody>
      </p:sp>
      <p:sp>
        <p:nvSpPr>
          <p:cNvPr id="274" name="Google Shape;274;g11e9d590518_0_586"/>
          <p:cNvSpPr/>
          <p:nvPr/>
        </p:nvSpPr>
        <p:spPr>
          <a:xfrm>
            <a:off x="4579124" y="2480990"/>
            <a:ext cx="346200" cy="1914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11e9d590518_0_586"/>
          <p:cNvSpPr/>
          <p:nvPr/>
        </p:nvSpPr>
        <p:spPr>
          <a:xfrm>
            <a:off x="4752156" y="2234755"/>
            <a:ext cx="97800" cy="909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11e9d590518_0_586"/>
          <p:cNvSpPr/>
          <p:nvPr/>
        </p:nvSpPr>
        <p:spPr>
          <a:xfrm>
            <a:off x="5012125" y="2338209"/>
            <a:ext cx="128100" cy="720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11e9d590518_0_586"/>
          <p:cNvSpPr/>
          <p:nvPr/>
        </p:nvSpPr>
        <p:spPr>
          <a:xfrm>
            <a:off x="2239728" y="1592393"/>
            <a:ext cx="1116300" cy="477900"/>
          </a:xfrm>
          <a:prstGeom prst="roundRect">
            <a:avLst>
              <a:gd fmla="val 16667" name="adj"/>
            </a:avLst>
          </a:prstGeom>
          <a:solidFill>
            <a:srgbClr val="FFD6C9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E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Input</a:t>
            </a:r>
            <a:endParaRPr/>
          </a:p>
        </p:txBody>
      </p:sp>
      <p:cxnSp>
        <p:nvCxnSpPr>
          <p:cNvPr id="278" name="Google Shape;278;g11e9d590518_0_586"/>
          <p:cNvCxnSpPr>
            <a:endCxn id="272" idx="1"/>
          </p:cNvCxnSpPr>
          <p:nvPr/>
        </p:nvCxnSpPr>
        <p:spPr>
          <a:xfrm>
            <a:off x="3356134" y="1831345"/>
            <a:ext cx="1020600" cy="6132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279" name="Google Shape;279;g11e9d590518_0_586"/>
          <p:cNvSpPr txBox="1"/>
          <p:nvPr>
            <p:ph idx="4294967295" type="subTitle"/>
          </p:nvPr>
        </p:nvSpPr>
        <p:spPr>
          <a:xfrm>
            <a:off x="277650" y="355600"/>
            <a:ext cx="66867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SE" sz="3000">
                <a:solidFill>
                  <a:schemeClr val="dk1"/>
                </a:solidFill>
                <a:highlight>
                  <a:srgbClr val="FFFF00"/>
                </a:highlight>
              </a:rPr>
              <a:t>JDBL</a:t>
            </a:r>
            <a:endParaRPr sz="30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e9d590518_0_667"/>
          <p:cNvSpPr txBox="1"/>
          <p:nvPr/>
        </p:nvSpPr>
        <p:spPr>
          <a:xfrm>
            <a:off x="457050" y="1045550"/>
            <a:ext cx="85086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lang="en-SE" sz="2100">
                <a:solidFill>
                  <a:schemeClr val="lt1"/>
                </a:solidFill>
              </a:rPr>
              <a:t>With DepClean:</a:t>
            </a:r>
            <a:endParaRPr sz="2100">
              <a:solidFill>
                <a:schemeClr val="lt1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SE" sz="1800">
                <a:solidFill>
                  <a:schemeClr val="lt1"/>
                </a:solidFill>
              </a:rPr>
              <a:t>3</a:t>
            </a:r>
            <a:r>
              <a:rPr lang="en-SE" sz="1800">
                <a:solidFill>
                  <a:schemeClr val="lt1"/>
                </a:solidFill>
              </a:rPr>
              <a:t>0 projects debloated, 21 pull requests accepted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SE" sz="1800">
                <a:solidFill>
                  <a:schemeClr val="lt1"/>
                </a:solidFill>
              </a:rPr>
              <a:t>First experiment that</a:t>
            </a:r>
            <a:r>
              <a:rPr lang="en-SE" sz="1800">
                <a:solidFill>
                  <a:schemeClr val="lt1"/>
                </a:solidFill>
              </a:rPr>
              <a:t> shows that</a:t>
            </a:r>
            <a:r>
              <a:rPr lang="en-SE" sz="1800">
                <a:solidFill>
                  <a:schemeClr val="lt1"/>
                </a:solidFill>
              </a:rPr>
              <a:t> the usage status of dependencies is mostly constant over time</a:t>
            </a:r>
            <a:endParaRPr sz="1800">
              <a:solidFill>
                <a:schemeClr val="lt1"/>
              </a:solidFill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SE" sz="2100">
                <a:solidFill>
                  <a:schemeClr val="lt1"/>
                </a:solidFill>
              </a:rPr>
              <a:t>With JDBL:</a:t>
            </a:r>
            <a:endParaRPr sz="2100">
              <a:solidFill>
                <a:schemeClr val="lt1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SE" sz="1800">
                <a:solidFill>
                  <a:schemeClr val="lt1"/>
                </a:solidFill>
              </a:rPr>
              <a:t>211 Java libraries debloated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SE" sz="1800">
                <a:solidFill>
                  <a:schemeClr val="lt1"/>
                </a:solidFill>
              </a:rPr>
              <a:t>F</a:t>
            </a:r>
            <a:r>
              <a:rPr lang="en-SE" sz="1800">
                <a:solidFill>
                  <a:schemeClr val="lt1"/>
                </a:solidFill>
              </a:rPr>
              <a:t>irst experiment that assesses the utility of debloated libraries with respect to client applications that reuse them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85" name="Google Shape;285;g11e9d590518_0_667"/>
          <p:cNvSpPr txBox="1"/>
          <p:nvPr>
            <p:ph idx="4294967295" type="subTitle"/>
          </p:nvPr>
        </p:nvSpPr>
        <p:spPr>
          <a:xfrm>
            <a:off x="277650" y="355600"/>
            <a:ext cx="66867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SE" sz="3000">
                <a:solidFill>
                  <a:schemeClr val="dk1"/>
                </a:solidFill>
                <a:highlight>
                  <a:srgbClr val="FFFF00"/>
                </a:highlight>
              </a:rPr>
              <a:t>Impact</a:t>
            </a:r>
            <a:endParaRPr sz="30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e9d590518_0_681"/>
          <p:cNvSpPr txBox="1"/>
          <p:nvPr>
            <p:ph idx="1" type="subTitle"/>
          </p:nvPr>
        </p:nvSpPr>
        <p:spPr>
          <a:xfrm>
            <a:off x="1143000" y="3585500"/>
            <a:ext cx="68580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47928"/>
              <a:buNone/>
            </a:pPr>
            <a:r>
              <a:rPr lang="en-SE" sz="1892"/>
              <a:t>César Soto Valero and Benoit Baudry</a:t>
            </a:r>
            <a:endParaRPr sz="1892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5789"/>
              <a:buNone/>
            </a:pPr>
            <a:r>
              <a:rPr lang="en-SE" sz="1592" u="sng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https://www.cesarsotovalero.net</a:t>
            </a:r>
            <a:endParaRPr sz="1592" u="sng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5789"/>
              <a:buNone/>
            </a:pPr>
            <a:r>
              <a:rPr lang="en-SE" sz="1592" u="sng">
                <a:solidFill>
                  <a:srgbClr val="FFFF00"/>
                </a:solidFill>
              </a:rPr>
              <a:t>https://softwarediversity.eu</a:t>
            </a:r>
            <a:r>
              <a:rPr lang="en-SE" sz="1892"/>
              <a:t> </a:t>
            </a:r>
            <a:endParaRPr sz="1892"/>
          </a:p>
        </p:txBody>
      </p:sp>
      <p:sp>
        <p:nvSpPr>
          <p:cNvPr id="292" name="Google Shape;292;g11e9d590518_0_681"/>
          <p:cNvSpPr txBox="1"/>
          <p:nvPr>
            <p:ph type="ctrTitle"/>
          </p:nvPr>
        </p:nvSpPr>
        <p:spPr>
          <a:xfrm>
            <a:off x="1143000" y="252750"/>
            <a:ext cx="6858000" cy="234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SE" sz="5400"/>
              <a:t>Time for </a:t>
            </a:r>
            <a:r>
              <a:rPr lang="en-SE" sz="5400"/>
              <a:t>Discussion</a:t>
            </a:r>
            <a:r>
              <a:rPr lang="en-SE" sz="5400"/>
              <a:t>!</a:t>
            </a:r>
            <a:endParaRPr sz="5400"/>
          </a:p>
        </p:txBody>
      </p:sp>
      <p:pic>
        <p:nvPicPr>
          <p:cNvPr descr="KTH Royal Institute of Technology - Wikipedia" id="293" name="Google Shape;293;g11e9d590518_0_6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053" y="213691"/>
            <a:ext cx="966582" cy="966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f0a995c24_0_21"/>
          <p:cNvSpPr txBox="1"/>
          <p:nvPr/>
        </p:nvSpPr>
        <p:spPr>
          <a:xfrm>
            <a:off x="457050" y="1045550"/>
            <a:ext cx="77103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lang="en-SE" sz="2100">
                <a:solidFill>
                  <a:schemeClr val="lt1"/>
                </a:solidFill>
              </a:rPr>
              <a:t>Motivations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SE" sz="2100">
                <a:solidFill>
                  <a:schemeClr val="lt1"/>
                </a:solidFill>
              </a:rPr>
              <a:t>Approaches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SE" sz="2100">
                <a:solidFill>
                  <a:schemeClr val="lt1"/>
                </a:solidFill>
              </a:rPr>
              <a:t>Our projects</a:t>
            </a:r>
            <a:endParaRPr sz="2100">
              <a:solidFill>
                <a:schemeClr val="lt1"/>
              </a:solidFill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○"/>
            </a:pPr>
            <a:r>
              <a:rPr lang="en-SE" sz="2100">
                <a:solidFill>
                  <a:schemeClr val="lt1"/>
                </a:solidFill>
              </a:rPr>
              <a:t>DepClean</a:t>
            </a:r>
            <a:endParaRPr sz="2100">
              <a:solidFill>
                <a:schemeClr val="lt1"/>
              </a:solidFill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○"/>
            </a:pPr>
            <a:r>
              <a:rPr lang="en-SE" sz="2100">
                <a:solidFill>
                  <a:schemeClr val="lt1"/>
                </a:solidFill>
              </a:rPr>
              <a:t>JDBL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98" name="Google Shape;98;g10f0a995c24_0_21"/>
          <p:cNvSpPr txBox="1"/>
          <p:nvPr>
            <p:ph idx="1" type="subTitle"/>
          </p:nvPr>
        </p:nvSpPr>
        <p:spPr>
          <a:xfrm>
            <a:off x="277650" y="355600"/>
            <a:ext cx="66867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SE" sz="3000">
                <a:solidFill>
                  <a:schemeClr val="dk1"/>
                </a:solidFill>
                <a:highlight>
                  <a:srgbClr val="FFFF00"/>
                </a:highlight>
              </a:rPr>
              <a:t>Agenda</a:t>
            </a:r>
            <a:endParaRPr sz="30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e9d590518_0_14"/>
          <p:cNvSpPr txBox="1"/>
          <p:nvPr>
            <p:ph idx="1" type="subTitle"/>
          </p:nvPr>
        </p:nvSpPr>
        <p:spPr>
          <a:xfrm>
            <a:off x="277650" y="355600"/>
            <a:ext cx="66867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SE" sz="3000"/>
              <a:t>         </a:t>
            </a:r>
            <a:r>
              <a:rPr lang="en-SE" sz="3000"/>
              <a:t>debloating</a:t>
            </a:r>
            <a:r>
              <a:rPr lang="en-SE" sz="3000"/>
              <a:t> software?</a:t>
            </a:r>
            <a:endParaRPr sz="3000"/>
          </a:p>
        </p:txBody>
      </p:sp>
      <p:sp>
        <p:nvSpPr>
          <p:cNvPr id="105" name="Google Shape;105;g11e9d590518_0_14"/>
          <p:cNvSpPr txBox="1"/>
          <p:nvPr/>
        </p:nvSpPr>
        <p:spPr>
          <a:xfrm>
            <a:off x="457050" y="1045550"/>
            <a:ext cx="7710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lang="en-SE" sz="2100">
                <a:solidFill>
                  <a:schemeClr val="lt1"/>
                </a:solidFill>
              </a:rPr>
              <a:t>For security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SE" sz="2100">
                <a:solidFill>
                  <a:schemeClr val="lt1"/>
                </a:solidFill>
              </a:rPr>
              <a:t>For performance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SE" sz="2100">
                <a:solidFill>
                  <a:schemeClr val="lt1"/>
                </a:solidFill>
              </a:rPr>
              <a:t>For maintenance</a:t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1e9d590518_0_14"/>
          <p:cNvSpPr txBox="1"/>
          <p:nvPr>
            <p:ph idx="1" type="subTitle"/>
          </p:nvPr>
        </p:nvSpPr>
        <p:spPr>
          <a:xfrm rot="-469968">
            <a:off x="274802" y="390460"/>
            <a:ext cx="1259148" cy="526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SE" sz="3000">
                <a:solidFill>
                  <a:schemeClr val="dk1"/>
                </a:solidFill>
                <a:highlight>
                  <a:srgbClr val="FFFF00"/>
                </a:highlight>
              </a:rPr>
              <a:t>Why</a:t>
            </a:r>
            <a:endParaRPr sz="30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e9d590518_0_0"/>
          <p:cNvSpPr txBox="1"/>
          <p:nvPr>
            <p:ph idx="1" type="subTitle"/>
          </p:nvPr>
        </p:nvSpPr>
        <p:spPr>
          <a:xfrm>
            <a:off x="277650" y="355600"/>
            <a:ext cx="66867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SE" sz="3000"/>
              <a:t>         to debloat</a:t>
            </a:r>
            <a:r>
              <a:rPr lang="en-SE" sz="3000"/>
              <a:t> software?</a:t>
            </a:r>
            <a:endParaRPr sz="3000"/>
          </a:p>
        </p:txBody>
      </p:sp>
      <p:sp>
        <p:nvSpPr>
          <p:cNvPr id="113" name="Google Shape;113;g11e9d590518_0_0"/>
          <p:cNvSpPr txBox="1"/>
          <p:nvPr/>
        </p:nvSpPr>
        <p:spPr>
          <a:xfrm>
            <a:off x="457050" y="1045550"/>
            <a:ext cx="77103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SE" sz="2100">
                <a:solidFill>
                  <a:schemeClr val="lt1"/>
                </a:solidFill>
              </a:rPr>
              <a:t>Using static analysis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SE" sz="2100">
                <a:solidFill>
                  <a:schemeClr val="lt1"/>
                </a:solidFill>
              </a:rPr>
              <a:t>Using dynamic analysis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SE" sz="2100">
                <a:solidFill>
                  <a:schemeClr val="lt1"/>
                </a:solidFill>
              </a:rPr>
              <a:t>Using a hybrid approach</a:t>
            </a:r>
            <a:endParaRPr sz="21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1e9d590518_0_0"/>
          <p:cNvSpPr txBox="1"/>
          <p:nvPr>
            <p:ph idx="1" type="subTitle"/>
          </p:nvPr>
        </p:nvSpPr>
        <p:spPr>
          <a:xfrm rot="-469968">
            <a:off x="274802" y="390460"/>
            <a:ext cx="1259148" cy="526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SE" sz="3000">
                <a:solidFill>
                  <a:schemeClr val="dk1"/>
                </a:solidFill>
                <a:highlight>
                  <a:srgbClr val="FFFF00"/>
                </a:highlight>
              </a:rPr>
              <a:t>How</a:t>
            </a:r>
            <a:endParaRPr sz="30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e9d590518_0_690"/>
          <p:cNvSpPr txBox="1"/>
          <p:nvPr>
            <p:ph idx="1" type="subTitle"/>
          </p:nvPr>
        </p:nvSpPr>
        <p:spPr>
          <a:xfrm>
            <a:off x="277650" y="355600"/>
            <a:ext cx="66867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SE" sz="3000">
                <a:solidFill>
                  <a:schemeClr val="dk1"/>
                </a:solidFill>
                <a:highlight>
                  <a:srgbClr val="FFFF00"/>
                </a:highlight>
              </a:rPr>
              <a:t>DepClean</a:t>
            </a:r>
            <a:endParaRPr sz="30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pic>
        <p:nvPicPr>
          <p:cNvPr id="121" name="Google Shape;121;g11e9d590518_0_6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600" y="965101"/>
            <a:ext cx="6686700" cy="394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11e9d590518_0_690"/>
          <p:cNvSpPr txBox="1"/>
          <p:nvPr>
            <p:ph idx="1" type="subTitle"/>
          </p:nvPr>
        </p:nvSpPr>
        <p:spPr>
          <a:xfrm>
            <a:off x="2693375" y="499975"/>
            <a:ext cx="43380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SE" sz="1500" u="sng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https://github.com/castor-software/depclean</a:t>
            </a:r>
            <a:r>
              <a:rPr lang="en-SE">
                <a:solidFill>
                  <a:srgbClr val="FFFF00"/>
                </a:solidFill>
              </a:rPr>
              <a:t> </a:t>
            </a:r>
            <a:r>
              <a:rPr lang="en-SE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 23" id="127" name="Google Shape;127;g11e9d590518_0_322"/>
          <p:cNvSpPr/>
          <p:nvPr/>
        </p:nvSpPr>
        <p:spPr>
          <a:xfrm>
            <a:off x="3918233" y="1892666"/>
            <a:ext cx="1082700" cy="579300"/>
          </a:xfrm>
          <a:prstGeom prst="roundRect">
            <a:avLst>
              <a:gd fmla="val 16667" name="adj"/>
            </a:avLst>
          </a:prstGeom>
          <a:solidFill>
            <a:srgbClr val="50A61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6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 24" id="128" name="Google Shape;128;g11e9d590518_0_322"/>
          <p:cNvSpPr/>
          <p:nvPr/>
        </p:nvSpPr>
        <p:spPr>
          <a:xfrm>
            <a:off x="2396812" y="3015451"/>
            <a:ext cx="1082700" cy="579300"/>
          </a:xfrm>
          <a:prstGeom prst="roundRect">
            <a:avLst>
              <a:gd fmla="val 16667" name="adj"/>
            </a:avLst>
          </a:prstGeom>
          <a:solidFill>
            <a:srgbClr val="A61B5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6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 25" id="129" name="Google Shape;129;g11e9d590518_0_322"/>
          <p:cNvSpPr/>
          <p:nvPr/>
        </p:nvSpPr>
        <p:spPr>
          <a:xfrm>
            <a:off x="3918233" y="3015451"/>
            <a:ext cx="1082700" cy="579300"/>
          </a:xfrm>
          <a:prstGeom prst="roundRect">
            <a:avLst>
              <a:gd fmla="val 16667" name="adj"/>
            </a:avLst>
          </a:prstGeom>
          <a:solidFill>
            <a:srgbClr val="A61B5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6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 26" id="130" name="Google Shape;130;g11e9d590518_0_322"/>
          <p:cNvSpPr/>
          <p:nvPr/>
        </p:nvSpPr>
        <p:spPr>
          <a:xfrm>
            <a:off x="5404495" y="3015451"/>
            <a:ext cx="1082700" cy="579300"/>
          </a:xfrm>
          <a:prstGeom prst="roundRect">
            <a:avLst>
              <a:gd fmla="val 16667" name="adj"/>
            </a:avLst>
          </a:prstGeom>
          <a:solidFill>
            <a:srgbClr val="A61B5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6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descr=" 27" id="131" name="Google Shape;131;g11e9d590518_0_322"/>
          <p:cNvCxnSpPr>
            <a:stCxn id="127" idx="2"/>
            <a:endCxn id="128" idx="0"/>
          </p:cNvCxnSpPr>
          <p:nvPr/>
        </p:nvCxnSpPr>
        <p:spPr>
          <a:xfrm rot="5400000">
            <a:off x="3427133" y="1983116"/>
            <a:ext cx="543600" cy="1521300"/>
          </a:xfrm>
          <a:prstGeom prst="curvedConnector3">
            <a:avLst>
              <a:gd fmla="val 49989" name="adj1"/>
            </a:avLst>
          </a:prstGeom>
          <a:noFill/>
          <a:ln cap="flat" cmpd="sng" w="28575">
            <a:solidFill>
              <a:srgbClr val="1751A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descr=" 28" id="132" name="Google Shape;132;g11e9d590518_0_322"/>
          <p:cNvCxnSpPr>
            <a:stCxn id="127" idx="2"/>
            <a:endCxn id="130" idx="0"/>
          </p:cNvCxnSpPr>
          <p:nvPr/>
        </p:nvCxnSpPr>
        <p:spPr>
          <a:xfrm flipH="1" rot="-5400000">
            <a:off x="4930883" y="2000666"/>
            <a:ext cx="543600" cy="1486200"/>
          </a:xfrm>
          <a:prstGeom prst="curvedConnector3">
            <a:avLst>
              <a:gd fmla="val 49989" name="adj1"/>
            </a:avLst>
          </a:prstGeom>
          <a:noFill/>
          <a:ln cap="flat" cmpd="sng" w="28575">
            <a:solidFill>
              <a:srgbClr val="1751A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descr=" 29" id="133" name="Google Shape;133;g11e9d590518_0_322"/>
          <p:cNvCxnSpPr/>
          <p:nvPr/>
        </p:nvCxnSpPr>
        <p:spPr>
          <a:xfrm>
            <a:off x="4459562" y="2472009"/>
            <a:ext cx="0" cy="543300"/>
          </a:xfrm>
          <a:prstGeom prst="straightConnector1">
            <a:avLst/>
          </a:prstGeom>
          <a:noFill/>
          <a:ln cap="flat" cmpd="sng" w="28575">
            <a:solidFill>
              <a:srgbClr val="1751A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descr=" 30" id="134" name="Google Shape;134;g11e9d590518_0_322"/>
          <p:cNvSpPr/>
          <p:nvPr/>
        </p:nvSpPr>
        <p:spPr>
          <a:xfrm>
            <a:off x="3157522" y="4138236"/>
            <a:ext cx="1082700" cy="579300"/>
          </a:xfrm>
          <a:prstGeom prst="roundRect">
            <a:avLst>
              <a:gd fmla="val 16667" name="adj"/>
            </a:avLst>
          </a:prstGeom>
          <a:solidFill>
            <a:srgbClr val="A61B5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6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 31" id="135" name="Google Shape;135;g11e9d590518_0_322"/>
          <p:cNvSpPr/>
          <p:nvPr/>
        </p:nvSpPr>
        <p:spPr>
          <a:xfrm>
            <a:off x="1620132" y="4138236"/>
            <a:ext cx="1082700" cy="579300"/>
          </a:xfrm>
          <a:prstGeom prst="roundRect">
            <a:avLst>
              <a:gd fmla="val 16667" name="adj"/>
            </a:avLst>
          </a:prstGeom>
          <a:solidFill>
            <a:srgbClr val="A61B5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6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descr=" 32" id="136" name="Google Shape;136;g11e9d590518_0_322"/>
          <p:cNvCxnSpPr>
            <a:stCxn id="128" idx="2"/>
            <a:endCxn id="135" idx="0"/>
          </p:cNvCxnSpPr>
          <p:nvPr/>
        </p:nvCxnSpPr>
        <p:spPr>
          <a:xfrm rot="5400000">
            <a:off x="2278012" y="3478201"/>
            <a:ext cx="543600" cy="776700"/>
          </a:xfrm>
          <a:prstGeom prst="curvedConnector3">
            <a:avLst>
              <a:gd fmla="val 49989" name="adj1"/>
            </a:avLst>
          </a:prstGeom>
          <a:noFill/>
          <a:ln cap="flat" cmpd="sng" w="28575">
            <a:solidFill>
              <a:srgbClr val="1751A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descr=" 33" id="137" name="Google Shape;137;g11e9d590518_0_322"/>
          <p:cNvCxnSpPr>
            <a:stCxn id="128" idx="2"/>
            <a:endCxn id="134" idx="0"/>
          </p:cNvCxnSpPr>
          <p:nvPr/>
        </p:nvCxnSpPr>
        <p:spPr>
          <a:xfrm flipH="1" rot="-5400000">
            <a:off x="3046762" y="3486151"/>
            <a:ext cx="543600" cy="760800"/>
          </a:xfrm>
          <a:prstGeom prst="curvedConnector3">
            <a:avLst>
              <a:gd fmla="val 49989" name="adj1"/>
            </a:avLst>
          </a:prstGeom>
          <a:noFill/>
          <a:ln cap="flat" cmpd="sng" w="28575">
            <a:solidFill>
              <a:srgbClr val="1751A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descr=" 34" id="138" name="Google Shape;138;g11e9d590518_0_322"/>
          <p:cNvSpPr/>
          <p:nvPr/>
        </p:nvSpPr>
        <p:spPr>
          <a:xfrm>
            <a:off x="5404495" y="4138235"/>
            <a:ext cx="1082700" cy="579300"/>
          </a:xfrm>
          <a:prstGeom prst="roundRect">
            <a:avLst>
              <a:gd fmla="val 16667" name="adj"/>
            </a:avLst>
          </a:prstGeom>
          <a:solidFill>
            <a:srgbClr val="A61B5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6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descr=" 35" id="139" name="Google Shape;139;g11e9d590518_0_322"/>
          <p:cNvCxnSpPr/>
          <p:nvPr/>
        </p:nvCxnSpPr>
        <p:spPr>
          <a:xfrm>
            <a:off x="5945826" y="3594792"/>
            <a:ext cx="0" cy="543300"/>
          </a:xfrm>
          <a:prstGeom prst="straightConnector1">
            <a:avLst/>
          </a:prstGeom>
          <a:noFill/>
          <a:ln cap="flat" cmpd="sng" w="28575">
            <a:solidFill>
              <a:srgbClr val="1751A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descr=" 36" id="140" name="Google Shape;140;g11e9d590518_0_322"/>
          <p:cNvSpPr/>
          <p:nvPr/>
        </p:nvSpPr>
        <p:spPr>
          <a:xfrm>
            <a:off x="4273867" y="2014591"/>
            <a:ext cx="371400" cy="371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E" sz="2160" u="none" cap="none" strike="noStrike">
                <a:solidFill>
                  <a:srgbClr val="012639"/>
                </a:solidFill>
                <a:latin typeface="Rasa"/>
                <a:ea typeface="Rasa"/>
                <a:cs typeface="Rasa"/>
                <a:sym typeface="Rasa"/>
              </a:rPr>
              <a:t>P</a:t>
            </a:r>
            <a:endParaRPr/>
          </a:p>
        </p:txBody>
      </p:sp>
      <p:sp>
        <p:nvSpPr>
          <p:cNvPr descr=" 37" id="141" name="Google Shape;141;g11e9d590518_0_322"/>
          <p:cNvSpPr/>
          <p:nvPr/>
        </p:nvSpPr>
        <p:spPr>
          <a:xfrm>
            <a:off x="2752446" y="3117714"/>
            <a:ext cx="371400" cy="371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E" sz="2160" u="none" cap="none" strike="noStrike">
                <a:solidFill>
                  <a:srgbClr val="012639"/>
                </a:solidFill>
                <a:latin typeface="Rasa"/>
                <a:ea typeface="Rasa"/>
                <a:cs typeface="Rasa"/>
                <a:sym typeface="Rasa"/>
              </a:rPr>
              <a:t>A</a:t>
            </a:r>
            <a:endParaRPr/>
          </a:p>
        </p:txBody>
      </p:sp>
      <p:sp>
        <p:nvSpPr>
          <p:cNvPr descr=" 38" id="142" name="Google Shape;142;g11e9d590518_0_322"/>
          <p:cNvSpPr/>
          <p:nvPr/>
        </p:nvSpPr>
        <p:spPr>
          <a:xfrm>
            <a:off x="4273866" y="3132808"/>
            <a:ext cx="371400" cy="371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E" sz="2160" u="none" cap="none" strike="noStrike">
                <a:solidFill>
                  <a:srgbClr val="012639"/>
                </a:solidFill>
                <a:latin typeface="Rasa"/>
                <a:ea typeface="Rasa"/>
                <a:cs typeface="Rasa"/>
                <a:sym typeface="Rasa"/>
              </a:rPr>
              <a:t>B</a:t>
            </a:r>
            <a:endParaRPr/>
          </a:p>
        </p:txBody>
      </p:sp>
      <p:sp>
        <p:nvSpPr>
          <p:cNvPr descr=" 39" id="143" name="Google Shape;143;g11e9d590518_0_322"/>
          <p:cNvSpPr/>
          <p:nvPr/>
        </p:nvSpPr>
        <p:spPr>
          <a:xfrm>
            <a:off x="5760129" y="3132808"/>
            <a:ext cx="371400" cy="371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E" sz="2160" u="none" cap="none" strike="noStrike">
                <a:solidFill>
                  <a:srgbClr val="012639"/>
                </a:solidFill>
                <a:latin typeface="Rasa"/>
                <a:ea typeface="Rasa"/>
                <a:cs typeface="Rasa"/>
                <a:sym typeface="Rasa"/>
              </a:rPr>
              <a:t>C</a:t>
            </a:r>
            <a:endParaRPr/>
          </a:p>
        </p:txBody>
      </p:sp>
      <p:sp>
        <p:nvSpPr>
          <p:cNvPr descr=" 40" id="144" name="Google Shape;144;g11e9d590518_0_322"/>
          <p:cNvSpPr/>
          <p:nvPr/>
        </p:nvSpPr>
        <p:spPr>
          <a:xfrm>
            <a:off x="1975768" y="4244645"/>
            <a:ext cx="371400" cy="371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E" sz="2160" u="none" cap="none" strike="noStrike">
                <a:solidFill>
                  <a:srgbClr val="012639"/>
                </a:solidFill>
                <a:latin typeface="Rasa"/>
                <a:ea typeface="Rasa"/>
                <a:cs typeface="Rasa"/>
                <a:sym typeface="Rasa"/>
              </a:rPr>
              <a:t>D</a:t>
            </a:r>
            <a:endParaRPr/>
          </a:p>
        </p:txBody>
      </p:sp>
      <p:sp>
        <p:nvSpPr>
          <p:cNvPr descr=" 41" id="145" name="Google Shape;145;g11e9d590518_0_322"/>
          <p:cNvSpPr/>
          <p:nvPr/>
        </p:nvSpPr>
        <p:spPr>
          <a:xfrm>
            <a:off x="3511467" y="4231522"/>
            <a:ext cx="371400" cy="371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E" sz="2160" u="none" cap="none" strike="noStrike">
                <a:solidFill>
                  <a:srgbClr val="012639"/>
                </a:solidFill>
                <a:latin typeface="Rasa"/>
                <a:ea typeface="Rasa"/>
                <a:cs typeface="Rasa"/>
                <a:sym typeface="Rasa"/>
              </a:rPr>
              <a:t>E</a:t>
            </a:r>
            <a:endParaRPr/>
          </a:p>
        </p:txBody>
      </p:sp>
      <p:sp>
        <p:nvSpPr>
          <p:cNvPr descr=" 42" id="146" name="Google Shape;146;g11e9d590518_0_322"/>
          <p:cNvSpPr/>
          <p:nvPr/>
        </p:nvSpPr>
        <p:spPr>
          <a:xfrm>
            <a:off x="5760129" y="4220398"/>
            <a:ext cx="371400" cy="371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E" sz="2160" u="none" cap="none" strike="noStrike">
                <a:solidFill>
                  <a:srgbClr val="012639"/>
                </a:solidFill>
                <a:latin typeface="Rasa"/>
                <a:ea typeface="Rasa"/>
                <a:cs typeface="Rasa"/>
                <a:sym typeface="Rasa"/>
              </a:rPr>
              <a:t>F</a:t>
            </a:r>
            <a:endParaRPr/>
          </a:p>
        </p:txBody>
      </p:sp>
      <p:sp>
        <p:nvSpPr>
          <p:cNvPr descr=" 43" id="147" name="Google Shape;147;g11e9d590518_0_322"/>
          <p:cNvSpPr/>
          <p:nvPr/>
        </p:nvSpPr>
        <p:spPr>
          <a:xfrm>
            <a:off x="4863164" y="878320"/>
            <a:ext cx="1082700" cy="579300"/>
          </a:xfrm>
          <a:prstGeom prst="roundRect">
            <a:avLst>
              <a:gd fmla="val 16667" name="adj"/>
            </a:avLst>
          </a:prstGeom>
          <a:solidFill>
            <a:srgbClr val="711BA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6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 44" id="148" name="Google Shape;148;g11e9d590518_0_322"/>
          <p:cNvSpPr/>
          <p:nvPr/>
        </p:nvSpPr>
        <p:spPr>
          <a:xfrm>
            <a:off x="5218800" y="1000243"/>
            <a:ext cx="371400" cy="371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E" sz="2160" u="none" cap="none" strike="noStrike">
                <a:solidFill>
                  <a:srgbClr val="012639"/>
                </a:solidFill>
                <a:latin typeface="Rasa"/>
                <a:ea typeface="Rasa"/>
                <a:cs typeface="Rasa"/>
                <a:sym typeface="Rasa"/>
              </a:rPr>
              <a:t>Q</a:t>
            </a:r>
            <a:endParaRPr/>
          </a:p>
        </p:txBody>
      </p:sp>
      <p:cxnSp>
        <p:nvCxnSpPr>
          <p:cNvPr descr=" 45" id="149" name="Google Shape;149;g11e9d590518_0_322"/>
          <p:cNvCxnSpPr>
            <a:stCxn id="127" idx="0"/>
            <a:endCxn id="147" idx="2"/>
          </p:cNvCxnSpPr>
          <p:nvPr/>
        </p:nvCxnSpPr>
        <p:spPr>
          <a:xfrm rot="-5400000">
            <a:off x="4714583" y="1202666"/>
            <a:ext cx="435000" cy="945000"/>
          </a:xfrm>
          <a:prstGeom prst="curvedConnector3">
            <a:avLst>
              <a:gd fmla="val 50005" name="adj1"/>
            </a:avLst>
          </a:prstGeom>
          <a:noFill/>
          <a:ln cap="flat" cmpd="sng" w="28575">
            <a:solidFill>
              <a:srgbClr val="1751A6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descr=" 46" id="150" name="Google Shape;150;g11e9d590518_0_322"/>
          <p:cNvSpPr/>
          <p:nvPr/>
        </p:nvSpPr>
        <p:spPr>
          <a:xfrm>
            <a:off x="5945825" y="1882039"/>
            <a:ext cx="1082700" cy="579300"/>
          </a:xfrm>
          <a:prstGeom prst="roundRect">
            <a:avLst>
              <a:gd fmla="val 16667" name="adj"/>
            </a:avLst>
          </a:prstGeom>
          <a:solidFill>
            <a:srgbClr val="A61B5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6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 47" id="151" name="Google Shape;151;g11e9d590518_0_322"/>
          <p:cNvSpPr/>
          <p:nvPr/>
        </p:nvSpPr>
        <p:spPr>
          <a:xfrm>
            <a:off x="6301459" y="1964203"/>
            <a:ext cx="371400" cy="371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E" sz="2160" u="none" cap="none" strike="noStrike">
                <a:solidFill>
                  <a:srgbClr val="012639"/>
                </a:solidFill>
                <a:latin typeface="Rasa"/>
                <a:ea typeface="Rasa"/>
                <a:cs typeface="Rasa"/>
                <a:sym typeface="Rasa"/>
              </a:rPr>
              <a:t>G</a:t>
            </a:r>
            <a:endParaRPr/>
          </a:p>
        </p:txBody>
      </p:sp>
      <p:cxnSp>
        <p:nvCxnSpPr>
          <p:cNvPr descr=" 48" id="152" name="Google Shape;152;g11e9d590518_0_322"/>
          <p:cNvCxnSpPr>
            <a:stCxn id="147" idx="2"/>
            <a:endCxn id="150" idx="0"/>
          </p:cNvCxnSpPr>
          <p:nvPr/>
        </p:nvCxnSpPr>
        <p:spPr>
          <a:xfrm flipH="1" rot="-5400000">
            <a:off x="5733614" y="1128520"/>
            <a:ext cx="424500" cy="1082700"/>
          </a:xfrm>
          <a:prstGeom prst="curvedConnector3">
            <a:avLst>
              <a:gd fmla="val 49990" name="adj1"/>
            </a:avLst>
          </a:prstGeom>
          <a:noFill/>
          <a:ln cap="flat" cmpd="sng" w="28575">
            <a:solidFill>
              <a:srgbClr val="1751A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3" name="Google Shape;153;g11e9d590518_0_322"/>
          <p:cNvSpPr txBox="1"/>
          <p:nvPr/>
        </p:nvSpPr>
        <p:spPr>
          <a:xfrm>
            <a:off x="457050" y="1045550"/>
            <a:ext cx="7710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1e9d590518_0_322"/>
          <p:cNvSpPr txBox="1"/>
          <p:nvPr>
            <p:ph idx="4294967295" type="subTitle"/>
          </p:nvPr>
        </p:nvSpPr>
        <p:spPr>
          <a:xfrm>
            <a:off x="277650" y="355600"/>
            <a:ext cx="66867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SE" sz="3000">
                <a:solidFill>
                  <a:schemeClr val="dk1"/>
                </a:solidFill>
                <a:highlight>
                  <a:srgbClr val="FFFF00"/>
                </a:highlight>
              </a:rPr>
              <a:t>DepClean</a:t>
            </a:r>
            <a:endParaRPr sz="30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 51" id="159" name="Google Shape;159;g11e9d590518_0_379"/>
          <p:cNvSpPr/>
          <p:nvPr/>
        </p:nvSpPr>
        <p:spPr>
          <a:xfrm>
            <a:off x="3936049" y="1882647"/>
            <a:ext cx="1082700" cy="579300"/>
          </a:xfrm>
          <a:prstGeom prst="roundRect">
            <a:avLst>
              <a:gd fmla="val 16667" name="adj"/>
            </a:avLst>
          </a:prstGeom>
          <a:solidFill>
            <a:srgbClr val="50A61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6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 52" id="160" name="Google Shape;160;g11e9d590518_0_379"/>
          <p:cNvSpPr/>
          <p:nvPr/>
        </p:nvSpPr>
        <p:spPr>
          <a:xfrm>
            <a:off x="2414628" y="3005432"/>
            <a:ext cx="1082700" cy="579300"/>
          </a:xfrm>
          <a:prstGeom prst="roundRect">
            <a:avLst>
              <a:gd fmla="val 16667" name="adj"/>
            </a:avLst>
          </a:prstGeom>
          <a:solidFill>
            <a:srgbClr val="A61B5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6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 53" id="161" name="Google Shape;161;g11e9d590518_0_379"/>
          <p:cNvSpPr/>
          <p:nvPr/>
        </p:nvSpPr>
        <p:spPr>
          <a:xfrm>
            <a:off x="3936049" y="3005432"/>
            <a:ext cx="1082700" cy="579300"/>
          </a:xfrm>
          <a:prstGeom prst="roundRect">
            <a:avLst>
              <a:gd fmla="val 16667" name="adj"/>
            </a:avLst>
          </a:prstGeom>
          <a:solidFill>
            <a:srgbClr val="A61B5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6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 54" id="162" name="Google Shape;162;g11e9d590518_0_379"/>
          <p:cNvSpPr/>
          <p:nvPr/>
        </p:nvSpPr>
        <p:spPr>
          <a:xfrm>
            <a:off x="5422311" y="3005432"/>
            <a:ext cx="1082700" cy="579300"/>
          </a:xfrm>
          <a:prstGeom prst="roundRect">
            <a:avLst>
              <a:gd fmla="val 16667" name="adj"/>
            </a:avLst>
          </a:prstGeom>
          <a:solidFill>
            <a:srgbClr val="A61B5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6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descr=" 55" id="163" name="Google Shape;163;g11e9d590518_0_379"/>
          <p:cNvCxnSpPr/>
          <p:nvPr/>
        </p:nvCxnSpPr>
        <p:spPr>
          <a:xfrm flipH="1">
            <a:off x="2897335" y="2259340"/>
            <a:ext cx="1287600" cy="927900"/>
          </a:xfrm>
          <a:prstGeom prst="curvedConnector2">
            <a:avLst/>
          </a:prstGeom>
          <a:noFill/>
          <a:ln cap="flat" cmpd="sng" w="28575">
            <a:solidFill>
              <a:srgbClr val="00B253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descr=" 56" id="164" name="Google Shape;164;g11e9d590518_0_379"/>
          <p:cNvSpPr/>
          <p:nvPr/>
        </p:nvSpPr>
        <p:spPr>
          <a:xfrm>
            <a:off x="3175338" y="4128217"/>
            <a:ext cx="1082700" cy="579300"/>
          </a:xfrm>
          <a:prstGeom prst="roundRect">
            <a:avLst>
              <a:gd fmla="val 16667" name="adj"/>
            </a:avLst>
          </a:prstGeom>
          <a:solidFill>
            <a:srgbClr val="A61B5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6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 57" id="165" name="Google Shape;165;g11e9d590518_0_379"/>
          <p:cNvSpPr/>
          <p:nvPr/>
        </p:nvSpPr>
        <p:spPr>
          <a:xfrm>
            <a:off x="1637948" y="4128217"/>
            <a:ext cx="1082700" cy="579300"/>
          </a:xfrm>
          <a:prstGeom prst="roundRect">
            <a:avLst>
              <a:gd fmla="val 16667" name="adj"/>
            </a:avLst>
          </a:prstGeom>
          <a:solidFill>
            <a:srgbClr val="A61B5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6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descr=" 58" id="166" name="Google Shape;166;g11e9d590518_0_379"/>
          <p:cNvCxnSpPr/>
          <p:nvPr/>
        </p:nvCxnSpPr>
        <p:spPr>
          <a:xfrm rot="5400000">
            <a:off x="2077274" y="3493568"/>
            <a:ext cx="938100" cy="702300"/>
          </a:xfrm>
          <a:prstGeom prst="curvedConnector3">
            <a:avLst>
              <a:gd fmla="val 50008" name="adj1"/>
            </a:avLst>
          </a:prstGeom>
          <a:noFill/>
          <a:ln cap="flat" cmpd="sng" w="28575">
            <a:solidFill>
              <a:srgbClr val="00B253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descr=" 59" id="167" name="Google Shape;167;g11e9d590518_0_379"/>
          <p:cNvSpPr/>
          <p:nvPr/>
        </p:nvSpPr>
        <p:spPr>
          <a:xfrm>
            <a:off x="5422311" y="4128216"/>
            <a:ext cx="1082700" cy="579300"/>
          </a:xfrm>
          <a:prstGeom prst="roundRect">
            <a:avLst>
              <a:gd fmla="val 16667" name="adj"/>
            </a:avLst>
          </a:prstGeom>
          <a:solidFill>
            <a:srgbClr val="A61B5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6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 60" id="168" name="Google Shape;168;g11e9d590518_0_379"/>
          <p:cNvSpPr/>
          <p:nvPr/>
        </p:nvSpPr>
        <p:spPr>
          <a:xfrm>
            <a:off x="3750352" y="1702732"/>
            <a:ext cx="371400" cy="371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E" sz="2160" u="none" cap="none" strike="noStrike">
                <a:solidFill>
                  <a:srgbClr val="012639"/>
                </a:solidFill>
                <a:latin typeface="Rasa"/>
                <a:ea typeface="Rasa"/>
                <a:cs typeface="Rasa"/>
                <a:sym typeface="Rasa"/>
              </a:rPr>
              <a:t>P</a:t>
            </a:r>
            <a:endParaRPr/>
          </a:p>
        </p:txBody>
      </p:sp>
      <p:sp>
        <p:nvSpPr>
          <p:cNvPr descr=" 61" id="169" name="Google Shape;169;g11e9d590518_0_379"/>
          <p:cNvSpPr/>
          <p:nvPr/>
        </p:nvSpPr>
        <p:spPr>
          <a:xfrm>
            <a:off x="2221058" y="2795174"/>
            <a:ext cx="371400" cy="371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E" sz="2160" u="none" cap="none" strike="noStrike">
                <a:solidFill>
                  <a:srgbClr val="012639"/>
                </a:solidFill>
                <a:latin typeface="Rasa"/>
                <a:ea typeface="Rasa"/>
                <a:cs typeface="Rasa"/>
                <a:sym typeface="Rasa"/>
              </a:rPr>
              <a:t>A</a:t>
            </a:r>
            <a:endParaRPr/>
          </a:p>
        </p:txBody>
      </p:sp>
      <p:sp>
        <p:nvSpPr>
          <p:cNvPr descr=" 62" id="170" name="Google Shape;170;g11e9d590518_0_379"/>
          <p:cNvSpPr/>
          <p:nvPr/>
        </p:nvSpPr>
        <p:spPr>
          <a:xfrm>
            <a:off x="3750353" y="2819736"/>
            <a:ext cx="371400" cy="371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E" sz="2160" u="none" cap="none" strike="noStrike">
                <a:solidFill>
                  <a:srgbClr val="012639"/>
                </a:solidFill>
                <a:latin typeface="Rasa"/>
                <a:ea typeface="Rasa"/>
                <a:cs typeface="Rasa"/>
                <a:sym typeface="Rasa"/>
              </a:rPr>
              <a:t>B</a:t>
            </a:r>
            <a:endParaRPr/>
          </a:p>
        </p:txBody>
      </p:sp>
      <p:sp>
        <p:nvSpPr>
          <p:cNvPr descr=" 63" id="171" name="Google Shape;171;g11e9d590518_0_379"/>
          <p:cNvSpPr/>
          <p:nvPr/>
        </p:nvSpPr>
        <p:spPr>
          <a:xfrm>
            <a:off x="5238087" y="2819736"/>
            <a:ext cx="371400" cy="371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E" sz="2160" u="none" cap="none" strike="noStrike">
                <a:solidFill>
                  <a:srgbClr val="012639"/>
                </a:solidFill>
                <a:latin typeface="Rasa"/>
                <a:ea typeface="Rasa"/>
                <a:cs typeface="Rasa"/>
                <a:sym typeface="Rasa"/>
              </a:rPr>
              <a:t>C</a:t>
            </a:r>
            <a:endParaRPr/>
          </a:p>
        </p:txBody>
      </p:sp>
      <p:sp>
        <p:nvSpPr>
          <p:cNvPr descr=" 64" id="172" name="Google Shape;172;g11e9d590518_0_379"/>
          <p:cNvSpPr/>
          <p:nvPr/>
        </p:nvSpPr>
        <p:spPr>
          <a:xfrm>
            <a:off x="1461083" y="3942521"/>
            <a:ext cx="371400" cy="371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E" sz="2160" u="none" cap="none" strike="noStrike">
                <a:solidFill>
                  <a:srgbClr val="012639"/>
                </a:solidFill>
                <a:latin typeface="Rasa"/>
                <a:ea typeface="Rasa"/>
                <a:cs typeface="Rasa"/>
                <a:sym typeface="Rasa"/>
              </a:rPr>
              <a:t>D</a:t>
            </a:r>
            <a:endParaRPr/>
          </a:p>
        </p:txBody>
      </p:sp>
      <p:sp>
        <p:nvSpPr>
          <p:cNvPr descr=" 65" id="173" name="Google Shape;173;g11e9d590518_0_379"/>
          <p:cNvSpPr/>
          <p:nvPr/>
        </p:nvSpPr>
        <p:spPr>
          <a:xfrm>
            <a:off x="2989643" y="3942521"/>
            <a:ext cx="371400" cy="371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E" sz="2160" u="none" cap="none" strike="noStrike">
                <a:solidFill>
                  <a:srgbClr val="012639"/>
                </a:solidFill>
                <a:latin typeface="Rasa"/>
                <a:ea typeface="Rasa"/>
                <a:cs typeface="Rasa"/>
                <a:sym typeface="Rasa"/>
              </a:rPr>
              <a:t>E</a:t>
            </a:r>
            <a:endParaRPr/>
          </a:p>
        </p:txBody>
      </p:sp>
      <p:sp>
        <p:nvSpPr>
          <p:cNvPr descr=" 66" id="174" name="Google Shape;174;g11e9d590518_0_379"/>
          <p:cNvSpPr/>
          <p:nvPr/>
        </p:nvSpPr>
        <p:spPr>
          <a:xfrm>
            <a:off x="5238087" y="3942521"/>
            <a:ext cx="371400" cy="371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E" sz="2160" u="none" cap="none" strike="noStrike">
                <a:solidFill>
                  <a:srgbClr val="012639"/>
                </a:solidFill>
                <a:latin typeface="Rasa"/>
                <a:ea typeface="Rasa"/>
                <a:cs typeface="Rasa"/>
                <a:sym typeface="Rasa"/>
              </a:rPr>
              <a:t>F</a:t>
            </a:r>
            <a:endParaRPr/>
          </a:p>
        </p:txBody>
      </p:sp>
      <p:sp>
        <p:nvSpPr>
          <p:cNvPr descr=" 67" id="175" name="Google Shape;175;g11e9d590518_0_379"/>
          <p:cNvSpPr/>
          <p:nvPr/>
        </p:nvSpPr>
        <p:spPr>
          <a:xfrm>
            <a:off x="2724441" y="3187266"/>
            <a:ext cx="346200" cy="1914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 68" id="176" name="Google Shape;176;g11e9d590518_0_379"/>
          <p:cNvSpPr/>
          <p:nvPr/>
        </p:nvSpPr>
        <p:spPr>
          <a:xfrm>
            <a:off x="4160235" y="2212914"/>
            <a:ext cx="97800" cy="909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 69" id="177" name="Google Shape;177;g11e9d590518_0_379"/>
          <p:cNvSpPr/>
          <p:nvPr/>
        </p:nvSpPr>
        <p:spPr>
          <a:xfrm>
            <a:off x="2130452" y="4313908"/>
            <a:ext cx="128100" cy="720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descr=" 70" id="178" name="Google Shape;178;g11e9d590518_0_379"/>
          <p:cNvCxnSpPr/>
          <p:nvPr/>
        </p:nvCxnSpPr>
        <p:spPr>
          <a:xfrm flipH="1" rot="-5400000">
            <a:off x="4357075" y="2580223"/>
            <a:ext cx="2193300" cy="1482000"/>
          </a:xfrm>
          <a:prstGeom prst="curvedConnector3">
            <a:avLst>
              <a:gd fmla="val 64816" name="adj1"/>
            </a:avLst>
          </a:prstGeom>
          <a:noFill/>
          <a:ln cap="flat" cmpd="sng" w="28575">
            <a:solidFill>
              <a:srgbClr val="00B253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descr=" 71" id="179" name="Google Shape;179;g11e9d590518_0_379"/>
          <p:cNvSpPr/>
          <p:nvPr/>
        </p:nvSpPr>
        <p:spPr>
          <a:xfrm>
            <a:off x="4620820" y="2099601"/>
            <a:ext cx="192600" cy="1371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 72" id="180" name="Google Shape;180;g11e9d590518_0_379"/>
          <p:cNvSpPr/>
          <p:nvPr/>
        </p:nvSpPr>
        <p:spPr>
          <a:xfrm>
            <a:off x="5995446" y="4417887"/>
            <a:ext cx="398700" cy="1449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 73" id="181" name="Google Shape;181;g11e9d590518_0_379"/>
          <p:cNvSpPr/>
          <p:nvPr/>
        </p:nvSpPr>
        <p:spPr>
          <a:xfrm>
            <a:off x="4880980" y="868301"/>
            <a:ext cx="1082700" cy="579300"/>
          </a:xfrm>
          <a:prstGeom prst="roundRect">
            <a:avLst>
              <a:gd fmla="val 16667" name="adj"/>
            </a:avLst>
          </a:prstGeom>
          <a:solidFill>
            <a:srgbClr val="711BA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6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 74" id="182" name="Google Shape;182;g11e9d590518_0_379"/>
          <p:cNvSpPr/>
          <p:nvPr/>
        </p:nvSpPr>
        <p:spPr>
          <a:xfrm>
            <a:off x="4695286" y="693674"/>
            <a:ext cx="371400" cy="371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E" sz="2160" u="none" cap="none" strike="noStrike">
                <a:solidFill>
                  <a:srgbClr val="012639"/>
                </a:solidFill>
                <a:latin typeface="Rasa"/>
                <a:ea typeface="Rasa"/>
                <a:cs typeface="Rasa"/>
                <a:sym typeface="Rasa"/>
              </a:rPr>
              <a:t>Q</a:t>
            </a:r>
            <a:endParaRPr/>
          </a:p>
        </p:txBody>
      </p:sp>
      <p:sp>
        <p:nvSpPr>
          <p:cNvPr descr=" 75" id="183" name="Google Shape;183;g11e9d590518_0_379"/>
          <p:cNvSpPr/>
          <p:nvPr/>
        </p:nvSpPr>
        <p:spPr>
          <a:xfrm>
            <a:off x="5963641" y="1872020"/>
            <a:ext cx="1082700" cy="579300"/>
          </a:xfrm>
          <a:prstGeom prst="roundRect">
            <a:avLst>
              <a:gd fmla="val 16667" name="adj"/>
            </a:avLst>
          </a:prstGeom>
          <a:solidFill>
            <a:srgbClr val="A61B5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6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 76" id="184" name="Google Shape;184;g11e9d590518_0_379"/>
          <p:cNvSpPr/>
          <p:nvPr/>
        </p:nvSpPr>
        <p:spPr>
          <a:xfrm>
            <a:off x="5774282" y="1696954"/>
            <a:ext cx="371400" cy="371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E" sz="2160" u="none" cap="none" strike="noStrike">
                <a:solidFill>
                  <a:srgbClr val="012639"/>
                </a:solidFill>
                <a:latin typeface="Rasa"/>
                <a:ea typeface="Rasa"/>
                <a:cs typeface="Rasa"/>
                <a:sym typeface="Rasa"/>
              </a:rPr>
              <a:t>G</a:t>
            </a:r>
            <a:endParaRPr/>
          </a:p>
        </p:txBody>
      </p:sp>
      <p:sp>
        <p:nvSpPr>
          <p:cNvPr id="185" name="Google Shape;185;g11e9d590518_0_379"/>
          <p:cNvSpPr txBox="1"/>
          <p:nvPr/>
        </p:nvSpPr>
        <p:spPr>
          <a:xfrm>
            <a:off x="457050" y="1045550"/>
            <a:ext cx="7710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11e9d590518_0_379"/>
          <p:cNvSpPr txBox="1"/>
          <p:nvPr>
            <p:ph idx="4294967295" type="subTitle"/>
          </p:nvPr>
        </p:nvSpPr>
        <p:spPr>
          <a:xfrm>
            <a:off x="277650" y="355600"/>
            <a:ext cx="66867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SE" sz="3000">
                <a:solidFill>
                  <a:schemeClr val="dk1"/>
                </a:solidFill>
                <a:highlight>
                  <a:srgbClr val="FFFF00"/>
                </a:highlight>
              </a:rPr>
              <a:t>DepClean</a:t>
            </a:r>
            <a:endParaRPr sz="30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e9d590518_0_410"/>
          <p:cNvSpPr/>
          <p:nvPr/>
        </p:nvSpPr>
        <p:spPr>
          <a:xfrm>
            <a:off x="3936049" y="1882647"/>
            <a:ext cx="1082700" cy="579300"/>
          </a:xfrm>
          <a:prstGeom prst="roundRect">
            <a:avLst>
              <a:gd fmla="val 16667" name="adj"/>
            </a:avLst>
          </a:prstGeom>
          <a:solidFill>
            <a:srgbClr val="50A61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6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11e9d590518_0_410"/>
          <p:cNvSpPr/>
          <p:nvPr/>
        </p:nvSpPr>
        <p:spPr>
          <a:xfrm>
            <a:off x="2414628" y="3005432"/>
            <a:ext cx="1082700" cy="579300"/>
          </a:xfrm>
          <a:prstGeom prst="roundRect">
            <a:avLst>
              <a:gd fmla="val 16667" name="adj"/>
            </a:avLst>
          </a:prstGeom>
          <a:solidFill>
            <a:srgbClr val="A61B5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6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g11e9d590518_0_410"/>
          <p:cNvCxnSpPr>
            <a:endCxn id="194" idx="0"/>
          </p:cNvCxnSpPr>
          <p:nvPr/>
        </p:nvCxnSpPr>
        <p:spPr>
          <a:xfrm flipH="1">
            <a:off x="2897541" y="2259366"/>
            <a:ext cx="1287600" cy="927900"/>
          </a:xfrm>
          <a:prstGeom prst="curvedConnector2">
            <a:avLst/>
          </a:prstGeom>
          <a:noFill/>
          <a:ln cap="flat" cmpd="sng" w="28575">
            <a:solidFill>
              <a:srgbClr val="00B253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195" name="Google Shape;195;g11e9d590518_0_410"/>
          <p:cNvSpPr/>
          <p:nvPr/>
        </p:nvSpPr>
        <p:spPr>
          <a:xfrm>
            <a:off x="1637948" y="4128217"/>
            <a:ext cx="1082700" cy="579300"/>
          </a:xfrm>
          <a:prstGeom prst="roundRect">
            <a:avLst>
              <a:gd fmla="val 16667" name="adj"/>
            </a:avLst>
          </a:prstGeom>
          <a:solidFill>
            <a:srgbClr val="A61B5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6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g11e9d590518_0_410"/>
          <p:cNvCxnSpPr/>
          <p:nvPr/>
        </p:nvCxnSpPr>
        <p:spPr>
          <a:xfrm rot="5400000">
            <a:off x="2077274" y="3493568"/>
            <a:ext cx="938100" cy="702300"/>
          </a:xfrm>
          <a:prstGeom prst="curvedConnector3">
            <a:avLst>
              <a:gd fmla="val 50008" name="adj1"/>
            </a:avLst>
          </a:prstGeom>
          <a:noFill/>
          <a:ln cap="flat" cmpd="sng" w="28575">
            <a:solidFill>
              <a:srgbClr val="00B253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197" name="Google Shape;197;g11e9d590518_0_410"/>
          <p:cNvSpPr/>
          <p:nvPr/>
        </p:nvSpPr>
        <p:spPr>
          <a:xfrm>
            <a:off x="5422311" y="4128216"/>
            <a:ext cx="1082700" cy="579300"/>
          </a:xfrm>
          <a:prstGeom prst="roundRect">
            <a:avLst>
              <a:gd fmla="val 16667" name="adj"/>
            </a:avLst>
          </a:prstGeom>
          <a:solidFill>
            <a:srgbClr val="A61B5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6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11e9d590518_0_410"/>
          <p:cNvSpPr/>
          <p:nvPr/>
        </p:nvSpPr>
        <p:spPr>
          <a:xfrm>
            <a:off x="3750352" y="1702732"/>
            <a:ext cx="371400" cy="371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E" sz="2160" u="none" cap="none" strike="noStrike">
                <a:solidFill>
                  <a:srgbClr val="012639"/>
                </a:solidFill>
                <a:latin typeface="Rasa"/>
                <a:ea typeface="Rasa"/>
                <a:cs typeface="Rasa"/>
                <a:sym typeface="Rasa"/>
              </a:rPr>
              <a:t>P</a:t>
            </a:r>
            <a:endParaRPr/>
          </a:p>
        </p:txBody>
      </p:sp>
      <p:sp>
        <p:nvSpPr>
          <p:cNvPr id="199" name="Google Shape;199;g11e9d590518_0_410"/>
          <p:cNvSpPr/>
          <p:nvPr/>
        </p:nvSpPr>
        <p:spPr>
          <a:xfrm>
            <a:off x="2221058" y="2795174"/>
            <a:ext cx="371400" cy="371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E" sz="2160" u="none" cap="none" strike="noStrike">
                <a:solidFill>
                  <a:srgbClr val="012639"/>
                </a:solidFill>
                <a:latin typeface="Rasa"/>
                <a:ea typeface="Rasa"/>
                <a:cs typeface="Rasa"/>
                <a:sym typeface="Rasa"/>
              </a:rPr>
              <a:t>A</a:t>
            </a:r>
            <a:endParaRPr/>
          </a:p>
        </p:txBody>
      </p:sp>
      <p:sp>
        <p:nvSpPr>
          <p:cNvPr id="200" name="Google Shape;200;g11e9d590518_0_410"/>
          <p:cNvSpPr/>
          <p:nvPr/>
        </p:nvSpPr>
        <p:spPr>
          <a:xfrm>
            <a:off x="1461083" y="3942521"/>
            <a:ext cx="371400" cy="371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E" sz="2160" u="none" cap="none" strike="noStrike">
                <a:solidFill>
                  <a:srgbClr val="012639"/>
                </a:solidFill>
                <a:latin typeface="Rasa"/>
                <a:ea typeface="Rasa"/>
                <a:cs typeface="Rasa"/>
                <a:sym typeface="Rasa"/>
              </a:rPr>
              <a:t>D</a:t>
            </a:r>
            <a:endParaRPr/>
          </a:p>
        </p:txBody>
      </p:sp>
      <p:sp>
        <p:nvSpPr>
          <p:cNvPr id="201" name="Google Shape;201;g11e9d590518_0_410"/>
          <p:cNvSpPr/>
          <p:nvPr/>
        </p:nvSpPr>
        <p:spPr>
          <a:xfrm>
            <a:off x="5238087" y="3942521"/>
            <a:ext cx="371400" cy="371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E" sz="2160" u="none" cap="none" strike="noStrike">
                <a:solidFill>
                  <a:srgbClr val="012639"/>
                </a:solidFill>
                <a:latin typeface="Rasa"/>
                <a:ea typeface="Rasa"/>
                <a:cs typeface="Rasa"/>
                <a:sym typeface="Rasa"/>
              </a:rPr>
              <a:t>F</a:t>
            </a:r>
            <a:endParaRPr/>
          </a:p>
        </p:txBody>
      </p:sp>
      <p:sp>
        <p:nvSpPr>
          <p:cNvPr id="194" name="Google Shape;194;g11e9d590518_0_410"/>
          <p:cNvSpPr/>
          <p:nvPr/>
        </p:nvSpPr>
        <p:spPr>
          <a:xfrm>
            <a:off x="2724441" y="3187266"/>
            <a:ext cx="346200" cy="1914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11e9d590518_0_410"/>
          <p:cNvSpPr/>
          <p:nvPr/>
        </p:nvSpPr>
        <p:spPr>
          <a:xfrm>
            <a:off x="4160235" y="2212914"/>
            <a:ext cx="97800" cy="909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11e9d590518_0_410"/>
          <p:cNvSpPr/>
          <p:nvPr/>
        </p:nvSpPr>
        <p:spPr>
          <a:xfrm>
            <a:off x="2130452" y="4313908"/>
            <a:ext cx="128100" cy="720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g11e9d590518_0_410"/>
          <p:cNvCxnSpPr>
            <a:endCxn id="205" idx="0"/>
          </p:cNvCxnSpPr>
          <p:nvPr/>
        </p:nvCxnSpPr>
        <p:spPr>
          <a:xfrm flipH="1" rot="-5400000">
            <a:off x="4357146" y="2580237"/>
            <a:ext cx="2193300" cy="1482000"/>
          </a:xfrm>
          <a:prstGeom prst="curvedConnector3">
            <a:avLst>
              <a:gd fmla="val 64816" name="adj1"/>
            </a:avLst>
          </a:prstGeom>
          <a:noFill/>
          <a:ln cap="flat" cmpd="sng" w="28575">
            <a:solidFill>
              <a:srgbClr val="00B253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206" name="Google Shape;206;g11e9d590518_0_410"/>
          <p:cNvSpPr/>
          <p:nvPr/>
        </p:nvSpPr>
        <p:spPr>
          <a:xfrm>
            <a:off x="4620820" y="2099601"/>
            <a:ext cx="192600" cy="1371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11e9d590518_0_410"/>
          <p:cNvSpPr/>
          <p:nvPr/>
        </p:nvSpPr>
        <p:spPr>
          <a:xfrm>
            <a:off x="5995446" y="4417887"/>
            <a:ext cx="398700" cy="1449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11e9d590518_0_410"/>
          <p:cNvSpPr txBox="1"/>
          <p:nvPr/>
        </p:nvSpPr>
        <p:spPr>
          <a:xfrm>
            <a:off x="457050" y="1045550"/>
            <a:ext cx="7710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11e9d590518_0_410"/>
          <p:cNvSpPr txBox="1"/>
          <p:nvPr>
            <p:ph idx="4294967295" type="subTitle"/>
          </p:nvPr>
        </p:nvSpPr>
        <p:spPr>
          <a:xfrm>
            <a:off x="277650" y="355600"/>
            <a:ext cx="66867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SE" sz="3000">
                <a:solidFill>
                  <a:schemeClr val="dk1"/>
                </a:solidFill>
                <a:highlight>
                  <a:srgbClr val="FFFF00"/>
                </a:highlight>
              </a:rPr>
              <a:t>DepClean</a:t>
            </a:r>
            <a:endParaRPr sz="30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11e9d590518_0_7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800" y="930650"/>
            <a:ext cx="6314675" cy="4051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11e9d590518_0_702"/>
          <p:cNvSpPr txBox="1"/>
          <p:nvPr>
            <p:ph idx="1" type="subTitle"/>
          </p:nvPr>
        </p:nvSpPr>
        <p:spPr>
          <a:xfrm>
            <a:off x="277650" y="355600"/>
            <a:ext cx="66867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SE" sz="3000">
                <a:solidFill>
                  <a:schemeClr val="dk1"/>
                </a:solidFill>
                <a:highlight>
                  <a:srgbClr val="FFFF00"/>
                </a:highlight>
              </a:rPr>
              <a:t>JDBL</a:t>
            </a:r>
            <a:endParaRPr sz="30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sp>
        <p:nvSpPr>
          <p:cNvPr id="216" name="Google Shape;216;g11e9d590518_0_702"/>
          <p:cNvSpPr txBox="1"/>
          <p:nvPr>
            <p:ph idx="1" type="subTitle"/>
          </p:nvPr>
        </p:nvSpPr>
        <p:spPr>
          <a:xfrm>
            <a:off x="2693375" y="499975"/>
            <a:ext cx="43380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SE" sz="1500" u="sng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https://github.com/castor-software/jdbl</a:t>
            </a:r>
            <a:r>
              <a:rPr lang="en-SE">
                <a:solidFill>
                  <a:srgbClr val="FFFF00"/>
                </a:solidFill>
              </a:rPr>
              <a:t>  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2020-12-25T21:47:44Z</dcterms:created>
  <dc:creator>César Soto Valero</dc:creator>
</cp:coreProperties>
</file>