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/>
    <p:restoredTop sz="94640"/>
  </p:normalViewPr>
  <p:slideViewPr>
    <p:cSldViewPr snapToGrid="0" snapToObjects="1">
      <p:cViewPr>
        <p:scale>
          <a:sx n="46" d="100"/>
          <a:sy n="46" d="100"/>
        </p:scale>
        <p:origin x="23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563162"/>
              </p:ext>
            </p:extLst>
          </p:nvPr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8615"/>
              </p:ext>
            </p:extLst>
          </p:nvPr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1392"/>
              </p:ext>
            </p:extLst>
          </p:nvPr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2845"/>
              </p:ext>
            </p:extLst>
          </p:nvPr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619349"/>
              </p:ext>
            </p:extLst>
          </p:nvPr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54571"/>
              </p:ext>
            </p:extLst>
          </p:nvPr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07733"/>
              </p:ext>
            </p:extLst>
          </p:nvPr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25105"/>
              </p:ext>
            </p:extLst>
          </p:nvPr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50857"/>
              </p:ext>
            </p:extLst>
          </p:nvPr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Microsoft Macintosh PowerPoint</Application>
  <PresentationFormat>Custom</PresentationFormat>
  <Paragraphs>140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</vt:lpstr>
      <vt:lpstr>FontAwesome</vt:lpstr>
      <vt:lpstr>Helvetica Light</vt:lpstr>
      <vt:lpstr>Helvetica Neue</vt:lpstr>
      <vt:lpstr>Menlo</vt:lpstr>
      <vt:lpstr>Source Sans Pro</vt:lpstr>
      <vt:lpstr>Source Sans Pro Light</vt:lpstr>
      <vt:lpstr>Source Sans Pro Regular</vt:lpstr>
      <vt:lpstr>Source Sans Pro Semibold</vt:lpstr>
      <vt:lpstr>White</vt:lpstr>
      <vt:lpstr>Four Column Layout 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Averi Perny</cp:lastModifiedBy>
  <cp:revision>1</cp:revision>
  <dcterms:modified xsi:type="dcterms:W3CDTF">2021-08-09T22:47:34Z</dcterms:modified>
</cp:coreProperties>
</file>