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3240088"/>
  <p:notesSz cx="6858000" cy="9144000"/>
  <p:defaultTextStyle>
    <a:defPPr>
      <a:defRPr lang="pt-BR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486" y="2454"/>
      </p:cViewPr>
      <p:guideLst>
        <p:guide orient="horz" pos="102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1006528"/>
            <a:ext cx="6120765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6" y="1836051"/>
            <a:ext cx="5040630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3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129755"/>
            <a:ext cx="1620203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129755"/>
            <a:ext cx="4740593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31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1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1" y="2082057"/>
            <a:ext cx="6120765" cy="64351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1" y="1373289"/>
            <a:ext cx="6120765" cy="70876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4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756021"/>
            <a:ext cx="3180398" cy="21383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7" y="756021"/>
            <a:ext cx="3180398" cy="21383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3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725270"/>
            <a:ext cx="3181648" cy="30225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1027528"/>
            <a:ext cx="3181648" cy="186680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8" y="725270"/>
            <a:ext cx="3182898" cy="30225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8" y="1027528"/>
            <a:ext cx="3182898" cy="186680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4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0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129003"/>
            <a:ext cx="2369046" cy="54901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129003"/>
            <a:ext cx="4025503" cy="27653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678019"/>
            <a:ext cx="2369046" cy="2216310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9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2268062"/>
            <a:ext cx="4320540" cy="26775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289508"/>
            <a:ext cx="4320540" cy="1944053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2535820"/>
            <a:ext cx="4320540" cy="380260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41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129754"/>
            <a:ext cx="6480810" cy="540015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756021"/>
            <a:ext cx="6480810" cy="2138308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3003082"/>
            <a:ext cx="1680210" cy="172505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4AA1-9A2C-465D-AC50-BB8B38B2B5BB}" type="datetimeFigureOut">
              <a:rPr lang="pt-BR" smtClean="0"/>
              <a:t>01/01/2013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3003082"/>
            <a:ext cx="2280285" cy="172505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3003082"/>
            <a:ext cx="1680210" cy="172505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DCAB-2D03-47BC-9663-EC7BDBDBB3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"/>
          <p:cNvGrpSpPr/>
          <p:nvPr/>
        </p:nvGrpSpPr>
        <p:grpSpPr>
          <a:xfrm>
            <a:off x="1931431" y="1291344"/>
            <a:ext cx="609600" cy="609600"/>
            <a:chOff x="964883" y="548680"/>
            <a:chExt cx="609600" cy="609600"/>
          </a:xfrm>
        </p:grpSpPr>
        <p:pic>
          <p:nvPicPr>
            <p:cNvPr id="27" name="Picture 4" descr="D:\Projects\Resources\Crystal Icons\64x64\apps\dis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883" y="54868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/>
            <p:cNvGrpSpPr>
              <a:grpSpLocks/>
            </p:cNvGrpSpPr>
            <p:nvPr/>
          </p:nvGrpSpPr>
          <p:grpSpPr>
            <a:xfrm>
              <a:off x="1392609" y="946820"/>
              <a:ext cx="145530" cy="144000"/>
              <a:chOff x="1187625" y="1196752"/>
              <a:chExt cx="792087" cy="7920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1187625" y="1196752"/>
                <a:ext cx="792087" cy="79208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0000">
                      <a:lumMod val="94000"/>
                      <a:lumOff val="6000"/>
                    </a:srgbClr>
                  </a:gs>
                  <a:gs pos="100000">
                    <a:srgbClr val="FF0000">
                      <a:lumMod val="46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 rot="20158934">
                <a:off x="1285411" y="1266447"/>
                <a:ext cx="383556" cy="19319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25000">
                    <a:schemeClr val="bg2">
                      <a:alpha val="85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1" name="Grupo 1"/>
          <p:cNvGrpSpPr/>
          <p:nvPr/>
        </p:nvGrpSpPr>
        <p:grpSpPr>
          <a:xfrm>
            <a:off x="2867535" y="986542"/>
            <a:ext cx="1219200" cy="1219200"/>
            <a:chOff x="2411760" y="532706"/>
            <a:chExt cx="1219200" cy="1219200"/>
          </a:xfrm>
        </p:grpSpPr>
        <p:pic>
          <p:nvPicPr>
            <p:cNvPr id="32" name="Picture 2" descr="C:\Users\Cesar\Google Drive\Projects\Screencast\display-12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532706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6"/>
            <p:cNvGrpSpPr>
              <a:grpSpLocks/>
            </p:cNvGrpSpPr>
            <p:nvPr/>
          </p:nvGrpSpPr>
          <p:grpSpPr>
            <a:xfrm>
              <a:off x="3250456" y="1315400"/>
              <a:ext cx="291060" cy="288000"/>
              <a:chOff x="1135782" y="1196752"/>
              <a:chExt cx="792087" cy="7920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Oval 3"/>
              <p:cNvSpPr/>
              <p:nvPr/>
            </p:nvSpPr>
            <p:spPr>
              <a:xfrm>
                <a:off x="1135782" y="1196752"/>
                <a:ext cx="792087" cy="79208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0000">
                      <a:lumMod val="94000"/>
                      <a:lumOff val="6000"/>
                    </a:srgbClr>
                  </a:gs>
                  <a:gs pos="100000">
                    <a:srgbClr val="FF0000">
                      <a:lumMod val="46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4"/>
              <p:cNvSpPr/>
              <p:nvPr/>
            </p:nvSpPr>
            <p:spPr>
              <a:xfrm rot="20158934">
                <a:off x="1233567" y="1266447"/>
                <a:ext cx="383555" cy="1931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25000">
                    <a:schemeClr val="bg2">
                      <a:alpha val="85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266591" y="1443745"/>
            <a:ext cx="304800" cy="304799"/>
            <a:chOff x="2051720" y="908720"/>
            <a:chExt cx="304800" cy="304800"/>
          </a:xfrm>
        </p:grpSpPr>
        <p:pic>
          <p:nvPicPr>
            <p:cNvPr id="37" name="Picture 2" descr="C:\Users\Cesar\Google Drive\Projects\Screencast\display-3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90872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/>
            <p:cNvGrpSpPr/>
            <p:nvPr/>
          </p:nvGrpSpPr>
          <p:grpSpPr>
            <a:xfrm>
              <a:off x="2252345" y="1101590"/>
              <a:ext cx="72765" cy="72000"/>
              <a:chOff x="1392609" y="946820"/>
              <a:chExt cx="145530" cy="1440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392609" y="946820"/>
                <a:ext cx="145530" cy="14400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0000">
                      <a:lumMod val="94000"/>
                      <a:lumOff val="6000"/>
                    </a:srgbClr>
                  </a:gs>
                  <a:gs pos="100000">
                    <a:srgbClr val="FF0000">
                      <a:lumMod val="46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Oval 39"/>
              <p:cNvSpPr/>
              <p:nvPr/>
            </p:nvSpPr>
            <p:spPr>
              <a:xfrm rot="20158934">
                <a:off x="1410575" y="959490"/>
                <a:ext cx="70471" cy="351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25000">
                    <a:schemeClr val="bg2">
                      <a:alpha val="85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794648" y="658730"/>
            <a:ext cx="1707213" cy="1689265"/>
            <a:chOff x="2483768" y="3108008"/>
            <a:chExt cx="291060" cy="288000"/>
          </a:xfrm>
        </p:grpSpPr>
        <p:sp>
          <p:nvSpPr>
            <p:cNvPr id="42" name="Oval 3"/>
            <p:cNvSpPr/>
            <p:nvPr/>
          </p:nvSpPr>
          <p:spPr>
            <a:xfrm>
              <a:off x="2483768" y="3108008"/>
              <a:ext cx="291060" cy="288000"/>
            </a:xfrm>
            <a:prstGeom prst="ellipse">
              <a:avLst/>
            </a:prstGeom>
            <a:gradFill flip="none" rotWithShape="1">
              <a:gsLst>
                <a:gs pos="10000">
                  <a:srgbClr val="FF0000">
                    <a:lumMod val="94000"/>
                    <a:lumOff val="6000"/>
                  </a:srgbClr>
                </a:gs>
                <a:gs pos="100000">
                  <a:srgbClr val="FF0000">
                    <a:lumMod val="46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"/>
            <p:cNvSpPr/>
            <p:nvPr/>
          </p:nvSpPr>
          <p:spPr>
            <a:xfrm rot="20158934">
              <a:off x="2519700" y="3133349"/>
              <a:ext cx="140941" cy="7024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25000">
                  <a:schemeClr val="bg2">
                    <a:alpha val="8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70919" y="1519093"/>
            <a:ext cx="152400" cy="154102"/>
            <a:chOff x="1403648" y="987447"/>
            <a:chExt cx="152400" cy="154102"/>
          </a:xfrm>
        </p:grpSpPr>
        <p:pic>
          <p:nvPicPr>
            <p:cNvPr id="45" name="Picture 2" descr="C:\Users\Cesar\Google Drive\Projects\Screencast\display-3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98744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Oval 45"/>
            <p:cNvSpPr/>
            <p:nvPr/>
          </p:nvSpPr>
          <p:spPr>
            <a:xfrm>
              <a:off x="1482229" y="1069549"/>
              <a:ext cx="72765" cy="72000"/>
            </a:xfrm>
            <a:prstGeom prst="ellipse">
              <a:avLst/>
            </a:prstGeom>
            <a:gradFill flip="none" rotWithShape="1">
              <a:gsLst>
                <a:gs pos="10000">
                  <a:srgbClr val="FF0000">
                    <a:lumMod val="94000"/>
                    <a:lumOff val="6000"/>
                  </a:srgbClr>
                </a:gs>
                <a:gs pos="100000">
                  <a:srgbClr val="FF0000">
                    <a:lumMod val="46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52639" y="2412132"/>
            <a:ext cx="291060" cy="288000"/>
            <a:chOff x="3752639" y="2412132"/>
            <a:chExt cx="291060" cy="288000"/>
          </a:xfrm>
        </p:grpSpPr>
        <p:sp>
          <p:nvSpPr>
            <p:cNvPr id="47" name="Oval 3"/>
            <p:cNvSpPr/>
            <p:nvPr/>
          </p:nvSpPr>
          <p:spPr>
            <a:xfrm>
              <a:off x="3752639" y="2412132"/>
              <a:ext cx="291060" cy="288000"/>
            </a:xfrm>
            <a:prstGeom prst="ellipse">
              <a:avLst/>
            </a:prstGeom>
            <a:gradFill flip="none" rotWithShape="1">
              <a:gsLst>
                <a:gs pos="10000">
                  <a:srgbClr val="FF0000">
                    <a:lumMod val="94000"/>
                    <a:lumOff val="6000"/>
                  </a:srgbClr>
                </a:gs>
                <a:gs pos="100000">
                  <a:srgbClr val="FF0000">
                    <a:lumMod val="46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"/>
            <p:cNvSpPr/>
            <p:nvPr/>
          </p:nvSpPr>
          <p:spPr>
            <a:xfrm rot="20158934">
              <a:off x="3788571" y="2437473"/>
              <a:ext cx="140941" cy="7024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25000">
                  <a:schemeClr val="bg2">
                    <a:alpha val="8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09208" y="2267831"/>
            <a:ext cx="145530" cy="144000"/>
            <a:chOff x="2309208" y="2267831"/>
            <a:chExt cx="145530" cy="144000"/>
          </a:xfrm>
        </p:grpSpPr>
        <p:sp>
          <p:nvSpPr>
            <p:cNvPr id="50" name="Oval 49"/>
            <p:cNvSpPr/>
            <p:nvPr/>
          </p:nvSpPr>
          <p:spPr>
            <a:xfrm>
              <a:off x="2309208" y="2267831"/>
              <a:ext cx="145530" cy="144000"/>
            </a:xfrm>
            <a:prstGeom prst="ellipse">
              <a:avLst/>
            </a:prstGeom>
            <a:gradFill flip="none" rotWithShape="1">
              <a:gsLst>
                <a:gs pos="10000">
                  <a:srgbClr val="FF0000">
                    <a:lumMod val="94000"/>
                    <a:lumOff val="6000"/>
                  </a:srgbClr>
                </a:gs>
                <a:gs pos="100000">
                  <a:srgbClr val="FF0000">
                    <a:lumMod val="46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 rot="20158934">
              <a:off x="2327174" y="2280501"/>
              <a:ext cx="70471" cy="3512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25000">
                  <a:schemeClr val="bg2">
                    <a:alpha val="8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77101" y="2047708"/>
            <a:ext cx="72765" cy="72000"/>
            <a:chOff x="1477101" y="2047708"/>
            <a:chExt cx="72765" cy="72000"/>
          </a:xfrm>
        </p:grpSpPr>
        <p:sp>
          <p:nvSpPr>
            <p:cNvPr id="53" name="Oval 52"/>
            <p:cNvSpPr/>
            <p:nvPr/>
          </p:nvSpPr>
          <p:spPr>
            <a:xfrm>
              <a:off x="1477101" y="2047708"/>
              <a:ext cx="72765" cy="72000"/>
            </a:xfrm>
            <a:prstGeom prst="ellipse">
              <a:avLst/>
            </a:prstGeom>
            <a:gradFill flip="none" rotWithShape="1">
              <a:gsLst>
                <a:gs pos="10000">
                  <a:srgbClr val="FF0000">
                    <a:lumMod val="94000"/>
                    <a:lumOff val="6000"/>
                  </a:srgbClr>
                </a:gs>
                <a:gs pos="100000">
                  <a:srgbClr val="FF0000">
                    <a:lumMod val="46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 rot="20158934">
              <a:off x="1486084" y="2054043"/>
              <a:ext cx="35236" cy="1756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25000">
                  <a:schemeClr val="bg2">
                    <a:alpha val="8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Oval 56"/>
          <p:cNvSpPr/>
          <p:nvPr/>
        </p:nvSpPr>
        <p:spPr>
          <a:xfrm>
            <a:off x="813117" y="2042015"/>
            <a:ext cx="72765" cy="72000"/>
          </a:xfrm>
          <a:prstGeom prst="ellipse">
            <a:avLst/>
          </a:prstGeom>
          <a:gradFill flip="none" rotWithShape="1">
            <a:gsLst>
              <a:gs pos="10000">
                <a:srgbClr val="FF0000">
                  <a:lumMod val="94000"/>
                  <a:lumOff val="6000"/>
                </a:srgbClr>
              </a:gs>
              <a:gs pos="100000">
                <a:srgbClr val="FF0000">
                  <a:lumMod val="4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5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Roberto de Souza</dc:creator>
  <cp:lastModifiedBy>César Roberto de Souza</cp:lastModifiedBy>
  <cp:revision>13</cp:revision>
  <dcterms:created xsi:type="dcterms:W3CDTF">2012-12-29T19:37:13Z</dcterms:created>
  <dcterms:modified xsi:type="dcterms:W3CDTF">2013-01-01T23:58:56Z</dcterms:modified>
</cp:coreProperties>
</file>