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77" r:id="rId2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91D"/>
    <a:srgbClr val="000000"/>
    <a:srgbClr val="F0F0F0"/>
    <a:srgbClr val="F8F8F8"/>
    <a:srgbClr val="333333"/>
    <a:srgbClr val="FFF3B9"/>
    <a:srgbClr val="FFF0A3"/>
    <a:srgbClr val="FFF9DD"/>
    <a:srgbClr val="0E1A25"/>
    <a:srgbClr val="0074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6" autoAdjust="0"/>
    <p:restoredTop sz="94660"/>
  </p:normalViewPr>
  <p:slideViewPr>
    <p:cSldViewPr snapToGrid="0">
      <p:cViewPr>
        <p:scale>
          <a:sx n="100" d="100"/>
          <a:sy n="100" d="100"/>
        </p:scale>
        <p:origin x="348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60541A-40B7-45DB-8917-F49FEDD99D50}" type="datetimeFigureOut">
              <a:rPr lang="en-DE" smtClean="0"/>
              <a:t>02/24/2025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7C63B2-BA21-4AC1-B55B-882211153D7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875145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8C2BF3-D40D-EE43-E716-E8514508B8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4B99D0A-691D-B018-50BD-F8E36DBDE12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F7870E2-0C81-E06F-DA45-A7E03B4633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57B72F-0C4B-9A35-9B77-E9E563F88E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2A0E94-2006-438B-9B53-FF6EB2E4FCFA}" type="slidenum">
              <a:rPr lang="en-DE" smtClean="0"/>
              <a:t>1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241194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1AD55-EEE1-9B1A-C3DF-901CFEA0B6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AD577F-D3F4-1830-82C6-11F63488B3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86CDF-8BF0-42AA-6165-BC9A61F2B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384BC-13CE-49F0-A318-905B036D5B6A}" type="datetimeFigureOut">
              <a:rPr lang="en-DE" smtClean="0"/>
              <a:t>02/24/2025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BB3A05-9BDC-68C0-A28F-2B3691E35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CE2C50-EA21-A871-A42C-D933CBC6C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59FC0-331F-45EB-93D1-16F2BA5F992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51280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411FC-F3ED-B0EB-2D1C-0CA8132DD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E66F24-134D-4CC7-6AF0-7D00929B99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3B38AA-22CB-5608-4D35-E99502873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384BC-13CE-49F0-A318-905B036D5B6A}" type="datetimeFigureOut">
              <a:rPr lang="en-DE" smtClean="0"/>
              <a:t>02/24/2025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08F23-F992-3347-2F11-5631524FF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84AC25-13A2-F64B-2830-98CE9C52D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59FC0-331F-45EB-93D1-16F2BA5F992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600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979978-F841-26B1-E57D-EC79B6CA39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67B25A-DD87-691F-CCE1-895A853066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F60FC-5D12-85E4-24B3-43C75F35B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384BC-13CE-49F0-A318-905B036D5B6A}" type="datetimeFigureOut">
              <a:rPr lang="en-DE" smtClean="0"/>
              <a:t>02/24/2025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039A1-14C5-3029-4FC2-2E2EDF27E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EAFAA9-5797-8A00-8D59-B83F902A7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59FC0-331F-45EB-93D1-16F2BA5F992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76861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DFE15-19DD-2D52-D153-4CB11986C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204D7-82DC-1985-E886-8764B6F07A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226DBA-DDAC-CC5F-AA9E-DD0C97D60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384BC-13CE-49F0-A318-905B036D5B6A}" type="datetimeFigureOut">
              <a:rPr lang="en-DE" smtClean="0"/>
              <a:t>02/24/2025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3BE0B7-294E-B60A-87FC-82FB5233F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660F7C-9234-9265-6157-BC3FD6AE7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59FC0-331F-45EB-93D1-16F2BA5F992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30839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21535-8390-7EF4-C417-60F502C80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F4D5FE-FF7F-7D65-7E8D-53721F7E09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BCF627-7F56-2E69-AB71-7EB350720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384BC-13CE-49F0-A318-905B036D5B6A}" type="datetimeFigureOut">
              <a:rPr lang="en-DE" smtClean="0"/>
              <a:t>02/24/2025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F17237-D897-42FE-C195-E232C6CDC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A3DE19-F6F8-10EA-3819-7A9983E25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59FC0-331F-45EB-93D1-16F2BA5F992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14626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CC7D2-32D8-29C3-8906-CAA32FBC4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3C91B-E699-8B77-E749-54808BD2C5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CFC4A3-0E75-EFFB-D8B0-2C515775F4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EDE52D-9CF4-DFF7-E0EA-2216C315E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384BC-13CE-49F0-A318-905B036D5B6A}" type="datetimeFigureOut">
              <a:rPr lang="en-DE" smtClean="0"/>
              <a:t>02/24/2025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E8C7F7-F33D-81C1-085A-DDDD5E701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6CFC61-D2D7-C273-C1D0-11305F632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59FC0-331F-45EB-93D1-16F2BA5F992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7516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9EB35-4305-9739-986C-FAAF15D4B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C3426C-71B6-8A74-7A61-56BD52858E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46F162-3725-5536-08FA-3CE47F34FC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410F23-CE88-7D5C-EADD-F2C61B0A7A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4B469D-DEAF-9DF1-A3A5-46BBC33A75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0DCFD9-1370-AB98-9029-0D9DADC52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384BC-13CE-49F0-A318-905B036D5B6A}" type="datetimeFigureOut">
              <a:rPr lang="en-DE" smtClean="0"/>
              <a:t>02/24/2025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DA04B6-B328-F753-6A0A-6F6345731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E31C7D-6CB5-9934-8EE1-4B875DDE0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59FC0-331F-45EB-93D1-16F2BA5F992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51687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E6759-11DE-5ED5-CC8C-6ADC66F0E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358CA-45E8-617A-8100-692B77AD0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384BC-13CE-49F0-A318-905B036D5B6A}" type="datetimeFigureOut">
              <a:rPr lang="en-DE" smtClean="0"/>
              <a:t>02/24/2025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AC385C-10E2-33A4-1713-141D7B322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4C9FC5-35C9-F27E-2E67-EBCD77FC1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59FC0-331F-45EB-93D1-16F2BA5F992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33989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C4F0F8-3A00-CC7E-E6F8-1F999192B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384BC-13CE-49F0-A318-905B036D5B6A}" type="datetimeFigureOut">
              <a:rPr lang="en-DE" smtClean="0"/>
              <a:t>02/24/2025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5C2CC4-AE72-ABFB-6FA3-0311BC066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BE7344-E340-7F8E-0797-EFA172E3F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59FC0-331F-45EB-93D1-16F2BA5F992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11968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3E68C-DB6E-9191-7992-F8D8EB1E3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B7EDF-DA21-6443-CD53-E3AC0FC898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167BEE-0BD3-04E1-D190-37946D7E72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1E3178-4EA7-2845-F5AA-1984ADAAE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384BC-13CE-49F0-A318-905B036D5B6A}" type="datetimeFigureOut">
              <a:rPr lang="en-DE" smtClean="0"/>
              <a:t>02/24/2025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952666-D147-CBF7-42ED-5664319F8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EE2B04-BB97-0D9E-9FD9-2188DFA9E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59FC0-331F-45EB-93D1-16F2BA5F992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15811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DC9FD-C208-02A7-9F27-E7B7CD5ED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6DC1E7-54AC-DE34-D12F-AB91C1A4DA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215FAC-4CA5-7189-F90D-EB8FA2AD89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6938AC-3709-3D81-466F-1480DFBCA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384BC-13CE-49F0-A318-905B036D5B6A}" type="datetimeFigureOut">
              <a:rPr lang="en-DE" smtClean="0"/>
              <a:t>02/24/2025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F6DE14-E541-4183-795A-BC19462DE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45FD81-1CB2-F649-927C-7496793DD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59FC0-331F-45EB-93D1-16F2BA5F992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51685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913BFF-E710-7A38-FA55-CAFF694FB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B91C8B-969B-5426-0EAF-9653C49D08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E95AF8-B237-8A2D-0D8E-BD3CC6FC78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5E384BC-13CE-49F0-A318-905B036D5B6A}" type="datetimeFigureOut">
              <a:rPr lang="en-DE" smtClean="0"/>
              <a:t>02/24/2025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844ACB-FB80-425D-A76C-3D8573BAD5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F8D11B-4B1F-1F7C-E3BA-571F5E48CD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859FC0-331F-45EB-93D1-16F2BA5F992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89132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93C843-A175-90BB-E9D9-027C54D315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04CF6F6-7022-9E10-B469-F73E42ADADE4}"/>
              </a:ext>
            </a:extLst>
          </p:cNvPr>
          <p:cNvSpPr/>
          <p:nvPr/>
        </p:nvSpPr>
        <p:spPr>
          <a:xfrm>
            <a:off x="95248" y="96592"/>
            <a:ext cx="8051801" cy="703508"/>
          </a:xfrm>
          <a:prstGeom prst="roundRect">
            <a:avLst>
              <a:gd name="adj" fmla="val 4454"/>
            </a:avLst>
          </a:prstGeom>
          <a:solidFill>
            <a:srgbClr val="FFC000"/>
          </a:solidFill>
          <a:ln w="0" cap="flat">
            <a:solidFill>
              <a:srgbClr val="FFD91D"/>
            </a:solidFill>
            <a:prstDash val="solid"/>
            <a:miter/>
          </a:ln>
          <a:effectLst>
            <a:outerShdw blurRad="127000" dist="63500" dir="2700000" algn="ctr" rotWithShape="0">
              <a:schemeClr val="bg1">
                <a:lumMod val="50000"/>
                <a:alpha val="15000"/>
              </a:schemeClr>
            </a:outerShdw>
          </a:effectLst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E63C69C-A4EA-7768-953F-C4153A0C9015}"/>
              </a:ext>
            </a:extLst>
          </p:cNvPr>
          <p:cNvSpPr/>
          <p:nvPr/>
        </p:nvSpPr>
        <p:spPr>
          <a:xfrm>
            <a:off x="934152" y="1522476"/>
            <a:ext cx="9818291" cy="2190750"/>
          </a:xfrm>
          <a:prstGeom prst="roundRect">
            <a:avLst>
              <a:gd name="adj" fmla="val 5493"/>
            </a:avLst>
          </a:prstGeom>
          <a:solidFill>
            <a:srgbClr val="FFFFFF"/>
          </a:solidFill>
          <a:ln w="0" cap="flat">
            <a:noFill/>
            <a:prstDash val="solid"/>
            <a:miter/>
          </a:ln>
          <a:effectLst>
            <a:outerShdw blurRad="127000" dist="63500" dir="2700000" algn="ctr" rotWithShape="0">
              <a:srgbClr val="000000">
                <a:alpha val="15000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DE" dirty="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461A86B-3F34-F189-4FA4-74C02DC1C4BD}"/>
              </a:ext>
            </a:extLst>
          </p:cNvPr>
          <p:cNvSpPr/>
          <p:nvPr/>
        </p:nvSpPr>
        <p:spPr>
          <a:xfrm>
            <a:off x="6858000" y="952500"/>
            <a:ext cx="4857750" cy="2190750"/>
          </a:xfrm>
          <a:prstGeom prst="roundRect">
            <a:avLst>
              <a:gd name="adj" fmla="val 5493"/>
            </a:avLst>
          </a:prstGeom>
          <a:solidFill>
            <a:srgbClr val="FFFFFF"/>
          </a:solidFill>
          <a:ln w="0" cap="flat">
            <a:noFill/>
            <a:prstDash val="solid"/>
            <a:miter/>
          </a:ln>
          <a:effectLst>
            <a:outerShdw blurRad="127000" dist="63500" dir="2700000" algn="ctr" rotWithShape="0">
              <a:srgbClr val="000000">
                <a:alpha val="15000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DE">
              <a:solidFill>
                <a:schemeClr val="tx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32FABDD-C80F-B294-2A38-ECABD89E1AA7}"/>
              </a:ext>
            </a:extLst>
          </p:cNvPr>
          <p:cNvSpPr/>
          <p:nvPr/>
        </p:nvSpPr>
        <p:spPr>
          <a:xfrm>
            <a:off x="462874" y="950976"/>
            <a:ext cx="11346641" cy="2960624"/>
          </a:xfrm>
          <a:prstGeom prst="roundRect">
            <a:avLst>
              <a:gd name="adj" fmla="val 4617"/>
            </a:avLst>
          </a:prstGeom>
          <a:solidFill>
            <a:srgbClr val="FFFFFF"/>
          </a:solidFill>
          <a:ln w="0" cap="flat">
            <a:noFill/>
            <a:prstDash val="solid"/>
            <a:miter/>
          </a:ln>
          <a:effectLst>
            <a:outerShdw blurRad="127000" dist="63500" dir="2700000" algn="ctr" rotWithShape="0">
              <a:srgbClr val="000000">
                <a:alpha val="15000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DE">
              <a:solidFill>
                <a:schemeClr val="tx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3492553-0EC9-C039-88A9-23BB47BC295A}"/>
              </a:ext>
            </a:extLst>
          </p:cNvPr>
          <p:cNvSpPr/>
          <p:nvPr/>
        </p:nvSpPr>
        <p:spPr>
          <a:xfrm>
            <a:off x="6153149" y="3975100"/>
            <a:ext cx="5656365" cy="2692400"/>
          </a:xfrm>
          <a:prstGeom prst="roundRect">
            <a:avLst>
              <a:gd name="adj" fmla="val 4617"/>
            </a:avLst>
          </a:prstGeom>
          <a:solidFill>
            <a:srgbClr val="FFFFFF"/>
          </a:solidFill>
          <a:ln w="0" cap="flat">
            <a:noFill/>
            <a:prstDash val="solid"/>
            <a:miter/>
          </a:ln>
          <a:effectLst>
            <a:outerShdw blurRad="127000" dist="63500" dir="2700000" algn="ctr" rotWithShape="0">
              <a:srgbClr val="000000">
                <a:alpha val="15000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DE">
              <a:solidFill>
                <a:schemeClr val="tx1"/>
              </a:solidFill>
            </a:endParaRPr>
          </a:p>
        </p:txBody>
      </p:sp>
      <p:pic>
        <p:nvPicPr>
          <p:cNvPr id="3" name="Content Placeholder 6" descr="A blue and white rectangular sign with text&#10;&#10;AI-generated content may be incorrect.">
            <a:extLst>
              <a:ext uri="{FF2B5EF4-FFF2-40B4-BE49-F238E27FC236}">
                <a16:creationId xmlns:a16="http://schemas.microsoft.com/office/drawing/2014/main" id="{2A4860B3-169C-C67A-1E4D-FB87D59DAD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546" b="89931" l="9961" r="89974">
                        <a14:foregroundMark x1="21615" y1="2546" x2="21615" y2="2546"/>
                        <a14:foregroundMark x1="40951" y1="4861" x2="40951" y2="4861"/>
                        <a14:foregroundMark x1="45052" y1="4630" x2="45052" y2="4630"/>
                        <a14:foregroundMark x1="45052" y1="4630" x2="45052" y2="4630"/>
                        <a14:foregroundMark x1="41146" y1="12500" x2="41146" y2="12500"/>
                        <a14:foregroundMark x1="44792" y1="13426" x2="44792" y2="13426"/>
                        <a14:foregroundMark x1="50716" y1="12963" x2="50716" y2="12963"/>
                        <a14:foregroundMark x1="54362" y1="12269" x2="54362" y2="12269"/>
                        <a14:foregroundMark x1="44401" y1="4282" x2="44401" y2="4282"/>
                        <a14:foregroundMark x1="49349" y1="5324" x2="47396" y2="7292"/>
                        <a14:foregroundMark x1="39518" y1="7060" x2="47396" y2="5671"/>
                        <a14:foregroundMark x1="47396" y1="5671" x2="38867" y2="4051"/>
                        <a14:foregroundMark x1="38867" y1="4051" x2="39583" y2="370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3755" y="190500"/>
            <a:ext cx="2883606" cy="1622029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6E505AB-A766-2038-924C-288A53E197C2}"/>
              </a:ext>
            </a:extLst>
          </p:cNvPr>
          <p:cNvSpPr/>
          <p:nvPr/>
        </p:nvSpPr>
        <p:spPr>
          <a:xfrm>
            <a:off x="451704" y="3989324"/>
            <a:ext cx="5558144" cy="2692400"/>
          </a:xfrm>
          <a:prstGeom prst="roundRect">
            <a:avLst>
              <a:gd name="adj" fmla="val 4617"/>
            </a:avLst>
          </a:prstGeom>
          <a:solidFill>
            <a:srgbClr val="FFFFFF"/>
          </a:solidFill>
          <a:ln w="0" cap="flat">
            <a:noFill/>
            <a:prstDash val="solid"/>
            <a:miter/>
          </a:ln>
          <a:effectLst>
            <a:outerShdw blurRad="127000" dist="63500" dir="2700000" algn="ctr" rotWithShape="0">
              <a:srgbClr val="000000">
                <a:alpha val="15000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55161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5979</TotalTime>
  <Words>1</Words>
  <Application>Microsoft Office PowerPoint</Application>
  <PresentationFormat>Widescreen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Cesar Tozzi</dc:creator>
  <cp:lastModifiedBy>Cesar Tozzi</cp:lastModifiedBy>
  <cp:revision>6</cp:revision>
  <dcterms:created xsi:type="dcterms:W3CDTF">2025-01-26T12:53:36Z</dcterms:created>
  <dcterms:modified xsi:type="dcterms:W3CDTF">2025-02-24T17:54:30Z</dcterms:modified>
</cp:coreProperties>
</file>