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236"/>
    <a:srgbClr val="000A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2BC6-DAB3-42DD-A1E7-D8242B1D6D43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54D5-CE7C-4FC2-AD63-D5FF8C72F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40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2BC6-DAB3-42DD-A1E7-D8242B1D6D43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54D5-CE7C-4FC2-AD63-D5FF8C72F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97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1785600" y="274645"/>
            <a:ext cx="36576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5"/>
            <a:ext cx="107696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2BC6-DAB3-42DD-A1E7-D8242B1D6D43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54D5-CE7C-4FC2-AD63-D5FF8C72F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04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2BC6-DAB3-42DD-A1E7-D8242B1D6D43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54D5-CE7C-4FC2-AD63-D5FF8C72F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86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2BC6-DAB3-42DD-A1E7-D8242B1D6D43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54D5-CE7C-4FC2-AD63-D5FF8C72F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63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2BC6-DAB3-42DD-A1E7-D8242B1D6D43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54D5-CE7C-4FC2-AD63-D5FF8C72F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74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2BC6-DAB3-42DD-A1E7-D8242B1D6D43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54D5-CE7C-4FC2-AD63-D5FF8C72F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96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2BC6-DAB3-42DD-A1E7-D8242B1D6D43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54D5-CE7C-4FC2-AD63-D5FF8C72F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36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2BC6-DAB3-42DD-A1E7-D8242B1D6D43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54D5-CE7C-4FC2-AD63-D5FF8C72F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85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2BC6-DAB3-42DD-A1E7-D8242B1D6D43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54D5-CE7C-4FC2-AD63-D5FF8C72F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78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2BC6-DAB3-42DD-A1E7-D8242B1D6D43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54D5-CE7C-4FC2-AD63-D5FF8C72F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71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E2BC6-DAB3-42DD-A1E7-D8242B1D6D43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B54D5-CE7C-4FC2-AD63-D5FF8C72F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80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sultado de imagem para poste desenh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6" y="2389400"/>
            <a:ext cx="1564415" cy="93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2" y="14806"/>
            <a:ext cx="884237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Resultado de imagem para grafic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599" y="3321914"/>
            <a:ext cx="1053680" cy="105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ldr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655" y="26528"/>
            <a:ext cx="876784" cy="86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m para wi fi desenh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958" y="224865"/>
            <a:ext cx="750023" cy="75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000" y="26528"/>
            <a:ext cx="1106907" cy="110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 descr="Resultado de imagem para site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706" y="4375594"/>
            <a:ext cx="1355220" cy="135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-19897" y="3083434"/>
            <a:ext cx="246423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        </a:t>
            </a:r>
            <a:r>
              <a:rPr lang="pt-BR" sz="3200" b="1" u="sng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Poste</a:t>
            </a:r>
            <a:endParaRPr lang="pt-BR" u="sng" dirty="0" smtClean="0"/>
          </a:p>
          <a:p>
            <a:endParaRPr lang="pt-BR" dirty="0" smtClean="0"/>
          </a:p>
          <a:p>
            <a:r>
              <a:rPr lang="pt-BR" dirty="0" smtClean="0"/>
              <a:t>O poste deve estar cadastrado e conectado no nosso sistema.</a:t>
            </a:r>
          </a:p>
          <a:p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038056" y="902455"/>
            <a:ext cx="432897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sz="3200" b="1" u="sng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Sensor de luminosidade</a:t>
            </a:r>
            <a:r>
              <a:rPr lang="pt-BR" u="sng" dirty="0" smtClean="0"/>
              <a:t> </a:t>
            </a:r>
          </a:p>
          <a:p>
            <a:endParaRPr lang="pt-BR" dirty="0" smtClean="0"/>
          </a:p>
          <a:p>
            <a:r>
              <a:rPr lang="pt-BR" dirty="0" smtClean="0"/>
              <a:t>Um sensor de luminosidade recebe e envia informações sobre o funcionamento  do poste.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9058147" y="992272"/>
            <a:ext cx="351692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u="sng" dirty="0" smtClean="0"/>
              <a:t>Banco de dados</a:t>
            </a:r>
          </a:p>
          <a:p>
            <a:endParaRPr lang="pt-BR" dirty="0" smtClean="0"/>
          </a:p>
          <a:p>
            <a:r>
              <a:rPr lang="pt-BR" dirty="0" smtClean="0"/>
              <a:t>Estes dados são enviados e analisados diretamente e ficam disponíveis para avaliação do cliente no site.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8290706" y="4884018"/>
            <a:ext cx="385454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               </a:t>
            </a:r>
            <a:r>
              <a:rPr lang="pt-BR" sz="3200" b="1" u="sng" dirty="0" smtClean="0"/>
              <a:t>Site</a:t>
            </a:r>
          </a:p>
          <a:p>
            <a:endParaRPr lang="pt-BR" dirty="0" smtClean="0"/>
          </a:p>
          <a:p>
            <a:r>
              <a:rPr lang="pt-BR" dirty="0" smtClean="0"/>
              <a:t>O usuário ou empresa se conecta ao nosso site.</a:t>
            </a:r>
          </a:p>
          <a:p>
            <a:r>
              <a:rPr lang="pt-BR" dirty="0" smtClean="0"/>
              <a:t>Ao se conectar, aparecem as opções de postes que ele contratou nosso serviço.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337818" y="4220469"/>
            <a:ext cx="339684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u="sng" dirty="0" smtClean="0"/>
              <a:t>Gráfico no site </a:t>
            </a:r>
          </a:p>
          <a:p>
            <a:endParaRPr lang="pt-BR" dirty="0" smtClean="0"/>
          </a:p>
          <a:p>
            <a:r>
              <a:rPr lang="pt-BR" dirty="0" smtClean="0"/>
              <a:t>Com os dados que o site recebe, gráficos são gerados.</a:t>
            </a:r>
            <a:endParaRPr lang="pt-BR" dirty="0"/>
          </a:p>
        </p:txBody>
      </p:sp>
      <p:pic>
        <p:nvPicPr>
          <p:cNvPr id="17" name="Picture 2" descr="Resultado de imagem para wi fi desenh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296" y="648218"/>
            <a:ext cx="750023" cy="75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esultado de imagem para wi fi desenh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3293" y="3324857"/>
            <a:ext cx="750023" cy="75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eta para a Direita 5"/>
          <p:cNvSpPr/>
          <p:nvPr/>
        </p:nvSpPr>
        <p:spPr>
          <a:xfrm>
            <a:off x="7634958" y="1170315"/>
            <a:ext cx="1036163" cy="578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a Direita 15"/>
          <p:cNvSpPr/>
          <p:nvPr/>
        </p:nvSpPr>
        <p:spPr>
          <a:xfrm rot="10800000">
            <a:off x="6720441" y="4778125"/>
            <a:ext cx="1029881" cy="573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 dobrada 3"/>
          <p:cNvSpPr/>
          <p:nvPr/>
        </p:nvSpPr>
        <p:spPr>
          <a:xfrm>
            <a:off x="1012278" y="1240436"/>
            <a:ext cx="1432061" cy="11489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Seta para a Direita 5"/>
          <p:cNvSpPr/>
          <p:nvPr/>
        </p:nvSpPr>
        <p:spPr>
          <a:xfrm rot="5400000">
            <a:off x="9699898" y="3434252"/>
            <a:ext cx="1036163" cy="578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24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93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15</cp:revision>
  <dcterms:created xsi:type="dcterms:W3CDTF">2019-09-16T19:10:56Z</dcterms:created>
  <dcterms:modified xsi:type="dcterms:W3CDTF">2019-09-23T18:59:51Z</dcterms:modified>
</cp:coreProperties>
</file>