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36"/>
    <a:srgbClr val="000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7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4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6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74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36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8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2BC6-DAB3-42DD-A1E7-D8242B1D6D43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poste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" y="2389400"/>
            <a:ext cx="1564415" cy="9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" y="14806"/>
            <a:ext cx="884237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Resultado de imagem para grafic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27" y="4198573"/>
            <a:ext cx="1053680" cy="10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ldr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06" y="95075"/>
            <a:ext cx="876784" cy="8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wi fi desenh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58" y="224865"/>
            <a:ext cx="750023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850" y="43275"/>
            <a:ext cx="1106907" cy="110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Resultado de imagem para site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81" y="4982958"/>
            <a:ext cx="1013513" cy="10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-19897" y="3083434"/>
            <a:ext cx="246423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</a:t>
            </a:r>
            <a:r>
              <a:rPr lang="pt-BR" sz="3200" b="1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Poste</a:t>
            </a:r>
            <a:endParaRPr lang="pt-BR" u="sng" dirty="0" smtClean="0"/>
          </a:p>
          <a:p>
            <a:endParaRPr lang="pt-BR" dirty="0" smtClean="0"/>
          </a:p>
          <a:p>
            <a:r>
              <a:rPr lang="pt-BR" dirty="0" smtClean="0"/>
              <a:t>O poste deve estar cadastrado e conectado no nosso sistema.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38056" y="902455"/>
            <a:ext cx="43289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3200" b="1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 de luminosidade</a:t>
            </a:r>
            <a:r>
              <a:rPr lang="pt-BR" u="sng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Um sensor de luminosidade recebe e envia informações sobre o funcionamento  do poste.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058147" y="992272"/>
            <a:ext cx="35169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Banco de dados</a:t>
            </a:r>
          </a:p>
          <a:p>
            <a:endParaRPr lang="pt-BR" dirty="0" smtClean="0"/>
          </a:p>
          <a:p>
            <a:r>
              <a:rPr lang="pt-BR" dirty="0" smtClean="0"/>
              <a:t>Estes dados são enviados e analisados diretamente e ficam disponíveis para avaliação do cliente no site.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242523" y="5150086"/>
            <a:ext cx="47177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    </a:t>
            </a:r>
            <a:endParaRPr lang="pt-BR" sz="3200" b="1" u="sng" dirty="0" smtClean="0"/>
          </a:p>
          <a:p>
            <a:endParaRPr lang="pt-BR" dirty="0" smtClean="0"/>
          </a:p>
          <a:p>
            <a:r>
              <a:rPr lang="pt-BR" dirty="0" smtClean="0"/>
              <a:t>O usuário ou empresa se conecta ao nosso site.</a:t>
            </a:r>
          </a:p>
          <a:p>
            <a:r>
              <a:rPr lang="pt-BR" dirty="0" smtClean="0"/>
              <a:t>Ao se conectar, aparecem as opções de postes que ele contratou nosso serviço.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444338" y="5224056"/>
            <a:ext cx="33968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Gráfico no site </a:t>
            </a:r>
          </a:p>
          <a:p>
            <a:endParaRPr lang="pt-BR" dirty="0" smtClean="0"/>
          </a:p>
          <a:p>
            <a:r>
              <a:rPr lang="pt-BR" dirty="0" smtClean="0"/>
              <a:t>Com os dados que o site recebe, gráficos são gerados.</a:t>
            </a:r>
            <a:endParaRPr lang="pt-BR" dirty="0"/>
          </a:p>
        </p:txBody>
      </p:sp>
      <p:pic>
        <p:nvPicPr>
          <p:cNvPr id="17" name="Picture 2" descr="Resultado de imagem para wi fi desenh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6" y="648218"/>
            <a:ext cx="750023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wi fi desenh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293" y="3324857"/>
            <a:ext cx="750023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 para a Direita 5"/>
          <p:cNvSpPr/>
          <p:nvPr/>
        </p:nvSpPr>
        <p:spPr>
          <a:xfrm>
            <a:off x="7634958" y="1170315"/>
            <a:ext cx="1036163" cy="57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5"/>
          <p:cNvSpPr/>
          <p:nvPr/>
        </p:nvSpPr>
        <p:spPr>
          <a:xfrm rot="10800000">
            <a:off x="5791419" y="5410082"/>
            <a:ext cx="1029881" cy="57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dobrada 3"/>
          <p:cNvSpPr/>
          <p:nvPr/>
        </p:nvSpPr>
        <p:spPr>
          <a:xfrm>
            <a:off x="1012278" y="1240436"/>
            <a:ext cx="1432061" cy="11489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para a Direita 5"/>
          <p:cNvSpPr/>
          <p:nvPr/>
        </p:nvSpPr>
        <p:spPr>
          <a:xfrm rot="5400000">
            <a:off x="9699898" y="3434252"/>
            <a:ext cx="1036163" cy="57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6559" y="5206797"/>
            <a:ext cx="1379110" cy="725145"/>
          </a:xfrm>
          <a:prstGeom prst="rect">
            <a:avLst/>
          </a:prstGeom>
        </p:spPr>
      </p:pic>
      <p:pic>
        <p:nvPicPr>
          <p:cNvPr id="1026" name="Picture 2" descr="Resultado de imagem para fabrica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34" y="5018259"/>
            <a:ext cx="997285" cy="9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460352" y="4484987"/>
            <a:ext cx="206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/>
              <a:t>Site</a:t>
            </a:r>
            <a:endParaRPr lang="pt-BR" sz="3200" b="1" u="sng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5785" y="95075"/>
            <a:ext cx="1405864" cy="9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93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</cp:revision>
  <dcterms:created xsi:type="dcterms:W3CDTF">2019-09-16T19:10:56Z</dcterms:created>
  <dcterms:modified xsi:type="dcterms:W3CDTF">2019-09-26T21:46:22Z</dcterms:modified>
</cp:coreProperties>
</file>