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6" r:id="rId9"/>
    <p:sldId id="263" r:id="rId10"/>
    <p:sldId id="268" r:id="rId11"/>
    <p:sldId id="269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75" d="100"/>
          <a:sy n="75" d="100"/>
        </p:scale>
        <p:origin x="5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4.svg"/><Relationship Id="rId1" Type="http://schemas.openxmlformats.org/officeDocument/2006/relationships/image" Target="../media/image8.png"/><Relationship Id="rId6" Type="http://schemas.openxmlformats.org/officeDocument/2006/relationships/image" Target="../media/image16.svg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4.svg"/><Relationship Id="rId1" Type="http://schemas.openxmlformats.org/officeDocument/2006/relationships/image" Target="../media/image8.png"/><Relationship Id="rId6" Type="http://schemas.openxmlformats.org/officeDocument/2006/relationships/image" Target="../media/image16.svg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006EC9-B36E-444A-B8A6-B151ECAF505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421B631-0164-4CAA-968F-E00D6FF7694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Bruna Oliveira </a:t>
          </a:r>
        </a:p>
        <a:p>
          <a:pPr>
            <a:lnSpc>
              <a:spcPct val="100000"/>
            </a:lnSpc>
          </a:pPr>
          <a:r>
            <a:rPr lang="pt-BR" b="1" dirty="0"/>
            <a:t>P.O</a:t>
          </a:r>
          <a:endParaRPr lang="en-US" b="1" dirty="0"/>
        </a:p>
      </dgm:t>
    </dgm:pt>
    <dgm:pt modelId="{69472BD0-241C-4C55-97AF-90E13A713560}" type="parTrans" cxnId="{49628B1E-A904-456F-A96B-82392BDDC9D5}">
      <dgm:prSet/>
      <dgm:spPr/>
      <dgm:t>
        <a:bodyPr/>
        <a:lstStyle/>
        <a:p>
          <a:endParaRPr lang="en-US"/>
        </a:p>
      </dgm:t>
    </dgm:pt>
    <dgm:pt modelId="{E57E59D3-8A0A-41A8-B38C-EAA64126BF79}" type="sibTrans" cxnId="{49628B1E-A904-456F-A96B-82392BDDC9D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85B7C0F-0C7D-456D-BC4D-7DDAA75EA7C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César Vecchio </a:t>
          </a:r>
        </a:p>
        <a:p>
          <a:pPr>
            <a:lnSpc>
              <a:spcPct val="100000"/>
            </a:lnSpc>
          </a:pPr>
          <a:r>
            <a:rPr lang="pt-BR" b="1" dirty="0"/>
            <a:t>DB e Arduino</a:t>
          </a:r>
          <a:endParaRPr lang="en-US" b="1" dirty="0"/>
        </a:p>
      </dgm:t>
    </dgm:pt>
    <dgm:pt modelId="{9EB871C5-C3DB-4B04-9DA1-042F3FC09274}" type="parTrans" cxnId="{C42A88BE-3CCA-4C84-993A-2A75CF5FB8F8}">
      <dgm:prSet/>
      <dgm:spPr/>
      <dgm:t>
        <a:bodyPr/>
        <a:lstStyle/>
        <a:p>
          <a:endParaRPr lang="en-US"/>
        </a:p>
      </dgm:t>
    </dgm:pt>
    <dgm:pt modelId="{8D979EEE-45D6-4C6C-8B38-53DBDE9A22C6}" type="sibTrans" cxnId="{C42A88BE-3CCA-4C84-993A-2A75CF5FB8F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887460B-8B75-4D75-93DD-8105E6C5C9F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Gabriel  </a:t>
          </a:r>
          <a:r>
            <a:rPr lang="pt-BR" dirty="0" err="1"/>
            <a:t>Selotto</a:t>
          </a:r>
          <a:endParaRPr lang="pt-BR" dirty="0"/>
        </a:p>
        <a:p>
          <a:pPr>
            <a:lnSpc>
              <a:spcPct val="100000"/>
            </a:lnSpc>
          </a:pPr>
          <a:r>
            <a:rPr lang="pt-BR" dirty="0"/>
            <a:t>  </a:t>
          </a:r>
          <a:r>
            <a:rPr lang="pt-BR" b="1" dirty="0"/>
            <a:t>Scrum Master</a:t>
          </a:r>
          <a:endParaRPr lang="en-US" b="1" dirty="0"/>
        </a:p>
      </dgm:t>
    </dgm:pt>
    <dgm:pt modelId="{D7D4A7AD-B8B6-445D-9FAC-678F8DBD9383}" type="parTrans" cxnId="{8682F09D-5C11-4726-9495-A4B39754113C}">
      <dgm:prSet/>
      <dgm:spPr/>
      <dgm:t>
        <a:bodyPr/>
        <a:lstStyle/>
        <a:p>
          <a:endParaRPr lang="en-US"/>
        </a:p>
      </dgm:t>
    </dgm:pt>
    <dgm:pt modelId="{92DBA574-88C2-45BC-94EE-003919FD89D8}" type="sibTrans" cxnId="{8682F09D-5C11-4726-9495-A4B39754113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BDE5944-3292-425F-8695-43E5C9FCD168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Jairo Domingos </a:t>
          </a:r>
        </a:p>
        <a:p>
          <a:pPr>
            <a:lnSpc>
              <a:spcPct val="100000"/>
            </a:lnSpc>
          </a:pPr>
          <a:r>
            <a:rPr lang="pt-BR" dirty="0"/>
            <a:t> </a:t>
          </a:r>
          <a:r>
            <a:rPr lang="pt-BR" b="1" dirty="0"/>
            <a:t>analista de requisitos</a:t>
          </a:r>
          <a:endParaRPr lang="en-US" b="1" dirty="0"/>
        </a:p>
      </dgm:t>
    </dgm:pt>
    <dgm:pt modelId="{B48D61B5-99FB-4D70-90CB-AEBAA0F5F00F}" type="parTrans" cxnId="{D6338357-6C5F-4448-816A-49C9E5D24874}">
      <dgm:prSet/>
      <dgm:spPr/>
      <dgm:t>
        <a:bodyPr/>
        <a:lstStyle/>
        <a:p>
          <a:endParaRPr lang="en-US"/>
        </a:p>
      </dgm:t>
    </dgm:pt>
    <dgm:pt modelId="{C3117E03-F6BB-43A6-BD8D-88438CDD260B}" type="sibTrans" cxnId="{D6338357-6C5F-4448-816A-49C9E5D2487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8632EB1-256C-4E84-A64E-4AE096DAC8B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Victoria Mello - </a:t>
          </a:r>
          <a:r>
            <a:rPr lang="pt-BR" b="1" dirty="0"/>
            <a:t>Designer</a:t>
          </a:r>
          <a:endParaRPr lang="en-US" b="1" dirty="0"/>
        </a:p>
      </dgm:t>
    </dgm:pt>
    <dgm:pt modelId="{77AF7CFC-2253-4E2B-BE75-221BB4732B21}" type="parTrans" cxnId="{864AC41A-BE20-4E0E-A336-81D349F9FAA8}">
      <dgm:prSet/>
      <dgm:spPr/>
      <dgm:t>
        <a:bodyPr/>
        <a:lstStyle/>
        <a:p>
          <a:endParaRPr lang="en-US"/>
        </a:p>
      </dgm:t>
    </dgm:pt>
    <dgm:pt modelId="{A828761B-C695-48D1-A3BF-204A6E410662}" type="sibTrans" cxnId="{864AC41A-BE20-4E0E-A336-81D349F9FAA8}">
      <dgm:prSet/>
      <dgm:spPr/>
      <dgm:t>
        <a:bodyPr/>
        <a:lstStyle/>
        <a:p>
          <a:endParaRPr lang="en-US"/>
        </a:p>
      </dgm:t>
    </dgm:pt>
    <dgm:pt modelId="{B34FF10B-C2B5-4E7D-BC24-17ED1ABF579B}" type="pres">
      <dgm:prSet presAssocID="{D9006EC9-B36E-444A-B8A6-B151ECAF5053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8910F0C-32B3-4AC6-86DC-6EC655297F27}" type="pres">
      <dgm:prSet presAssocID="{D9006EC9-B36E-444A-B8A6-B151ECAF5053}" presName="container" presStyleCnt="0">
        <dgm:presLayoutVars>
          <dgm:dir/>
          <dgm:resizeHandles val="exact"/>
        </dgm:presLayoutVars>
      </dgm:prSet>
      <dgm:spPr/>
    </dgm:pt>
    <dgm:pt modelId="{B43EB878-4ACD-4396-856B-D118C773181D}" type="pres">
      <dgm:prSet presAssocID="{8421B631-0164-4CAA-968F-E00D6FF76947}" presName="compNode" presStyleCnt="0"/>
      <dgm:spPr/>
    </dgm:pt>
    <dgm:pt modelId="{220462D8-4314-4093-8C2C-CD44DF621649}" type="pres">
      <dgm:prSet presAssocID="{8421B631-0164-4CAA-968F-E00D6FF76947}" presName="iconBgRect" presStyleLbl="bgShp" presStyleIdx="0" presStyleCnt="5"/>
      <dgm:spPr/>
    </dgm:pt>
    <dgm:pt modelId="{A9133ED5-C035-4C0E-805A-F53F9CB73AB6}" type="pres">
      <dgm:prSet presAssocID="{8421B631-0164-4CAA-968F-E00D6FF76947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Glue"/>
        </a:ext>
      </dgm:extLst>
    </dgm:pt>
    <dgm:pt modelId="{12892BF7-831F-4857-969E-6FF490CCAF01}" type="pres">
      <dgm:prSet presAssocID="{8421B631-0164-4CAA-968F-E00D6FF76947}" presName="spaceRect" presStyleCnt="0"/>
      <dgm:spPr/>
    </dgm:pt>
    <dgm:pt modelId="{6C2F8FB5-69A6-4AC5-BE1D-10BF8A46F549}" type="pres">
      <dgm:prSet presAssocID="{8421B631-0164-4CAA-968F-E00D6FF76947}" presName="textRect" presStyleLbl="revTx" presStyleIdx="0" presStyleCnt="5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DF34AB5B-3A74-4844-A42A-E641AAE04B54}" type="pres">
      <dgm:prSet presAssocID="{E57E59D3-8A0A-41A8-B38C-EAA64126BF79}" presName="sibTrans" presStyleLbl="sibTrans2D1" presStyleIdx="0" presStyleCnt="0"/>
      <dgm:spPr/>
      <dgm:t>
        <a:bodyPr/>
        <a:lstStyle/>
        <a:p>
          <a:endParaRPr lang="pt-BR"/>
        </a:p>
      </dgm:t>
    </dgm:pt>
    <dgm:pt modelId="{115410CF-8865-4D65-9B32-42A6B2F167C8}" type="pres">
      <dgm:prSet presAssocID="{F85B7C0F-0C7D-456D-BC4D-7DDAA75EA7CD}" presName="compNode" presStyleCnt="0"/>
      <dgm:spPr/>
    </dgm:pt>
    <dgm:pt modelId="{A0E1BA5E-4C6F-4261-A6E0-E06CD3874C2C}" type="pres">
      <dgm:prSet presAssocID="{F85B7C0F-0C7D-456D-BC4D-7DDAA75EA7CD}" presName="iconBgRect" presStyleLbl="bgShp" presStyleIdx="1" presStyleCnt="5"/>
      <dgm:spPr/>
    </dgm:pt>
    <dgm:pt modelId="{07845CD9-8900-4E83-A201-2A495582A771}" type="pres">
      <dgm:prSet presAssocID="{F85B7C0F-0C7D-456D-BC4D-7DDAA75EA7CD}" presName="iconRect" presStyleLbl="node1" presStyleIdx="1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101C41C-CF03-4236-8C4B-8AA70D298BDB}" type="pres">
      <dgm:prSet presAssocID="{F85B7C0F-0C7D-456D-BC4D-7DDAA75EA7CD}" presName="spaceRect" presStyleCnt="0"/>
      <dgm:spPr/>
    </dgm:pt>
    <dgm:pt modelId="{FA6CE532-341E-4763-8DC4-3C8D6521A7BF}" type="pres">
      <dgm:prSet presAssocID="{F85B7C0F-0C7D-456D-BC4D-7DDAA75EA7CD}" presName="textRect" presStyleLbl="revTx" presStyleIdx="1" presStyleCnt="5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51513F73-74BA-4240-B393-E6455A7D25F7}" type="pres">
      <dgm:prSet presAssocID="{8D979EEE-45D6-4C6C-8B38-53DBDE9A22C6}" presName="sibTrans" presStyleLbl="sibTrans2D1" presStyleIdx="0" presStyleCnt="0"/>
      <dgm:spPr/>
      <dgm:t>
        <a:bodyPr/>
        <a:lstStyle/>
        <a:p>
          <a:endParaRPr lang="pt-BR"/>
        </a:p>
      </dgm:t>
    </dgm:pt>
    <dgm:pt modelId="{B0F47FD7-0FBB-47F8-9DF6-31636CAC2661}" type="pres">
      <dgm:prSet presAssocID="{6887460B-8B75-4D75-93DD-8105E6C5C9FA}" presName="compNode" presStyleCnt="0"/>
      <dgm:spPr/>
    </dgm:pt>
    <dgm:pt modelId="{AA2C9349-EC39-4F5E-8018-C1BFFC1BC4BA}" type="pres">
      <dgm:prSet presAssocID="{6887460B-8B75-4D75-93DD-8105E6C5C9FA}" presName="iconBgRect" presStyleLbl="bgShp" presStyleIdx="2" presStyleCnt="5"/>
      <dgm:spPr/>
    </dgm:pt>
    <dgm:pt modelId="{A0BF5AC0-2A41-45E5-AC74-B6798D496C03}" type="pres">
      <dgm:prSet presAssocID="{6887460B-8B75-4D75-93DD-8105E6C5C9FA}" presName="iconRect" presStyleLbl="node1" presStyleIdx="2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AAD5A96-6982-43E4-A022-B673DB697982}" type="pres">
      <dgm:prSet presAssocID="{6887460B-8B75-4D75-93DD-8105E6C5C9FA}" presName="spaceRect" presStyleCnt="0"/>
      <dgm:spPr/>
    </dgm:pt>
    <dgm:pt modelId="{A508F7D6-7DF3-4553-A115-89BD29186881}" type="pres">
      <dgm:prSet presAssocID="{6887460B-8B75-4D75-93DD-8105E6C5C9FA}" presName="textRect" presStyleLbl="revTx" presStyleIdx="2" presStyleCnt="5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4EAECE56-9FEC-41B5-8D8D-14D6C033263B}" type="pres">
      <dgm:prSet presAssocID="{92DBA574-88C2-45BC-94EE-003919FD89D8}" presName="sibTrans" presStyleLbl="sibTrans2D1" presStyleIdx="0" presStyleCnt="0"/>
      <dgm:spPr/>
      <dgm:t>
        <a:bodyPr/>
        <a:lstStyle/>
        <a:p>
          <a:endParaRPr lang="pt-BR"/>
        </a:p>
      </dgm:t>
    </dgm:pt>
    <dgm:pt modelId="{8A51FFBA-C34B-40FF-A64E-7CECF622989B}" type="pres">
      <dgm:prSet presAssocID="{EBDE5944-3292-425F-8695-43E5C9FCD168}" presName="compNode" presStyleCnt="0"/>
      <dgm:spPr/>
    </dgm:pt>
    <dgm:pt modelId="{222A6804-2118-494F-ACE2-BF4536D2A47F}" type="pres">
      <dgm:prSet presAssocID="{EBDE5944-3292-425F-8695-43E5C9FCD168}" presName="iconBgRect" presStyleLbl="bgShp" presStyleIdx="3" presStyleCnt="5"/>
      <dgm:spPr/>
    </dgm:pt>
    <dgm:pt modelId="{DA54B765-6F53-4301-8F8D-C4B9B0B4C5CF}" type="pres">
      <dgm:prSet presAssocID="{EBDE5944-3292-425F-8695-43E5C9FCD168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E210B5D9-4342-4989-AA17-7397760A68A7}" type="pres">
      <dgm:prSet presAssocID="{EBDE5944-3292-425F-8695-43E5C9FCD168}" presName="spaceRect" presStyleCnt="0"/>
      <dgm:spPr/>
    </dgm:pt>
    <dgm:pt modelId="{709865DC-022B-421C-BC9B-474AC541FDB5}" type="pres">
      <dgm:prSet presAssocID="{EBDE5944-3292-425F-8695-43E5C9FCD168}" presName="textRect" presStyleLbl="revTx" presStyleIdx="3" presStyleCnt="5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1173671C-4A90-4014-875B-DC1C0344CA91}" type="pres">
      <dgm:prSet presAssocID="{C3117E03-F6BB-43A6-BD8D-88438CDD260B}" presName="sibTrans" presStyleLbl="sibTrans2D1" presStyleIdx="0" presStyleCnt="0"/>
      <dgm:spPr/>
      <dgm:t>
        <a:bodyPr/>
        <a:lstStyle/>
        <a:p>
          <a:endParaRPr lang="pt-BR"/>
        </a:p>
      </dgm:t>
    </dgm:pt>
    <dgm:pt modelId="{6AC0A274-AAEA-40F0-90E7-C9AD78ACB77A}" type="pres">
      <dgm:prSet presAssocID="{78632EB1-256C-4E84-A64E-4AE096DAC8B2}" presName="compNode" presStyleCnt="0"/>
      <dgm:spPr/>
    </dgm:pt>
    <dgm:pt modelId="{820B83B7-1C7D-4178-A0B9-67D785DD9270}" type="pres">
      <dgm:prSet presAssocID="{78632EB1-256C-4E84-A64E-4AE096DAC8B2}" presName="iconBgRect" presStyleLbl="bgShp" presStyleIdx="4" presStyleCnt="5"/>
      <dgm:spPr/>
    </dgm:pt>
    <dgm:pt modelId="{9760EF12-17BC-4103-86C9-A63151930E16}" type="pres">
      <dgm:prSet presAssocID="{78632EB1-256C-4E84-A64E-4AE096DAC8B2}" presName="iconRect" presStyleLbl="node1" presStyleIdx="4" presStyleCnt="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Artist"/>
        </a:ext>
      </dgm:extLst>
    </dgm:pt>
    <dgm:pt modelId="{6A8EE72A-6041-4438-BEC6-1663992662D3}" type="pres">
      <dgm:prSet presAssocID="{78632EB1-256C-4E84-A64E-4AE096DAC8B2}" presName="spaceRect" presStyleCnt="0"/>
      <dgm:spPr/>
    </dgm:pt>
    <dgm:pt modelId="{E6E03546-0687-4BFF-8650-FD64E81996C4}" type="pres">
      <dgm:prSet presAssocID="{78632EB1-256C-4E84-A64E-4AE096DAC8B2}" presName="textRect" presStyleLbl="revTx" presStyleIdx="4" presStyleCnt="5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505254E-7B2E-4D8D-8F1C-93F3A7216F0A}" type="presOf" srcId="{E57E59D3-8A0A-41A8-B38C-EAA64126BF79}" destId="{DF34AB5B-3A74-4844-A42A-E641AAE04B54}" srcOrd="0" destOrd="0" presId="urn:microsoft.com/office/officeart/2018/2/layout/IconCircleList"/>
    <dgm:cxn modelId="{8682F09D-5C11-4726-9495-A4B39754113C}" srcId="{D9006EC9-B36E-444A-B8A6-B151ECAF5053}" destId="{6887460B-8B75-4D75-93DD-8105E6C5C9FA}" srcOrd="2" destOrd="0" parTransId="{D7D4A7AD-B8B6-445D-9FAC-678F8DBD9383}" sibTransId="{92DBA574-88C2-45BC-94EE-003919FD89D8}"/>
    <dgm:cxn modelId="{B5A79AAA-C990-429E-9487-83DA639BED06}" type="presOf" srcId="{EBDE5944-3292-425F-8695-43E5C9FCD168}" destId="{709865DC-022B-421C-BC9B-474AC541FDB5}" srcOrd="0" destOrd="0" presId="urn:microsoft.com/office/officeart/2018/2/layout/IconCircleList"/>
    <dgm:cxn modelId="{8D8BCD8A-CE8D-4C39-980E-8C4CE3623115}" type="presOf" srcId="{D9006EC9-B36E-444A-B8A6-B151ECAF5053}" destId="{B34FF10B-C2B5-4E7D-BC24-17ED1ABF579B}" srcOrd="0" destOrd="0" presId="urn:microsoft.com/office/officeart/2018/2/layout/IconCircleList"/>
    <dgm:cxn modelId="{C42A88BE-3CCA-4C84-993A-2A75CF5FB8F8}" srcId="{D9006EC9-B36E-444A-B8A6-B151ECAF5053}" destId="{F85B7C0F-0C7D-456D-BC4D-7DDAA75EA7CD}" srcOrd="1" destOrd="0" parTransId="{9EB871C5-C3DB-4B04-9DA1-042F3FC09274}" sibTransId="{8D979EEE-45D6-4C6C-8B38-53DBDE9A22C6}"/>
    <dgm:cxn modelId="{C909BDBA-204D-42CF-AB6F-FFB269C0EE93}" type="presOf" srcId="{F85B7C0F-0C7D-456D-BC4D-7DDAA75EA7CD}" destId="{FA6CE532-341E-4763-8DC4-3C8D6521A7BF}" srcOrd="0" destOrd="0" presId="urn:microsoft.com/office/officeart/2018/2/layout/IconCircleList"/>
    <dgm:cxn modelId="{8BF62FD6-D8B8-46F5-BDF8-7B0E06ADF54E}" type="presOf" srcId="{6887460B-8B75-4D75-93DD-8105E6C5C9FA}" destId="{A508F7D6-7DF3-4553-A115-89BD29186881}" srcOrd="0" destOrd="0" presId="urn:microsoft.com/office/officeart/2018/2/layout/IconCircleList"/>
    <dgm:cxn modelId="{D6A2DADD-DCD7-42F0-92CD-B8ECDDD6AAC1}" type="presOf" srcId="{8D979EEE-45D6-4C6C-8B38-53DBDE9A22C6}" destId="{51513F73-74BA-4240-B393-E6455A7D25F7}" srcOrd="0" destOrd="0" presId="urn:microsoft.com/office/officeart/2018/2/layout/IconCircleList"/>
    <dgm:cxn modelId="{9AA44CFB-9143-4017-A383-0EE432FCFCEF}" type="presOf" srcId="{92DBA574-88C2-45BC-94EE-003919FD89D8}" destId="{4EAECE56-9FEC-41B5-8D8D-14D6C033263B}" srcOrd="0" destOrd="0" presId="urn:microsoft.com/office/officeart/2018/2/layout/IconCircleList"/>
    <dgm:cxn modelId="{49628B1E-A904-456F-A96B-82392BDDC9D5}" srcId="{D9006EC9-B36E-444A-B8A6-B151ECAF5053}" destId="{8421B631-0164-4CAA-968F-E00D6FF76947}" srcOrd="0" destOrd="0" parTransId="{69472BD0-241C-4C55-97AF-90E13A713560}" sibTransId="{E57E59D3-8A0A-41A8-B38C-EAA64126BF79}"/>
    <dgm:cxn modelId="{D6338357-6C5F-4448-816A-49C9E5D24874}" srcId="{D9006EC9-B36E-444A-B8A6-B151ECAF5053}" destId="{EBDE5944-3292-425F-8695-43E5C9FCD168}" srcOrd="3" destOrd="0" parTransId="{B48D61B5-99FB-4D70-90CB-AEBAA0F5F00F}" sibTransId="{C3117E03-F6BB-43A6-BD8D-88438CDD260B}"/>
    <dgm:cxn modelId="{3B8E16A2-8AFA-49A0-8A7F-96B9338326AB}" type="presOf" srcId="{C3117E03-F6BB-43A6-BD8D-88438CDD260B}" destId="{1173671C-4A90-4014-875B-DC1C0344CA91}" srcOrd="0" destOrd="0" presId="urn:microsoft.com/office/officeart/2018/2/layout/IconCircleList"/>
    <dgm:cxn modelId="{5F69D4E0-C6BB-49B3-AA4F-23D4D7871499}" type="presOf" srcId="{78632EB1-256C-4E84-A64E-4AE096DAC8B2}" destId="{E6E03546-0687-4BFF-8650-FD64E81996C4}" srcOrd="0" destOrd="0" presId="urn:microsoft.com/office/officeart/2018/2/layout/IconCircleList"/>
    <dgm:cxn modelId="{44FD0704-4EB1-4485-997C-56EF22151DB2}" type="presOf" srcId="{8421B631-0164-4CAA-968F-E00D6FF76947}" destId="{6C2F8FB5-69A6-4AC5-BE1D-10BF8A46F549}" srcOrd="0" destOrd="0" presId="urn:microsoft.com/office/officeart/2018/2/layout/IconCircleList"/>
    <dgm:cxn modelId="{864AC41A-BE20-4E0E-A336-81D349F9FAA8}" srcId="{D9006EC9-B36E-444A-B8A6-B151ECAF5053}" destId="{78632EB1-256C-4E84-A64E-4AE096DAC8B2}" srcOrd="4" destOrd="0" parTransId="{77AF7CFC-2253-4E2B-BE75-221BB4732B21}" sibTransId="{A828761B-C695-48D1-A3BF-204A6E410662}"/>
    <dgm:cxn modelId="{3156DDA7-269C-4331-BFB4-A4070931D9AD}" type="presParOf" srcId="{B34FF10B-C2B5-4E7D-BC24-17ED1ABF579B}" destId="{78910F0C-32B3-4AC6-86DC-6EC655297F27}" srcOrd="0" destOrd="0" presId="urn:microsoft.com/office/officeart/2018/2/layout/IconCircleList"/>
    <dgm:cxn modelId="{E8784324-42DE-414C-868A-C01AF29BA7E6}" type="presParOf" srcId="{78910F0C-32B3-4AC6-86DC-6EC655297F27}" destId="{B43EB878-4ACD-4396-856B-D118C773181D}" srcOrd="0" destOrd="0" presId="urn:microsoft.com/office/officeart/2018/2/layout/IconCircleList"/>
    <dgm:cxn modelId="{6E8F98BA-63AC-4C8B-9AFD-EC98A44DE35E}" type="presParOf" srcId="{B43EB878-4ACD-4396-856B-D118C773181D}" destId="{220462D8-4314-4093-8C2C-CD44DF621649}" srcOrd="0" destOrd="0" presId="urn:microsoft.com/office/officeart/2018/2/layout/IconCircleList"/>
    <dgm:cxn modelId="{7677BA7A-B391-4576-AFBD-040AE8FBD846}" type="presParOf" srcId="{B43EB878-4ACD-4396-856B-D118C773181D}" destId="{A9133ED5-C035-4C0E-805A-F53F9CB73AB6}" srcOrd="1" destOrd="0" presId="urn:microsoft.com/office/officeart/2018/2/layout/IconCircleList"/>
    <dgm:cxn modelId="{8A8262A7-307E-4E05-A7DB-7F677229D25B}" type="presParOf" srcId="{B43EB878-4ACD-4396-856B-D118C773181D}" destId="{12892BF7-831F-4857-969E-6FF490CCAF01}" srcOrd="2" destOrd="0" presId="urn:microsoft.com/office/officeart/2018/2/layout/IconCircleList"/>
    <dgm:cxn modelId="{8D966E1E-6E28-45D3-82B9-28B5E14DB29A}" type="presParOf" srcId="{B43EB878-4ACD-4396-856B-D118C773181D}" destId="{6C2F8FB5-69A6-4AC5-BE1D-10BF8A46F549}" srcOrd="3" destOrd="0" presId="urn:microsoft.com/office/officeart/2018/2/layout/IconCircleList"/>
    <dgm:cxn modelId="{CBCD6F9B-AFB3-4F88-AFDB-A39586C2E228}" type="presParOf" srcId="{78910F0C-32B3-4AC6-86DC-6EC655297F27}" destId="{DF34AB5B-3A74-4844-A42A-E641AAE04B54}" srcOrd="1" destOrd="0" presId="urn:microsoft.com/office/officeart/2018/2/layout/IconCircleList"/>
    <dgm:cxn modelId="{4EC38876-9752-4B92-BE40-CA0C1287F47E}" type="presParOf" srcId="{78910F0C-32B3-4AC6-86DC-6EC655297F27}" destId="{115410CF-8865-4D65-9B32-42A6B2F167C8}" srcOrd="2" destOrd="0" presId="urn:microsoft.com/office/officeart/2018/2/layout/IconCircleList"/>
    <dgm:cxn modelId="{BF2B5E43-F035-471B-8E50-BCE5C277888F}" type="presParOf" srcId="{115410CF-8865-4D65-9B32-42A6B2F167C8}" destId="{A0E1BA5E-4C6F-4261-A6E0-E06CD3874C2C}" srcOrd="0" destOrd="0" presId="urn:microsoft.com/office/officeart/2018/2/layout/IconCircleList"/>
    <dgm:cxn modelId="{94E81024-1545-4FF9-B53D-03BB00F37B90}" type="presParOf" srcId="{115410CF-8865-4D65-9B32-42A6B2F167C8}" destId="{07845CD9-8900-4E83-A201-2A495582A771}" srcOrd="1" destOrd="0" presId="urn:microsoft.com/office/officeart/2018/2/layout/IconCircleList"/>
    <dgm:cxn modelId="{0CBB340E-26BE-4A5B-B456-5EE8E2EC7BA2}" type="presParOf" srcId="{115410CF-8865-4D65-9B32-42A6B2F167C8}" destId="{2101C41C-CF03-4236-8C4B-8AA70D298BDB}" srcOrd="2" destOrd="0" presId="urn:microsoft.com/office/officeart/2018/2/layout/IconCircleList"/>
    <dgm:cxn modelId="{8A9A1BAC-81CB-4551-AE40-20AE3B4196F4}" type="presParOf" srcId="{115410CF-8865-4D65-9B32-42A6B2F167C8}" destId="{FA6CE532-341E-4763-8DC4-3C8D6521A7BF}" srcOrd="3" destOrd="0" presId="urn:microsoft.com/office/officeart/2018/2/layout/IconCircleList"/>
    <dgm:cxn modelId="{553416E5-F2A6-41E4-AD2D-242A444C77C8}" type="presParOf" srcId="{78910F0C-32B3-4AC6-86DC-6EC655297F27}" destId="{51513F73-74BA-4240-B393-E6455A7D25F7}" srcOrd="3" destOrd="0" presId="urn:microsoft.com/office/officeart/2018/2/layout/IconCircleList"/>
    <dgm:cxn modelId="{09CF7C4D-DD35-44BB-B6A5-C45D527D24EC}" type="presParOf" srcId="{78910F0C-32B3-4AC6-86DC-6EC655297F27}" destId="{B0F47FD7-0FBB-47F8-9DF6-31636CAC2661}" srcOrd="4" destOrd="0" presId="urn:microsoft.com/office/officeart/2018/2/layout/IconCircleList"/>
    <dgm:cxn modelId="{BFAC94B8-8C4A-403F-8420-F6E5F1EBD7B7}" type="presParOf" srcId="{B0F47FD7-0FBB-47F8-9DF6-31636CAC2661}" destId="{AA2C9349-EC39-4F5E-8018-C1BFFC1BC4BA}" srcOrd="0" destOrd="0" presId="urn:microsoft.com/office/officeart/2018/2/layout/IconCircleList"/>
    <dgm:cxn modelId="{9788C28B-223E-4C40-A5D8-DE8302A3C571}" type="presParOf" srcId="{B0F47FD7-0FBB-47F8-9DF6-31636CAC2661}" destId="{A0BF5AC0-2A41-45E5-AC74-B6798D496C03}" srcOrd="1" destOrd="0" presId="urn:microsoft.com/office/officeart/2018/2/layout/IconCircleList"/>
    <dgm:cxn modelId="{4FB19510-E595-4414-9873-ECEDA940EE0C}" type="presParOf" srcId="{B0F47FD7-0FBB-47F8-9DF6-31636CAC2661}" destId="{9AAD5A96-6982-43E4-A022-B673DB697982}" srcOrd="2" destOrd="0" presId="urn:microsoft.com/office/officeart/2018/2/layout/IconCircleList"/>
    <dgm:cxn modelId="{61E28B00-5253-4119-8D96-A4A2A7D1AE0D}" type="presParOf" srcId="{B0F47FD7-0FBB-47F8-9DF6-31636CAC2661}" destId="{A508F7D6-7DF3-4553-A115-89BD29186881}" srcOrd="3" destOrd="0" presId="urn:microsoft.com/office/officeart/2018/2/layout/IconCircleList"/>
    <dgm:cxn modelId="{12720FB9-62F6-4B51-8CAA-D0B94B2CF5C0}" type="presParOf" srcId="{78910F0C-32B3-4AC6-86DC-6EC655297F27}" destId="{4EAECE56-9FEC-41B5-8D8D-14D6C033263B}" srcOrd="5" destOrd="0" presId="urn:microsoft.com/office/officeart/2018/2/layout/IconCircleList"/>
    <dgm:cxn modelId="{4F93E8BA-252A-42E8-A7CB-1310B6384001}" type="presParOf" srcId="{78910F0C-32B3-4AC6-86DC-6EC655297F27}" destId="{8A51FFBA-C34B-40FF-A64E-7CECF622989B}" srcOrd="6" destOrd="0" presId="urn:microsoft.com/office/officeart/2018/2/layout/IconCircleList"/>
    <dgm:cxn modelId="{8B081B6B-315D-4436-81A6-AC9D5292ADBE}" type="presParOf" srcId="{8A51FFBA-C34B-40FF-A64E-7CECF622989B}" destId="{222A6804-2118-494F-ACE2-BF4536D2A47F}" srcOrd="0" destOrd="0" presId="urn:microsoft.com/office/officeart/2018/2/layout/IconCircleList"/>
    <dgm:cxn modelId="{30E253C4-604F-49C8-9EFA-BAED65FCD5A2}" type="presParOf" srcId="{8A51FFBA-C34B-40FF-A64E-7CECF622989B}" destId="{DA54B765-6F53-4301-8F8D-C4B9B0B4C5CF}" srcOrd="1" destOrd="0" presId="urn:microsoft.com/office/officeart/2018/2/layout/IconCircleList"/>
    <dgm:cxn modelId="{90218AA2-250E-4E6B-8159-777AAF1DBD04}" type="presParOf" srcId="{8A51FFBA-C34B-40FF-A64E-7CECF622989B}" destId="{E210B5D9-4342-4989-AA17-7397760A68A7}" srcOrd="2" destOrd="0" presId="urn:microsoft.com/office/officeart/2018/2/layout/IconCircleList"/>
    <dgm:cxn modelId="{FF9B8D8C-7DF8-4CB2-991A-73F7CCF593AB}" type="presParOf" srcId="{8A51FFBA-C34B-40FF-A64E-7CECF622989B}" destId="{709865DC-022B-421C-BC9B-474AC541FDB5}" srcOrd="3" destOrd="0" presId="urn:microsoft.com/office/officeart/2018/2/layout/IconCircleList"/>
    <dgm:cxn modelId="{FB2309B6-B5C7-46E7-830C-23A358DD0BEC}" type="presParOf" srcId="{78910F0C-32B3-4AC6-86DC-6EC655297F27}" destId="{1173671C-4A90-4014-875B-DC1C0344CA91}" srcOrd="7" destOrd="0" presId="urn:microsoft.com/office/officeart/2018/2/layout/IconCircleList"/>
    <dgm:cxn modelId="{75DE22B3-3524-4EB3-9CF2-53A49A7A3DE6}" type="presParOf" srcId="{78910F0C-32B3-4AC6-86DC-6EC655297F27}" destId="{6AC0A274-AAEA-40F0-90E7-C9AD78ACB77A}" srcOrd="8" destOrd="0" presId="urn:microsoft.com/office/officeart/2018/2/layout/IconCircleList"/>
    <dgm:cxn modelId="{8FB65034-0F72-47BD-8A9D-A251D96298DB}" type="presParOf" srcId="{6AC0A274-AAEA-40F0-90E7-C9AD78ACB77A}" destId="{820B83B7-1C7D-4178-A0B9-67D785DD9270}" srcOrd="0" destOrd="0" presId="urn:microsoft.com/office/officeart/2018/2/layout/IconCircleList"/>
    <dgm:cxn modelId="{AF9E946F-7C10-4FDF-88E6-F4A004AF98A3}" type="presParOf" srcId="{6AC0A274-AAEA-40F0-90E7-C9AD78ACB77A}" destId="{9760EF12-17BC-4103-86C9-A63151930E16}" srcOrd="1" destOrd="0" presId="urn:microsoft.com/office/officeart/2018/2/layout/IconCircleList"/>
    <dgm:cxn modelId="{4594443E-67A0-4B88-A870-6BB87E2440AB}" type="presParOf" srcId="{6AC0A274-AAEA-40F0-90E7-C9AD78ACB77A}" destId="{6A8EE72A-6041-4438-BEC6-1663992662D3}" srcOrd="2" destOrd="0" presId="urn:microsoft.com/office/officeart/2018/2/layout/IconCircleList"/>
    <dgm:cxn modelId="{8FF45B6D-2238-423B-A1E3-6A7F4E740600}" type="presParOf" srcId="{6AC0A274-AAEA-40F0-90E7-C9AD78ACB77A}" destId="{E6E03546-0687-4BFF-8650-FD64E81996C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A23877-2396-4D99-A7C9-3A11FD858B7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38D8F7E-CCC2-4D90-A433-D3AF95243DCA}">
      <dgm:prSet/>
      <dgm:spPr/>
      <dgm:t>
        <a:bodyPr/>
        <a:lstStyle/>
        <a:p>
          <a:pPr>
            <a:defRPr cap="all"/>
          </a:pPr>
          <a:r>
            <a:rPr lang="pt-BR"/>
            <a:t>Trello</a:t>
          </a:r>
          <a:endParaRPr lang="en-US"/>
        </a:p>
      </dgm:t>
    </dgm:pt>
    <dgm:pt modelId="{15B64699-8A71-4BD9-8829-624558849C6C}" type="parTrans" cxnId="{6B3716C8-B4A4-4092-B923-370FBB5A58E8}">
      <dgm:prSet/>
      <dgm:spPr/>
      <dgm:t>
        <a:bodyPr/>
        <a:lstStyle/>
        <a:p>
          <a:endParaRPr lang="en-US"/>
        </a:p>
      </dgm:t>
    </dgm:pt>
    <dgm:pt modelId="{EDB1E6B5-2CBB-4E58-B9E6-CA433D0EF182}" type="sibTrans" cxnId="{6B3716C8-B4A4-4092-B923-370FBB5A58E8}">
      <dgm:prSet/>
      <dgm:spPr/>
      <dgm:t>
        <a:bodyPr/>
        <a:lstStyle/>
        <a:p>
          <a:endParaRPr lang="en-US"/>
        </a:p>
      </dgm:t>
    </dgm:pt>
    <dgm:pt modelId="{C3302FFB-F056-47E7-9477-C63289519AB4}">
      <dgm:prSet/>
      <dgm:spPr/>
      <dgm:t>
        <a:bodyPr/>
        <a:lstStyle/>
        <a:p>
          <a:pPr>
            <a:defRPr cap="all"/>
          </a:pPr>
          <a:r>
            <a:rPr lang="pt-BR"/>
            <a:t>GitHub</a:t>
          </a:r>
          <a:endParaRPr lang="en-US"/>
        </a:p>
      </dgm:t>
    </dgm:pt>
    <dgm:pt modelId="{1C4EDBD4-F79A-4372-A3BF-29D0878F5265}" type="parTrans" cxnId="{B4F973FA-6AEC-40FA-88C0-58EEECA0989B}">
      <dgm:prSet/>
      <dgm:spPr/>
      <dgm:t>
        <a:bodyPr/>
        <a:lstStyle/>
        <a:p>
          <a:endParaRPr lang="en-US"/>
        </a:p>
      </dgm:t>
    </dgm:pt>
    <dgm:pt modelId="{03A33D51-26FF-464A-871C-29E8C335F222}" type="sibTrans" cxnId="{B4F973FA-6AEC-40FA-88C0-58EEECA0989B}">
      <dgm:prSet/>
      <dgm:spPr/>
      <dgm:t>
        <a:bodyPr/>
        <a:lstStyle/>
        <a:p>
          <a:endParaRPr lang="en-US"/>
        </a:p>
      </dgm:t>
    </dgm:pt>
    <dgm:pt modelId="{02BF9260-BB8B-4B53-8A41-9F33FFA00BAB}">
      <dgm:prSet/>
      <dgm:spPr/>
      <dgm:t>
        <a:bodyPr/>
        <a:lstStyle/>
        <a:p>
          <a:pPr>
            <a:defRPr cap="all"/>
          </a:pPr>
          <a:r>
            <a:rPr lang="pt-BR"/>
            <a:t>Planilhas de Backlog</a:t>
          </a:r>
          <a:endParaRPr lang="en-US"/>
        </a:p>
      </dgm:t>
    </dgm:pt>
    <dgm:pt modelId="{B4293C23-F58D-40A6-A031-36C553E26144}" type="parTrans" cxnId="{6A62AD93-6B8D-4D1F-8843-A087454B1C64}">
      <dgm:prSet/>
      <dgm:spPr/>
      <dgm:t>
        <a:bodyPr/>
        <a:lstStyle/>
        <a:p>
          <a:endParaRPr lang="en-US"/>
        </a:p>
      </dgm:t>
    </dgm:pt>
    <dgm:pt modelId="{3AE2814C-22D8-4B89-9B19-13450600B767}" type="sibTrans" cxnId="{6A62AD93-6B8D-4D1F-8843-A087454B1C64}">
      <dgm:prSet/>
      <dgm:spPr/>
      <dgm:t>
        <a:bodyPr/>
        <a:lstStyle/>
        <a:p>
          <a:endParaRPr lang="en-US"/>
        </a:p>
      </dgm:t>
    </dgm:pt>
    <dgm:pt modelId="{02CDA76B-8DAA-4D94-829C-F6A3BAED2E99}">
      <dgm:prSet/>
      <dgm:spPr/>
      <dgm:t>
        <a:bodyPr/>
        <a:lstStyle/>
        <a:p>
          <a:pPr>
            <a:defRPr cap="all"/>
          </a:pPr>
          <a:r>
            <a:rPr lang="pt-BR"/>
            <a:t>Imagens para verificação rápida</a:t>
          </a:r>
          <a:endParaRPr lang="en-US"/>
        </a:p>
      </dgm:t>
    </dgm:pt>
    <dgm:pt modelId="{2A763D1D-FAE0-4D04-BE8D-71C41942C748}" type="parTrans" cxnId="{16CFE840-AC63-4573-9B0C-B3AF1B28F960}">
      <dgm:prSet/>
      <dgm:spPr/>
      <dgm:t>
        <a:bodyPr/>
        <a:lstStyle/>
        <a:p>
          <a:endParaRPr lang="en-US"/>
        </a:p>
      </dgm:t>
    </dgm:pt>
    <dgm:pt modelId="{B3606195-4444-4929-8951-738CB7D72668}" type="sibTrans" cxnId="{16CFE840-AC63-4573-9B0C-B3AF1B28F960}">
      <dgm:prSet/>
      <dgm:spPr/>
      <dgm:t>
        <a:bodyPr/>
        <a:lstStyle/>
        <a:p>
          <a:endParaRPr lang="en-US"/>
        </a:p>
      </dgm:t>
    </dgm:pt>
    <dgm:pt modelId="{69F044BC-5582-4369-A367-CE2D2C5EE55A}" type="pres">
      <dgm:prSet presAssocID="{55A23877-2396-4D99-A7C9-3A11FD858B7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B1E52E7-5E27-46E6-B0B8-411434CBABDA}" type="pres">
      <dgm:prSet presAssocID="{D38D8F7E-CCC2-4D90-A433-D3AF95243DCA}" presName="compNode" presStyleCnt="0"/>
      <dgm:spPr/>
    </dgm:pt>
    <dgm:pt modelId="{51C63CB4-31C1-4641-AB95-E9D79B29D9FB}" type="pres">
      <dgm:prSet presAssocID="{D38D8F7E-CCC2-4D90-A433-D3AF95243DCA}" presName="iconBgRect" presStyleLbl="bgShp" presStyleIdx="0" presStyleCnt="4"/>
      <dgm:spPr/>
    </dgm:pt>
    <dgm:pt modelId="{088B0300-6736-423B-9ABE-33CCB7999010}" type="pres">
      <dgm:prSet presAssocID="{D38D8F7E-CCC2-4D90-A433-D3AF95243DCA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B9C91A8D-EEDC-4B5C-B999-2A51962D485B}" type="pres">
      <dgm:prSet presAssocID="{D38D8F7E-CCC2-4D90-A433-D3AF95243DCA}" presName="spaceRect" presStyleCnt="0"/>
      <dgm:spPr/>
    </dgm:pt>
    <dgm:pt modelId="{39D6FBBC-CF9D-41FA-864B-A9C2A20282E2}" type="pres">
      <dgm:prSet presAssocID="{D38D8F7E-CCC2-4D90-A433-D3AF95243DCA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C35699DF-D779-4D2C-B656-465BC14AA6DF}" type="pres">
      <dgm:prSet presAssocID="{EDB1E6B5-2CBB-4E58-B9E6-CA433D0EF182}" presName="sibTrans" presStyleCnt="0"/>
      <dgm:spPr/>
    </dgm:pt>
    <dgm:pt modelId="{4F10B9D9-792B-498F-9A70-8A66D84B407F}" type="pres">
      <dgm:prSet presAssocID="{C3302FFB-F056-47E7-9477-C63289519AB4}" presName="compNode" presStyleCnt="0"/>
      <dgm:spPr/>
    </dgm:pt>
    <dgm:pt modelId="{AC76C3CB-73AE-4728-BF73-D3AD50585AA4}" type="pres">
      <dgm:prSet presAssocID="{C3302FFB-F056-47E7-9477-C63289519AB4}" presName="iconBgRect" presStyleLbl="bgShp" presStyleIdx="1" presStyleCnt="4"/>
      <dgm:spPr/>
    </dgm:pt>
    <dgm:pt modelId="{84238BA8-B8BB-4455-B9D7-EC8303D801F8}" type="pres">
      <dgm:prSet presAssocID="{C3302FFB-F056-47E7-9477-C63289519AB4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Glue"/>
        </a:ext>
      </dgm:extLst>
    </dgm:pt>
    <dgm:pt modelId="{4CB3F349-6FD2-4810-AF28-E7146BA9F654}" type="pres">
      <dgm:prSet presAssocID="{C3302FFB-F056-47E7-9477-C63289519AB4}" presName="spaceRect" presStyleCnt="0"/>
      <dgm:spPr/>
    </dgm:pt>
    <dgm:pt modelId="{2AB0B6B9-B3E1-4581-8A3B-5B3032340A09}" type="pres">
      <dgm:prSet presAssocID="{C3302FFB-F056-47E7-9477-C63289519AB4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4A89CCDD-3FF9-48BC-BE5F-AE7FBAB6E1BE}" type="pres">
      <dgm:prSet presAssocID="{03A33D51-26FF-464A-871C-29E8C335F222}" presName="sibTrans" presStyleCnt="0"/>
      <dgm:spPr/>
    </dgm:pt>
    <dgm:pt modelId="{31FA6701-4ADB-4B4F-8B34-EBABDE582847}" type="pres">
      <dgm:prSet presAssocID="{02BF9260-BB8B-4B53-8A41-9F33FFA00BAB}" presName="compNode" presStyleCnt="0"/>
      <dgm:spPr/>
    </dgm:pt>
    <dgm:pt modelId="{96B80612-C106-4233-88BC-F5D16BDD7CC0}" type="pres">
      <dgm:prSet presAssocID="{02BF9260-BB8B-4B53-8A41-9F33FFA00BAB}" presName="iconBgRect" presStyleLbl="bgShp" presStyleIdx="2" presStyleCnt="4"/>
      <dgm:spPr/>
    </dgm:pt>
    <dgm:pt modelId="{4D8A1791-B54B-473C-8E88-B97BFFD804A5}" type="pres">
      <dgm:prSet presAssocID="{02BF9260-BB8B-4B53-8A41-9F33FFA00BAB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List"/>
        </a:ext>
      </dgm:extLst>
    </dgm:pt>
    <dgm:pt modelId="{616047CA-046B-464A-A3B8-91F642A042B0}" type="pres">
      <dgm:prSet presAssocID="{02BF9260-BB8B-4B53-8A41-9F33FFA00BAB}" presName="spaceRect" presStyleCnt="0"/>
      <dgm:spPr/>
    </dgm:pt>
    <dgm:pt modelId="{59810286-6460-4FA8-A1BF-4DDB21213162}" type="pres">
      <dgm:prSet presAssocID="{02BF9260-BB8B-4B53-8A41-9F33FFA00BAB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66082F7A-5679-4176-BE97-79EC7DDA5A91}" type="pres">
      <dgm:prSet presAssocID="{3AE2814C-22D8-4B89-9B19-13450600B767}" presName="sibTrans" presStyleCnt="0"/>
      <dgm:spPr/>
    </dgm:pt>
    <dgm:pt modelId="{7A975629-39DC-45E3-AC51-F62BEE1F1F36}" type="pres">
      <dgm:prSet presAssocID="{02CDA76B-8DAA-4D94-829C-F6A3BAED2E99}" presName="compNode" presStyleCnt="0"/>
      <dgm:spPr/>
    </dgm:pt>
    <dgm:pt modelId="{41075870-70F7-4D89-96A1-D01812AA7F74}" type="pres">
      <dgm:prSet presAssocID="{02CDA76B-8DAA-4D94-829C-F6A3BAED2E99}" presName="iconBgRect" presStyleLbl="bgShp" presStyleIdx="3" presStyleCnt="4"/>
      <dgm:spPr/>
    </dgm:pt>
    <dgm:pt modelId="{CE47022A-6598-4544-AA8B-1CA1CA1C9332}" type="pres">
      <dgm:prSet presAssocID="{02CDA76B-8DAA-4D94-829C-F6A3BAED2E99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6D6022F5-F760-4DB2-9CFE-7288A4B891E6}" type="pres">
      <dgm:prSet presAssocID="{02CDA76B-8DAA-4D94-829C-F6A3BAED2E99}" presName="spaceRect" presStyleCnt="0"/>
      <dgm:spPr/>
    </dgm:pt>
    <dgm:pt modelId="{8B51C91A-CEBF-4BF3-9AE1-EAE2617D2A9F}" type="pres">
      <dgm:prSet presAssocID="{02CDA76B-8DAA-4D94-829C-F6A3BAED2E99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6AC340D4-9601-480B-BE5B-A4437B50B9F6}" type="presOf" srcId="{02CDA76B-8DAA-4D94-829C-F6A3BAED2E99}" destId="{8B51C91A-CEBF-4BF3-9AE1-EAE2617D2A9F}" srcOrd="0" destOrd="0" presId="urn:microsoft.com/office/officeart/2018/5/layout/IconCircleLabelList"/>
    <dgm:cxn modelId="{6A62AD93-6B8D-4D1F-8843-A087454B1C64}" srcId="{55A23877-2396-4D99-A7C9-3A11FD858B79}" destId="{02BF9260-BB8B-4B53-8A41-9F33FFA00BAB}" srcOrd="2" destOrd="0" parTransId="{B4293C23-F58D-40A6-A031-36C553E26144}" sibTransId="{3AE2814C-22D8-4B89-9B19-13450600B767}"/>
    <dgm:cxn modelId="{6C4186DC-94BE-46FC-BE2D-5B41D42805B1}" type="presOf" srcId="{55A23877-2396-4D99-A7C9-3A11FD858B79}" destId="{69F044BC-5582-4369-A367-CE2D2C5EE55A}" srcOrd="0" destOrd="0" presId="urn:microsoft.com/office/officeart/2018/5/layout/IconCircleLabelList"/>
    <dgm:cxn modelId="{6B3716C8-B4A4-4092-B923-370FBB5A58E8}" srcId="{55A23877-2396-4D99-A7C9-3A11FD858B79}" destId="{D38D8F7E-CCC2-4D90-A433-D3AF95243DCA}" srcOrd="0" destOrd="0" parTransId="{15B64699-8A71-4BD9-8829-624558849C6C}" sibTransId="{EDB1E6B5-2CBB-4E58-B9E6-CA433D0EF182}"/>
    <dgm:cxn modelId="{52072CA9-12A3-429A-9919-6F7812D2275B}" type="presOf" srcId="{02BF9260-BB8B-4B53-8A41-9F33FFA00BAB}" destId="{59810286-6460-4FA8-A1BF-4DDB21213162}" srcOrd="0" destOrd="0" presId="urn:microsoft.com/office/officeart/2018/5/layout/IconCircleLabelList"/>
    <dgm:cxn modelId="{16CFE840-AC63-4573-9B0C-B3AF1B28F960}" srcId="{55A23877-2396-4D99-A7C9-3A11FD858B79}" destId="{02CDA76B-8DAA-4D94-829C-F6A3BAED2E99}" srcOrd="3" destOrd="0" parTransId="{2A763D1D-FAE0-4D04-BE8D-71C41942C748}" sibTransId="{B3606195-4444-4929-8951-738CB7D72668}"/>
    <dgm:cxn modelId="{695CD735-C131-4B42-B506-373FFED5F346}" type="presOf" srcId="{D38D8F7E-CCC2-4D90-A433-D3AF95243DCA}" destId="{39D6FBBC-CF9D-41FA-864B-A9C2A20282E2}" srcOrd="0" destOrd="0" presId="urn:microsoft.com/office/officeart/2018/5/layout/IconCircleLabelList"/>
    <dgm:cxn modelId="{B4F973FA-6AEC-40FA-88C0-58EEECA0989B}" srcId="{55A23877-2396-4D99-A7C9-3A11FD858B79}" destId="{C3302FFB-F056-47E7-9477-C63289519AB4}" srcOrd="1" destOrd="0" parTransId="{1C4EDBD4-F79A-4372-A3BF-29D0878F5265}" sibTransId="{03A33D51-26FF-464A-871C-29E8C335F222}"/>
    <dgm:cxn modelId="{984DFBF6-8F27-444A-8F65-AA626C6641DB}" type="presOf" srcId="{C3302FFB-F056-47E7-9477-C63289519AB4}" destId="{2AB0B6B9-B3E1-4581-8A3B-5B3032340A09}" srcOrd="0" destOrd="0" presId="urn:microsoft.com/office/officeart/2018/5/layout/IconCircleLabelList"/>
    <dgm:cxn modelId="{96FBBC67-493B-4363-A916-7E19B717DC2E}" type="presParOf" srcId="{69F044BC-5582-4369-A367-CE2D2C5EE55A}" destId="{CB1E52E7-5E27-46E6-B0B8-411434CBABDA}" srcOrd="0" destOrd="0" presId="urn:microsoft.com/office/officeart/2018/5/layout/IconCircleLabelList"/>
    <dgm:cxn modelId="{479A5A1D-4C24-4168-B4E2-377825100CE0}" type="presParOf" srcId="{CB1E52E7-5E27-46E6-B0B8-411434CBABDA}" destId="{51C63CB4-31C1-4641-AB95-E9D79B29D9FB}" srcOrd="0" destOrd="0" presId="urn:microsoft.com/office/officeart/2018/5/layout/IconCircleLabelList"/>
    <dgm:cxn modelId="{BABF2084-8C69-4BF2-B127-53197C453E50}" type="presParOf" srcId="{CB1E52E7-5E27-46E6-B0B8-411434CBABDA}" destId="{088B0300-6736-423B-9ABE-33CCB7999010}" srcOrd="1" destOrd="0" presId="urn:microsoft.com/office/officeart/2018/5/layout/IconCircleLabelList"/>
    <dgm:cxn modelId="{5EE11A41-5C15-486E-AC81-76DFB6B36DB9}" type="presParOf" srcId="{CB1E52E7-5E27-46E6-B0B8-411434CBABDA}" destId="{B9C91A8D-EEDC-4B5C-B999-2A51962D485B}" srcOrd="2" destOrd="0" presId="urn:microsoft.com/office/officeart/2018/5/layout/IconCircleLabelList"/>
    <dgm:cxn modelId="{C6418CEF-11ED-459D-831A-7630EE8FC1CD}" type="presParOf" srcId="{CB1E52E7-5E27-46E6-B0B8-411434CBABDA}" destId="{39D6FBBC-CF9D-41FA-864B-A9C2A20282E2}" srcOrd="3" destOrd="0" presId="urn:microsoft.com/office/officeart/2018/5/layout/IconCircleLabelList"/>
    <dgm:cxn modelId="{7EFDCA72-C321-4057-BE9D-363C3D7ADBBD}" type="presParOf" srcId="{69F044BC-5582-4369-A367-CE2D2C5EE55A}" destId="{C35699DF-D779-4D2C-B656-465BC14AA6DF}" srcOrd="1" destOrd="0" presId="urn:microsoft.com/office/officeart/2018/5/layout/IconCircleLabelList"/>
    <dgm:cxn modelId="{8CC62BBF-F671-4699-AD21-90281C87B1A4}" type="presParOf" srcId="{69F044BC-5582-4369-A367-CE2D2C5EE55A}" destId="{4F10B9D9-792B-498F-9A70-8A66D84B407F}" srcOrd="2" destOrd="0" presId="urn:microsoft.com/office/officeart/2018/5/layout/IconCircleLabelList"/>
    <dgm:cxn modelId="{C71FF645-1026-4A50-83A2-AA0AF00799D0}" type="presParOf" srcId="{4F10B9D9-792B-498F-9A70-8A66D84B407F}" destId="{AC76C3CB-73AE-4728-BF73-D3AD50585AA4}" srcOrd="0" destOrd="0" presId="urn:microsoft.com/office/officeart/2018/5/layout/IconCircleLabelList"/>
    <dgm:cxn modelId="{3629A597-178C-4449-A975-5C0B7A971CCF}" type="presParOf" srcId="{4F10B9D9-792B-498F-9A70-8A66D84B407F}" destId="{84238BA8-B8BB-4455-B9D7-EC8303D801F8}" srcOrd="1" destOrd="0" presId="urn:microsoft.com/office/officeart/2018/5/layout/IconCircleLabelList"/>
    <dgm:cxn modelId="{3B83CF03-6295-4AD6-AC34-198B5C99CD33}" type="presParOf" srcId="{4F10B9D9-792B-498F-9A70-8A66D84B407F}" destId="{4CB3F349-6FD2-4810-AF28-E7146BA9F654}" srcOrd="2" destOrd="0" presId="urn:microsoft.com/office/officeart/2018/5/layout/IconCircleLabelList"/>
    <dgm:cxn modelId="{46AF6661-70EB-41FA-9456-85C78225F631}" type="presParOf" srcId="{4F10B9D9-792B-498F-9A70-8A66D84B407F}" destId="{2AB0B6B9-B3E1-4581-8A3B-5B3032340A09}" srcOrd="3" destOrd="0" presId="urn:microsoft.com/office/officeart/2018/5/layout/IconCircleLabelList"/>
    <dgm:cxn modelId="{BEBE81F6-EFE4-410C-BCA7-C164998D13BA}" type="presParOf" srcId="{69F044BC-5582-4369-A367-CE2D2C5EE55A}" destId="{4A89CCDD-3FF9-48BC-BE5F-AE7FBAB6E1BE}" srcOrd="3" destOrd="0" presId="urn:microsoft.com/office/officeart/2018/5/layout/IconCircleLabelList"/>
    <dgm:cxn modelId="{090D35A7-0412-4662-B34F-32FDE66A9462}" type="presParOf" srcId="{69F044BC-5582-4369-A367-CE2D2C5EE55A}" destId="{31FA6701-4ADB-4B4F-8B34-EBABDE582847}" srcOrd="4" destOrd="0" presId="urn:microsoft.com/office/officeart/2018/5/layout/IconCircleLabelList"/>
    <dgm:cxn modelId="{48362990-C1F3-47D5-8FF3-4C11E3290967}" type="presParOf" srcId="{31FA6701-4ADB-4B4F-8B34-EBABDE582847}" destId="{96B80612-C106-4233-88BC-F5D16BDD7CC0}" srcOrd="0" destOrd="0" presId="urn:microsoft.com/office/officeart/2018/5/layout/IconCircleLabelList"/>
    <dgm:cxn modelId="{2A360AAD-5D59-43F0-972C-CAEEE6108E12}" type="presParOf" srcId="{31FA6701-4ADB-4B4F-8B34-EBABDE582847}" destId="{4D8A1791-B54B-473C-8E88-B97BFFD804A5}" srcOrd="1" destOrd="0" presId="urn:microsoft.com/office/officeart/2018/5/layout/IconCircleLabelList"/>
    <dgm:cxn modelId="{3926076A-E182-4C60-A34E-DD2308B1A075}" type="presParOf" srcId="{31FA6701-4ADB-4B4F-8B34-EBABDE582847}" destId="{616047CA-046B-464A-A3B8-91F642A042B0}" srcOrd="2" destOrd="0" presId="urn:microsoft.com/office/officeart/2018/5/layout/IconCircleLabelList"/>
    <dgm:cxn modelId="{C2DB8073-4B1E-41D3-8D27-3290A5442451}" type="presParOf" srcId="{31FA6701-4ADB-4B4F-8B34-EBABDE582847}" destId="{59810286-6460-4FA8-A1BF-4DDB21213162}" srcOrd="3" destOrd="0" presId="urn:microsoft.com/office/officeart/2018/5/layout/IconCircleLabelList"/>
    <dgm:cxn modelId="{BA20B4DF-5320-4E58-ADD0-D12483E99732}" type="presParOf" srcId="{69F044BC-5582-4369-A367-CE2D2C5EE55A}" destId="{66082F7A-5679-4176-BE97-79EC7DDA5A91}" srcOrd="5" destOrd="0" presId="urn:microsoft.com/office/officeart/2018/5/layout/IconCircleLabelList"/>
    <dgm:cxn modelId="{C1AC30D3-D877-4DBB-A77A-AB53FC5FB0F0}" type="presParOf" srcId="{69F044BC-5582-4369-A367-CE2D2C5EE55A}" destId="{7A975629-39DC-45E3-AC51-F62BEE1F1F36}" srcOrd="6" destOrd="0" presId="urn:microsoft.com/office/officeart/2018/5/layout/IconCircleLabelList"/>
    <dgm:cxn modelId="{E6181376-8BED-4CD4-B85A-F04C52B4EE36}" type="presParOf" srcId="{7A975629-39DC-45E3-AC51-F62BEE1F1F36}" destId="{41075870-70F7-4D89-96A1-D01812AA7F74}" srcOrd="0" destOrd="0" presId="urn:microsoft.com/office/officeart/2018/5/layout/IconCircleLabelList"/>
    <dgm:cxn modelId="{AF17A845-F76A-44A4-9237-894B45A2BA77}" type="presParOf" srcId="{7A975629-39DC-45E3-AC51-F62BEE1F1F36}" destId="{CE47022A-6598-4544-AA8B-1CA1CA1C9332}" srcOrd="1" destOrd="0" presId="urn:microsoft.com/office/officeart/2018/5/layout/IconCircleLabelList"/>
    <dgm:cxn modelId="{71C64D64-E675-486D-949C-04F2234A1466}" type="presParOf" srcId="{7A975629-39DC-45E3-AC51-F62BEE1F1F36}" destId="{6D6022F5-F760-4DB2-9CFE-7288A4B891E6}" srcOrd="2" destOrd="0" presId="urn:microsoft.com/office/officeart/2018/5/layout/IconCircleLabelList"/>
    <dgm:cxn modelId="{2B20B155-4593-431B-91CE-6A1A433117F0}" type="presParOf" srcId="{7A975629-39DC-45E3-AC51-F62BEE1F1F36}" destId="{8B51C91A-CEBF-4BF3-9AE1-EAE2617D2A9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0462D8-4314-4093-8C2C-CD44DF621649}">
      <dsp:nvSpPr>
        <dsp:cNvPr id="0" name=""/>
        <dsp:cNvSpPr/>
      </dsp:nvSpPr>
      <dsp:spPr>
        <a:xfrm>
          <a:off x="344932" y="759090"/>
          <a:ext cx="812133" cy="8121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133ED5-C035-4C0E-805A-F53F9CB73AB6}">
      <dsp:nvSpPr>
        <dsp:cNvPr id="0" name=""/>
        <dsp:cNvSpPr/>
      </dsp:nvSpPr>
      <dsp:spPr>
        <a:xfrm>
          <a:off x="515480" y="929638"/>
          <a:ext cx="471037" cy="47103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2F8FB5-69A6-4AC5-BE1D-10BF8A46F549}">
      <dsp:nvSpPr>
        <dsp:cNvPr id="0" name=""/>
        <dsp:cNvSpPr/>
      </dsp:nvSpPr>
      <dsp:spPr>
        <a:xfrm>
          <a:off x="1331094" y="759090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/>
            <a:t>Bruna Oliveira </a:t>
          </a:r>
        </a:p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/>
            <a:t>P.O</a:t>
          </a:r>
          <a:endParaRPr lang="en-US" sz="1600" b="1" kern="1200" dirty="0"/>
        </a:p>
      </dsp:txBody>
      <dsp:txXfrm>
        <a:off x="1331094" y="759090"/>
        <a:ext cx="1914313" cy="812133"/>
      </dsp:txXfrm>
    </dsp:sp>
    <dsp:sp modelId="{A0E1BA5E-4C6F-4261-A6E0-E06CD3874C2C}">
      <dsp:nvSpPr>
        <dsp:cNvPr id="0" name=""/>
        <dsp:cNvSpPr/>
      </dsp:nvSpPr>
      <dsp:spPr>
        <a:xfrm>
          <a:off x="3578962" y="759090"/>
          <a:ext cx="812133" cy="8121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45CD9-8900-4E83-A201-2A495582A771}">
      <dsp:nvSpPr>
        <dsp:cNvPr id="0" name=""/>
        <dsp:cNvSpPr/>
      </dsp:nvSpPr>
      <dsp:spPr>
        <a:xfrm>
          <a:off x="3749510" y="929638"/>
          <a:ext cx="471037" cy="47103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CE532-341E-4763-8DC4-3C8D6521A7BF}">
      <dsp:nvSpPr>
        <dsp:cNvPr id="0" name=""/>
        <dsp:cNvSpPr/>
      </dsp:nvSpPr>
      <dsp:spPr>
        <a:xfrm>
          <a:off x="4565123" y="759090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/>
            <a:t>César Vecchio </a:t>
          </a:r>
        </a:p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/>
            <a:t>DB e Arduino</a:t>
          </a:r>
          <a:endParaRPr lang="en-US" sz="1600" b="1" kern="1200" dirty="0"/>
        </a:p>
      </dsp:txBody>
      <dsp:txXfrm>
        <a:off x="4565123" y="759090"/>
        <a:ext cx="1914313" cy="812133"/>
      </dsp:txXfrm>
    </dsp:sp>
    <dsp:sp modelId="{AA2C9349-EC39-4F5E-8018-C1BFFC1BC4BA}">
      <dsp:nvSpPr>
        <dsp:cNvPr id="0" name=""/>
        <dsp:cNvSpPr/>
      </dsp:nvSpPr>
      <dsp:spPr>
        <a:xfrm>
          <a:off x="6812992" y="759090"/>
          <a:ext cx="812133" cy="81213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BF5AC0-2A41-45E5-AC74-B6798D496C03}">
      <dsp:nvSpPr>
        <dsp:cNvPr id="0" name=""/>
        <dsp:cNvSpPr/>
      </dsp:nvSpPr>
      <dsp:spPr>
        <a:xfrm>
          <a:off x="6983540" y="929638"/>
          <a:ext cx="471037" cy="47103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8F7D6-7DF3-4553-A115-89BD29186881}">
      <dsp:nvSpPr>
        <dsp:cNvPr id="0" name=""/>
        <dsp:cNvSpPr/>
      </dsp:nvSpPr>
      <dsp:spPr>
        <a:xfrm>
          <a:off x="7799153" y="759090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/>
            <a:t>Gabriel  </a:t>
          </a:r>
          <a:r>
            <a:rPr lang="pt-BR" sz="1600" kern="1200" dirty="0" err="1"/>
            <a:t>Selotto</a:t>
          </a:r>
          <a:endParaRPr lang="pt-BR" sz="1600" kern="1200" dirty="0"/>
        </a:p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/>
            <a:t>  </a:t>
          </a:r>
          <a:r>
            <a:rPr lang="pt-BR" sz="1600" b="1" kern="1200" dirty="0"/>
            <a:t>Scrum Master</a:t>
          </a:r>
          <a:endParaRPr lang="en-US" sz="1600" b="1" kern="1200" dirty="0"/>
        </a:p>
      </dsp:txBody>
      <dsp:txXfrm>
        <a:off x="7799153" y="759090"/>
        <a:ext cx="1914313" cy="812133"/>
      </dsp:txXfrm>
    </dsp:sp>
    <dsp:sp modelId="{222A6804-2118-494F-ACE2-BF4536D2A47F}">
      <dsp:nvSpPr>
        <dsp:cNvPr id="0" name=""/>
        <dsp:cNvSpPr/>
      </dsp:nvSpPr>
      <dsp:spPr>
        <a:xfrm>
          <a:off x="344932" y="2214856"/>
          <a:ext cx="812133" cy="81213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54B765-6F53-4301-8F8D-C4B9B0B4C5CF}">
      <dsp:nvSpPr>
        <dsp:cNvPr id="0" name=""/>
        <dsp:cNvSpPr/>
      </dsp:nvSpPr>
      <dsp:spPr>
        <a:xfrm>
          <a:off x="515480" y="2385404"/>
          <a:ext cx="471037" cy="471037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865DC-022B-421C-BC9B-474AC541FDB5}">
      <dsp:nvSpPr>
        <dsp:cNvPr id="0" name=""/>
        <dsp:cNvSpPr/>
      </dsp:nvSpPr>
      <dsp:spPr>
        <a:xfrm>
          <a:off x="1331094" y="2214856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/>
            <a:t>Jairo Domingos </a:t>
          </a:r>
        </a:p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/>
            <a:t> </a:t>
          </a:r>
          <a:r>
            <a:rPr lang="pt-BR" sz="1600" b="1" kern="1200" dirty="0"/>
            <a:t>analista de requisitos</a:t>
          </a:r>
          <a:endParaRPr lang="en-US" sz="1600" b="1" kern="1200" dirty="0"/>
        </a:p>
      </dsp:txBody>
      <dsp:txXfrm>
        <a:off x="1331094" y="2214856"/>
        <a:ext cx="1914313" cy="812133"/>
      </dsp:txXfrm>
    </dsp:sp>
    <dsp:sp modelId="{820B83B7-1C7D-4178-A0B9-67D785DD9270}">
      <dsp:nvSpPr>
        <dsp:cNvPr id="0" name=""/>
        <dsp:cNvSpPr/>
      </dsp:nvSpPr>
      <dsp:spPr>
        <a:xfrm>
          <a:off x="3578962" y="2214856"/>
          <a:ext cx="812133" cy="81213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60EF12-17BC-4103-86C9-A63151930E16}">
      <dsp:nvSpPr>
        <dsp:cNvPr id="0" name=""/>
        <dsp:cNvSpPr/>
      </dsp:nvSpPr>
      <dsp:spPr>
        <a:xfrm>
          <a:off x="3749510" y="2385404"/>
          <a:ext cx="471037" cy="471037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03546-0687-4BFF-8650-FD64E81996C4}">
      <dsp:nvSpPr>
        <dsp:cNvPr id="0" name=""/>
        <dsp:cNvSpPr/>
      </dsp:nvSpPr>
      <dsp:spPr>
        <a:xfrm>
          <a:off x="4565123" y="2214856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/>
            <a:t>Victoria Mello - </a:t>
          </a:r>
          <a:r>
            <a:rPr lang="pt-BR" sz="1600" b="1" kern="1200" dirty="0"/>
            <a:t>Designer</a:t>
          </a:r>
          <a:endParaRPr lang="en-US" sz="1600" b="1" kern="1200" dirty="0"/>
        </a:p>
      </dsp:txBody>
      <dsp:txXfrm>
        <a:off x="4565123" y="2214856"/>
        <a:ext cx="1914313" cy="81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C63CB4-31C1-4641-AB95-E9D79B29D9FB}">
      <dsp:nvSpPr>
        <dsp:cNvPr id="0" name=""/>
        <dsp:cNvSpPr/>
      </dsp:nvSpPr>
      <dsp:spPr>
        <a:xfrm>
          <a:off x="774129" y="709809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8B0300-6736-423B-9ABE-33CCB7999010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D6FBBC-CF9D-41FA-864B-A9C2A20282E2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pt-BR" sz="1800" kern="1200"/>
            <a:t>Trello</a:t>
          </a:r>
          <a:endParaRPr lang="en-US" sz="1800" kern="1200"/>
        </a:p>
      </dsp:txBody>
      <dsp:txXfrm>
        <a:off x="372805" y="2356270"/>
        <a:ext cx="2058075" cy="720000"/>
      </dsp:txXfrm>
    </dsp:sp>
    <dsp:sp modelId="{AC76C3CB-73AE-4728-BF73-D3AD50585AA4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238BA8-B8BB-4455-B9D7-EC8303D801F8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B0B6B9-B3E1-4581-8A3B-5B3032340A09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pt-BR" sz="1800" kern="1200"/>
            <a:t>GitHub</a:t>
          </a:r>
          <a:endParaRPr lang="en-US" sz="1800" kern="1200"/>
        </a:p>
      </dsp:txBody>
      <dsp:txXfrm>
        <a:off x="2791043" y="2356270"/>
        <a:ext cx="2058075" cy="720000"/>
      </dsp:txXfrm>
    </dsp:sp>
    <dsp:sp modelId="{96B80612-C106-4233-88BC-F5D16BDD7CC0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A1791-B54B-473C-8E88-B97BFFD804A5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10286-6460-4FA8-A1BF-4DDB21213162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pt-BR" sz="1800" kern="1200"/>
            <a:t>Planilhas de Backlog</a:t>
          </a:r>
          <a:endParaRPr lang="en-US" sz="1800" kern="1200"/>
        </a:p>
      </dsp:txBody>
      <dsp:txXfrm>
        <a:off x="5209281" y="2356270"/>
        <a:ext cx="2058075" cy="720000"/>
      </dsp:txXfrm>
    </dsp:sp>
    <dsp:sp modelId="{41075870-70F7-4D89-96A1-D01812AA7F74}">
      <dsp:nvSpPr>
        <dsp:cNvPr id="0" name=""/>
        <dsp:cNvSpPr/>
      </dsp:nvSpPr>
      <dsp:spPr>
        <a:xfrm>
          <a:off x="8028844" y="709809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47022A-6598-4544-AA8B-1CA1CA1C9332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51C91A-CEBF-4BF3-9AE1-EAE2617D2A9F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pt-BR" sz="1800" kern="1200"/>
            <a:t>Imagens para verificação rápida</a:t>
          </a:r>
          <a:endParaRPr lang="en-US" sz="1800" kern="1200"/>
        </a:p>
      </dsp:txBody>
      <dsp:txXfrm>
        <a:off x="7627519" y="2356270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1F57-819D-4B56-B47F-5E4FC4A629A8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E1B4-D5E2-462A-AC0E-D4F7DE1F9B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9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1F57-819D-4B56-B47F-5E4FC4A629A8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E1B4-D5E2-462A-AC0E-D4F7DE1F9B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13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1F57-819D-4B56-B47F-5E4FC4A629A8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E1B4-D5E2-462A-AC0E-D4F7DE1F9B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20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1F57-819D-4B56-B47F-5E4FC4A629A8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E1B4-D5E2-462A-AC0E-D4F7DE1F9B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15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1F57-819D-4B56-B47F-5E4FC4A629A8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E1B4-D5E2-462A-AC0E-D4F7DE1F9B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38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1F57-819D-4B56-B47F-5E4FC4A629A8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E1B4-D5E2-462A-AC0E-D4F7DE1F9B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25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1F57-819D-4B56-B47F-5E4FC4A629A8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E1B4-D5E2-462A-AC0E-D4F7DE1F9B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420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1F57-819D-4B56-B47F-5E4FC4A629A8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E1B4-D5E2-462A-AC0E-D4F7DE1F9B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16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1F57-819D-4B56-B47F-5E4FC4A629A8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E1B4-D5E2-462A-AC0E-D4F7DE1F9B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19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DD1F57-819D-4B56-B47F-5E4FC4A629A8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D0E1B4-D5E2-462A-AC0E-D4F7DE1F9B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74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1F57-819D-4B56-B47F-5E4FC4A629A8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E1B4-D5E2-462A-AC0E-D4F7DE1F9B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27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DD1F57-819D-4B56-B47F-5E4FC4A629A8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4D0E1B4-D5E2-462A-AC0E-D4F7DE1F9B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74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://img.filipeflop.com/files/download/Datasheet_LDR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pt-BR" sz="8000" dirty="0" err="1">
                <a:solidFill>
                  <a:schemeClr val="bg1"/>
                </a:solidFill>
                <a:latin typeface="Arial Rounded MT Bold" panose="020F0704030504030204" pitchFamily="34" charset="0"/>
                <a:ea typeface="GLYPHICONS Halflings" panose="00000500000000000000" pitchFamily="2" charset="0"/>
              </a:rPr>
              <a:t>Sparkling</a:t>
            </a:r>
            <a:r>
              <a:rPr lang="pt-BR" sz="8000" dirty="0">
                <a:solidFill>
                  <a:schemeClr val="bg1"/>
                </a:solidFill>
                <a:latin typeface="Arial Rounded MT Bold" panose="020F0704030504030204" pitchFamily="34" charset="0"/>
                <a:ea typeface="GLYPHICONS Halflings" panose="00000500000000000000" pitchFamily="2" charset="0"/>
              </a:rPr>
              <a:t> </a:t>
            </a:r>
            <a:r>
              <a:rPr lang="pt-BR" sz="8000" dirty="0" err="1">
                <a:solidFill>
                  <a:schemeClr val="bg1"/>
                </a:solidFill>
                <a:latin typeface="Arial Rounded MT Bold" panose="020F0704030504030204" pitchFamily="34" charset="0"/>
                <a:ea typeface="GLYPHICONS Halflings" panose="00000500000000000000" pitchFamily="2" charset="0"/>
              </a:rPr>
              <a:t>Lab</a:t>
            </a:r>
            <a:endParaRPr lang="pt-BR" sz="8000" dirty="0">
              <a:solidFill>
                <a:schemeClr val="bg1"/>
              </a:solidFill>
              <a:latin typeface="Arial Rounded MT Bold" panose="020F0704030504030204" pitchFamily="34" charset="0"/>
              <a:ea typeface="GLYPHICONS Halfling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688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4580" y="22632"/>
            <a:ext cx="10058400" cy="1450757"/>
          </a:xfrm>
        </p:spPr>
        <p:txBody>
          <a:bodyPr/>
          <a:lstStyle/>
          <a:p>
            <a:pPr algn="ctr"/>
            <a:r>
              <a:rPr lang="pt-BR" dirty="0" err="1" smtClean="0">
                <a:latin typeface="Arial Rounded MT Bold" panose="020F0704030504030204" pitchFamily="34" charset="0"/>
              </a:rPr>
              <a:t>Arduino</a:t>
            </a:r>
            <a:endParaRPr lang="pt-BR" dirty="0">
              <a:latin typeface="Arial Rounded MT Bold" panose="020F070403050403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642100" y="2378839"/>
            <a:ext cx="41960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686C6F"/>
                </a:solidFill>
                <a:latin typeface="open sans" panose="020B0606030504020204" pitchFamily="34" charset="0"/>
              </a:rPr>
              <a:t>Especificações: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rgbClr val="686C6F"/>
                </a:solidFill>
                <a:latin typeface="open sans" panose="020B0606030504020204" pitchFamily="34" charset="0"/>
              </a:rPr>
              <a:t>– Modelo: GL5528 (</a:t>
            </a:r>
            <a:r>
              <a:rPr lang="pt-BR" dirty="0" err="1">
                <a:solidFill>
                  <a:srgbClr val="0275D8"/>
                </a:solidFill>
                <a:latin typeface="open sans" panose="020B0606030504020204" pitchFamily="34" charset="0"/>
                <a:hlinkClick r:id="rId2"/>
              </a:rPr>
              <a:t>datasheet</a:t>
            </a:r>
            <a:r>
              <a:rPr lang="pt-BR" dirty="0">
                <a:solidFill>
                  <a:srgbClr val="686C6F"/>
                </a:solidFill>
                <a:latin typeface="open sans" panose="020B0606030504020204" pitchFamily="34" charset="0"/>
              </a:rPr>
              <a:t>)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rgbClr val="686C6F"/>
                </a:solidFill>
                <a:latin typeface="open sans" panose="020B0606030504020204" pitchFamily="34" charset="0"/>
              </a:rPr>
              <a:t>– Diâmetro: 5mm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rgbClr val="686C6F"/>
                </a:solidFill>
                <a:latin typeface="open sans" panose="020B0606030504020204" pitchFamily="34" charset="0"/>
              </a:rPr>
              <a:t>– Tensão máxima: 150VDC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rgbClr val="686C6F"/>
                </a:solidFill>
                <a:latin typeface="open sans" panose="020B0606030504020204" pitchFamily="34" charset="0"/>
              </a:rPr>
              <a:t>– Potência máxima: 100mW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rgbClr val="686C6F"/>
                </a:solidFill>
                <a:latin typeface="open sans" panose="020B0606030504020204" pitchFamily="34" charset="0"/>
              </a:rPr>
              <a:t>– Tensão de operação:  -30°C a 70°C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rgbClr val="686C6F"/>
                </a:solidFill>
                <a:latin typeface="open sans" panose="020B0606030504020204" pitchFamily="34" charset="0"/>
              </a:rPr>
              <a:t>– Espectro: 540nm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rgbClr val="686C6F"/>
                </a:solidFill>
                <a:latin typeface="open sans" panose="020B0606030504020204" pitchFamily="34" charset="0"/>
              </a:rPr>
              <a:t>– Comprimento com terminais: 32mm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rgbClr val="686C6F"/>
                </a:solidFill>
                <a:latin typeface="open sans" panose="020B0606030504020204" pitchFamily="34" charset="0"/>
              </a:rPr>
              <a:t>– Resistência no escuro: 1 MΩ (Lux 0)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rgbClr val="686C6F"/>
                </a:solidFill>
                <a:latin typeface="open sans" panose="020B0606030504020204" pitchFamily="34" charset="0"/>
              </a:rPr>
              <a:t>– Resistência na luz: 10-20 KΩ (Lux 10)</a:t>
            </a:r>
            <a:endParaRPr lang="pt-BR" dirty="0"/>
          </a:p>
        </p:txBody>
      </p:sp>
      <p:pic>
        <p:nvPicPr>
          <p:cNvPr id="1026" name="Picture 2" descr="https://uploads.filipeflop.com/2017/07/9SS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75" y="2378839"/>
            <a:ext cx="3517900" cy="351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07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559131"/>
          </a:xfrm>
        </p:spPr>
        <p:txBody>
          <a:bodyPr/>
          <a:lstStyle/>
          <a:p>
            <a:r>
              <a:rPr lang="pt-BR" dirty="0" smtClean="0">
                <a:latin typeface="Arial Rounded MT Bold" panose="020F0704030504030204" pitchFamily="34" charset="0"/>
              </a:rPr>
              <a:t>Quais foram os parâmetros para o Node.JS?</a:t>
            </a:r>
            <a:endParaRPr lang="pt-BR" dirty="0">
              <a:latin typeface="Arial Rounded MT Bold" panose="020F070403050403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528" y="1803400"/>
            <a:ext cx="6705903" cy="4596871"/>
          </a:xfrm>
        </p:spPr>
      </p:pic>
    </p:spTree>
    <p:extLst>
      <p:ext uri="{BB962C8B-B14F-4D97-AF65-F5344CB8AC3E}">
        <p14:creationId xmlns:p14="http://schemas.microsoft.com/office/powerpoint/2010/main" val="3025543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8894" y="-249237"/>
            <a:ext cx="10018713" cy="1752599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Arial Rounded MT Bold" panose="020F0704030504030204" pitchFamily="34" charset="0"/>
              </a:rPr>
              <a:t>		</a:t>
            </a:r>
            <a:r>
              <a:rPr lang="pt-BR" dirty="0">
                <a:solidFill>
                  <a:schemeClr val="tx1"/>
                </a:solidFill>
                <a:latin typeface="Arial Rounded MT Bold" panose="020F0704030504030204" pitchFamily="34" charset="0"/>
              </a:rPr>
              <a:t/>
            </a:r>
            <a:br>
              <a:rPr lang="pt-BR" dirty="0">
                <a:solidFill>
                  <a:schemeClr val="tx1"/>
                </a:solidFill>
                <a:latin typeface="Arial Rounded MT Bold" panose="020F0704030504030204" pitchFamily="34" charset="0"/>
              </a:rPr>
            </a:br>
            <a:r>
              <a:rPr lang="pt-BR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				</a:t>
            </a:r>
            <a:br>
              <a:rPr lang="pt-BR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</a:br>
            <a:r>
              <a:rPr lang="pt-BR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Node.JS</a:t>
            </a:r>
            <a:endParaRPr lang="pt-BR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08" y="2120313"/>
            <a:ext cx="10018713" cy="737187"/>
          </a:xfrm>
        </p:spPr>
        <p:txBody>
          <a:bodyPr/>
          <a:lstStyle/>
          <a:p>
            <a:r>
              <a:rPr lang="pt-BR" dirty="0" err="1"/>
              <a:t>Arduino</a:t>
            </a:r>
            <a:r>
              <a:rPr lang="pt-BR" dirty="0"/>
              <a:t> que utilizamos foi o LDR, um sensor de luminosidade. Fizemos um cálculo para transformar volts em lumens, volume de medição de luminosidade.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09" y="3163202"/>
            <a:ext cx="6945886" cy="232319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7706456" y="3163202"/>
            <a:ext cx="4051109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Calculo para transformar volts em </a:t>
            </a:r>
            <a:r>
              <a:rPr lang="pt-BR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Lumen</a:t>
            </a:r>
            <a:endParaRPr lang="pt-BR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pt-BR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pt-BR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 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= V</a:t>
            </a:r>
            <a:r>
              <a:rPr lang="pt-BR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 / </a:t>
            </a:r>
            <a:r>
              <a:rPr lang="pt-BR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</a:p>
          <a:p>
            <a:r>
              <a:rPr lang="pt-BR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L = P * 10</a:t>
            </a:r>
          </a:p>
          <a:p>
            <a:endParaRPr lang="pt-BR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pt-BR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 = POTENCIA</a:t>
            </a:r>
          </a:p>
          <a:p>
            <a:r>
              <a:rPr lang="pt-BR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V = VOLTS</a:t>
            </a:r>
          </a:p>
          <a:p>
            <a:r>
              <a:rPr lang="pt-BR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R = RESISTENCIA</a:t>
            </a:r>
          </a:p>
          <a:p>
            <a:r>
              <a:rPr lang="pt-BR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L = LUMENS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6044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7A9F236-ED85-44D3-91B8-E8952AD3FE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89E1FD-9FA0-4E24-89E8-540A0AC2C6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8D1F77-20AC-463C-A15D-F38BE42073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2122EA-915C-433F-820B-D246F461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Objetivos futuros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906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BR" sz="4800" dirty="0">
                <a:latin typeface="Arial Rounded MT Bold" panose="020F0704030504030204" pitchFamily="34" charset="0"/>
              </a:rPr>
              <a:t>Membros da equipe e funções</a:t>
            </a:r>
          </a:p>
        </p:txBody>
      </p:sp>
      <p:graphicFrame>
        <p:nvGraphicFramePr>
          <p:cNvPr id="25" name="Espaço Reservado para Conteúdo 2">
            <a:extLst>
              <a:ext uri="{FF2B5EF4-FFF2-40B4-BE49-F238E27FC236}">
                <a16:creationId xmlns:a16="http://schemas.microsoft.com/office/drawing/2014/main" id="{4951DE4A-71A9-4C7B-B566-2E560037DA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193321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653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355BDB16-82AD-4332-AC90-DA6C23F957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>
                <a:latin typeface="Arial Rounded MT Bold" panose="020F0704030504030204" pitchFamily="34" charset="0"/>
              </a:rPr>
              <a:t>Nosso objetivo: </a:t>
            </a:r>
            <a:endParaRPr lang="en-US" sz="4800" kern="1200" spc="-5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648254"/>
            <a:ext cx="4020297" cy="2341823"/>
          </a:xfrm>
          <a:prstGeom prst="rect">
            <a:avLst/>
          </a:prstGeom>
        </p:spPr>
      </p:pic>
      <p:cxnSp>
        <p:nvCxnSpPr>
          <p:cNvPr id="1029" name="Straight Connector 72">
            <a:extLst>
              <a:ext uri="{FF2B5EF4-FFF2-40B4-BE49-F238E27FC236}">
                <a16:creationId xmlns:a16="http://schemas.microsoft.com/office/drawing/2014/main" id="{1DDFA162-28F6-4B17-96CD-4BAAB28DBA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sultado de imagem para economia de energia icone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6079" y="3218101"/>
            <a:ext cx="2476136" cy="247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5144679" y="2198914"/>
            <a:ext cx="6405063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90000"/>
              </a:lnSpc>
              <a:buClr>
                <a:schemeClr val="accent1"/>
              </a:buClr>
              <a:buNone/>
            </a:pPr>
            <a:endParaRPr lang="en-US" sz="24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30" name="Rectangle 74">
            <a:extLst>
              <a:ext uri="{FF2B5EF4-FFF2-40B4-BE49-F238E27FC236}">
                <a16:creationId xmlns:a16="http://schemas.microsoft.com/office/drawing/2014/main" id="{540AFE09-FEBC-4F08-99E7-57C944096F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1" name="Rectangle 76">
            <a:extLst>
              <a:ext uri="{FF2B5EF4-FFF2-40B4-BE49-F238E27FC236}">
                <a16:creationId xmlns:a16="http://schemas.microsoft.com/office/drawing/2014/main" id="{6A7D39AC-53F1-44E9-8F0C-9C6858FFF7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480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BR" sz="4800">
                <a:latin typeface="Arial Rounded MT Bold" panose="020F0704030504030204" pitchFamily="34" charset="0"/>
              </a:rPr>
              <a:t>Como nós organizamos o projeto?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8C526F6D-076F-458F-8487-321A929A47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198243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2434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pt-BR" dirty="0">
                <a:latin typeface="Arial Rounded MT Bold" panose="020F0704030504030204" pitchFamily="34" charset="0"/>
              </a:rPr>
              <a:t>Backlog e Tabela de Sprints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09" y="1981201"/>
            <a:ext cx="10018713" cy="3124201"/>
          </a:xfrm>
        </p:spPr>
        <p:txBody>
          <a:bodyPr/>
          <a:lstStyle/>
          <a:p>
            <a:r>
              <a:rPr lang="pt-BR" dirty="0"/>
              <a:t>Backlog foi dividido conforme a parte do projeto</a:t>
            </a:r>
          </a:p>
          <a:p>
            <a:r>
              <a:rPr lang="pt-BR" dirty="0"/>
              <a:t>Dividimos em dois sprints, organizados em uma tabela de cores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23" y="3180522"/>
            <a:ext cx="9317127" cy="271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70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8" y="-473131"/>
            <a:ext cx="10018713" cy="1752599"/>
          </a:xfrm>
        </p:spPr>
        <p:txBody>
          <a:bodyPr/>
          <a:lstStyle/>
          <a:p>
            <a:r>
              <a:rPr lang="pt-BR" dirty="0">
                <a:latin typeface="Arial Rounded MT Bold" panose="020F0704030504030204" pitchFamily="34" charset="0"/>
              </a:rPr>
              <a:t>Riscos envolvidos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57698" y="1866899"/>
            <a:ext cx="10018713" cy="3124201"/>
          </a:xfrm>
        </p:spPr>
        <p:txBody>
          <a:bodyPr/>
          <a:lstStyle/>
          <a:p>
            <a:r>
              <a:rPr lang="pt-BR" dirty="0"/>
              <a:t>Estes riscos documentados são eventos que ocorreram e que poderiam ocorrer durante o andamento do projeto</a:t>
            </a:r>
            <a:endParaRPr lang="pt-BR" b="1" dirty="0">
              <a:solidFill>
                <a:srgbClr val="FFFF00"/>
              </a:solidFill>
            </a:endParaRPr>
          </a:p>
          <a:p>
            <a:endParaRPr lang="pt-BR" dirty="0">
              <a:latin typeface="Arial Rounded MT Bold" panose="020F0704030504030204" pitchFamily="34" charset="0"/>
            </a:endParaRP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156" y="2676939"/>
            <a:ext cx="10412135" cy="342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5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BR" sz="4800">
                <a:latin typeface="Arial Rounded MT Bold" panose="020F0704030504030204" pitchFamily="34" charset="0"/>
              </a:rPr>
              <a:t>HLD e LLD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099" y="2067951"/>
            <a:ext cx="3684405" cy="244777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602" y="3967089"/>
            <a:ext cx="4102829" cy="2010379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51639" y="1845734"/>
            <a:ext cx="4804041" cy="4023360"/>
          </a:xfrm>
        </p:spPr>
        <p:txBody>
          <a:bodyPr>
            <a:normAutofit/>
          </a:bodyPr>
          <a:lstStyle/>
          <a:p>
            <a:r>
              <a:rPr lang="pt-BR" sz="2000"/>
              <a:t>Nosso HLD e LLD foi feito em HTML, ficando mais intuitivo ao entendimento.</a:t>
            </a:r>
          </a:p>
          <a:p>
            <a:r>
              <a:rPr lang="pt-BR" sz="2000"/>
              <a:t>A ideia é deixar explicito nosso desenho de solução através destas representações gráficas.</a:t>
            </a:r>
          </a:p>
        </p:txBody>
      </p:sp>
    </p:spTree>
    <p:extLst>
      <p:ext uri="{BB962C8B-B14F-4D97-AF65-F5344CB8AC3E}">
        <p14:creationId xmlns:p14="http://schemas.microsoft.com/office/powerpoint/2010/main" val="1485585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1D1210-3BD3-4C6E-AD1B-07BFB5ABDD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947F56-9DBB-4FF9-ABF2-5B7B3C7B5F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E21A4B-9996-44C9-AE8B-9B156A6CDF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D3AC882-1484-4B82-95B5-CD05D59A17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80015" y="1097902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6000" dirty="0">
                <a:latin typeface="Arial Rounded MT Bold" panose="020F0704030504030204" pitchFamily="34" charset="0"/>
              </a:rPr>
              <a:t>Modelagem do Banco </a:t>
            </a:r>
            <a:br>
              <a:rPr lang="pt-BR" sz="6000" dirty="0">
                <a:latin typeface="Arial Rounded MT Bold" panose="020F0704030504030204" pitchFamily="34" charset="0"/>
              </a:rPr>
            </a:br>
            <a:endParaRPr lang="en-US" sz="6000" u="sng" kern="1200" spc="-50" baseline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4D4AAE-0006-4F1A-9EB8-25A5C8C373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7E0F856-61AB-4439-96DA-E1D06D9B27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9EBCC9-9675-4AC1-9E04-EBAD183DFF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agem 4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251091F1-A641-4B01-9E2B-FC9D5C311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44" y="819444"/>
            <a:ext cx="6350313" cy="521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52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-326780"/>
            <a:ext cx="10018713" cy="1752599"/>
          </a:xfrm>
        </p:spPr>
        <p:txBody>
          <a:bodyPr>
            <a:normAutofit/>
          </a:bodyPr>
          <a:lstStyle/>
          <a:p>
            <a:r>
              <a:rPr lang="pt-BR" dirty="0">
                <a:latin typeface="Arial Rounded MT Bold" panose="020F0704030504030204" pitchFamily="34" charset="0"/>
              </a:rPr>
              <a:t>Banco de dados, Script e Azure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 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1484309" y="110447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 script foi feito a partir dos dados que reunimos do que seria necessário mostrar no site, das relações entre poste, status poste e usuário (funcionário ou </a:t>
            </a:r>
            <a:r>
              <a:rPr lang="pt-BR" dirty="0" err="1"/>
              <a:t>admin</a:t>
            </a:r>
            <a:r>
              <a:rPr lang="pt-BR" dirty="0"/>
              <a:t>), mantendo a simplicidade e agilidade.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38" y="3152711"/>
            <a:ext cx="7894153" cy="313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382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220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1" baseType="lpstr">
      <vt:lpstr>Arial</vt:lpstr>
      <vt:lpstr>Arial Rounded MT Bold</vt:lpstr>
      <vt:lpstr>Calibri</vt:lpstr>
      <vt:lpstr>Calibri Light</vt:lpstr>
      <vt:lpstr>GLYPHICONS Halflings</vt:lpstr>
      <vt:lpstr>Open Sans</vt:lpstr>
      <vt:lpstr>Times New Roman</vt:lpstr>
      <vt:lpstr>Retrospectiva</vt:lpstr>
      <vt:lpstr>Sparkling Lab</vt:lpstr>
      <vt:lpstr>Membros da equipe e funções</vt:lpstr>
      <vt:lpstr>Nosso objetivo: </vt:lpstr>
      <vt:lpstr>Como nós organizamos o projeto?</vt:lpstr>
      <vt:lpstr>Backlog e Tabela de Sprints</vt:lpstr>
      <vt:lpstr>Riscos envolvidos</vt:lpstr>
      <vt:lpstr>HLD e LLD</vt:lpstr>
      <vt:lpstr>Modelagem do Banco  </vt:lpstr>
      <vt:lpstr>Banco de dados, Script e Azure</vt:lpstr>
      <vt:lpstr>Arduino</vt:lpstr>
      <vt:lpstr>Quais foram os parâmetros para o Node.JS?</vt:lpstr>
      <vt:lpstr>        Node.JS</vt:lpstr>
      <vt:lpstr>Objetivos futuros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Sparkling Lab</dc:title>
  <dc:creator>BRUNA OLIVEIRA DE SOUZA .</dc:creator>
  <cp:lastModifiedBy>Aluno</cp:lastModifiedBy>
  <cp:revision>6</cp:revision>
  <dcterms:created xsi:type="dcterms:W3CDTF">2019-10-18T17:58:54Z</dcterms:created>
  <dcterms:modified xsi:type="dcterms:W3CDTF">2019-10-21T18:35:38Z</dcterms:modified>
</cp:coreProperties>
</file>