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A74AC39-531C-4643-94B2-FAA9F9F7971B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CD0864-782C-4424-AE10-510FA9388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10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C39-531C-4643-94B2-FAA9F9F7971B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0864-782C-4424-AE10-510FA9388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99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C39-531C-4643-94B2-FAA9F9F7971B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0864-782C-4424-AE10-510FA9388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347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C39-531C-4643-94B2-FAA9F9F7971B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0864-782C-4424-AE10-510FA93884B1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174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C39-531C-4643-94B2-FAA9F9F7971B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0864-782C-4424-AE10-510FA9388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379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C39-531C-4643-94B2-FAA9F9F7971B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0864-782C-4424-AE10-510FA9388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919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C39-531C-4643-94B2-FAA9F9F7971B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0864-782C-4424-AE10-510FA9388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068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C39-531C-4643-94B2-FAA9F9F7971B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0864-782C-4424-AE10-510FA9388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130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C39-531C-4643-94B2-FAA9F9F7971B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0864-782C-4424-AE10-510FA9388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33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C39-531C-4643-94B2-FAA9F9F7971B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0864-782C-4424-AE10-510FA9388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7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C39-531C-4643-94B2-FAA9F9F7971B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0864-782C-4424-AE10-510FA9388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C39-531C-4643-94B2-FAA9F9F7971B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0864-782C-4424-AE10-510FA9388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22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C39-531C-4643-94B2-FAA9F9F7971B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0864-782C-4424-AE10-510FA9388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74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C39-531C-4643-94B2-FAA9F9F7971B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0864-782C-4424-AE10-510FA9388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9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C39-531C-4643-94B2-FAA9F9F7971B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0864-782C-4424-AE10-510FA9388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44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C39-531C-4643-94B2-FAA9F9F7971B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0864-782C-4424-AE10-510FA9388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89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C39-531C-4643-94B2-FAA9F9F7971B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0864-782C-4424-AE10-510FA9388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21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4AC39-531C-4643-94B2-FAA9F9F7971B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0864-782C-4424-AE10-510FA9388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67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indico fazendo negocio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4" y="397125"/>
            <a:ext cx="2270125" cy="151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6930" y="2174487"/>
            <a:ext cx="335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Síndico fecha um contrato conosco</a:t>
            </a:r>
          </a:p>
        </p:txBody>
      </p:sp>
      <p:sp>
        <p:nvSpPr>
          <p:cNvPr id="7" name="Seta para a Direita 6"/>
          <p:cNvSpPr/>
          <p:nvPr/>
        </p:nvSpPr>
        <p:spPr>
          <a:xfrm>
            <a:off x="3193472" y="949982"/>
            <a:ext cx="1393902" cy="7025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Resultado de imagem para INSTALAR LAMPAD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931" y="163657"/>
            <a:ext cx="2881232" cy="161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067349" y="1851322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As lâmpadas são instaladas </a:t>
            </a:r>
          </a:p>
          <a:p>
            <a:r>
              <a:rPr lang="pt-BR" dirty="0" smtClean="0"/>
              <a:t>em locais estratégicos</a:t>
            </a:r>
            <a:endParaRPr lang="pt-BR" dirty="0"/>
          </a:p>
        </p:txBody>
      </p:sp>
      <p:pic>
        <p:nvPicPr>
          <p:cNvPr id="1030" name="Picture 6" descr="Resultado de imagem para monitorament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237" y="140976"/>
            <a:ext cx="2220877" cy="161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ta para a Direita 11"/>
          <p:cNvSpPr/>
          <p:nvPr/>
        </p:nvSpPr>
        <p:spPr>
          <a:xfrm>
            <a:off x="7885749" y="953022"/>
            <a:ext cx="1393902" cy="7025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422237" y="1781670"/>
            <a:ext cx="2925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nosso monitoramento </a:t>
            </a:r>
          </a:p>
          <a:p>
            <a:r>
              <a:rPr lang="pt-BR" dirty="0"/>
              <a:t>c</a:t>
            </a:r>
            <a:r>
              <a:rPr lang="pt-BR" dirty="0" smtClean="0"/>
              <a:t>omeça a avaliar a situação</a:t>
            </a:r>
          </a:p>
          <a:p>
            <a:r>
              <a:rPr lang="pt-BR" dirty="0" smtClean="0"/>
              <a:t>de cada lâmpada e retornar </a:t>
            </a:r>
          </a:p>
          <a:p>
            <a:r>
              <a:rPr lang="pt-BR" dirty="0" smtClean="0"/>
              <a:t>dados em tempo real.</a:t>
            </a:r>
            <a:endParaRPr lang="pt-BR" dirty="0"/>
          </a:p>
        </p:txBody>
      </p:sp>
      <p:sp>
        <p:nvSpPr>
          <p:cNvPr id="10" name="Seta para Baixo 9"/>
          <p:cNvSpPr/>
          <p:nvPr/>
        </p:nvSpPr>
        <p:spPr>
          <a:xfrm>
            <a:off x="9825388" y="3004680"/>
            <a:ext cx="713072" cy="122301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Picture 8" descr="Resultado de imagem para economia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986" y="4359583"/>
            <a:ext cx="2301875" cy="121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7870974" y="5783906"/>
            <a:ext cx="3908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cliente começa a economizar e </a:t>
            </a:r>
          </a:p>
          <a:p>
            <a:r>
              <a:rPr lang="pt-BR" dirty="0" smtClean="0"/>
              <a:t>otimizar processos caros de manutenção</a:t>
            </a:r>
            <a:endParaRPr lang="pt-BR" dirty="0"/>
          </a:p>
        </p:txBody>
      </p:sp>
      <p:sp>
        <p:nvSpPr>
          <p:cNvPr id="17" name="Seta para a Direita 16"/>
          <p:cNvSpPr/>
          <p:nvPr/>
        </p:nvSpPr>
        <p:spPr>
          <a:xfrm flipH="1">
            <a:off x="7018853" y="4617817"/>
            <a:ext cx="1318990" cy="7025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Resultado de imagem para economizar dinheir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931" y="3792884"/>
            <a:ext cx="2789396" cy="185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2250260" y="5783906"/>
            <a:ext cx="4674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Essa economia pode gerar melhorias</a:t>
            </a:r>
          </a:p>
          <a:p>
            <a:r>
              <a:rPr lang="pt-BR" dirty="0" smtClean="0"/>
              <a:t>no condomínio, já que energia desperdiçada de </a:t>
            </a:r>
          </a:p>
          <a:p>
            <a:r>
              <a:rPr lang="pt-BR" dirty="0"/>
              <a:t>l</a:t>
            </a:r>
            <a:r>
              <a:rPr lang="pt-BR" dirty="0" smtClean="0"/>
              <a:t>âmpada não é mais um problema!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289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50</TotalTime>
  <Words>61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2019-11-04T16:44:44Z</dcterms:created>
  <dcterms:modified xsi:type="dcterms:W3CDTF">2019-11-04T17:35:16Z</dcterms:modified>
</cp:coreProperties>
</file>