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5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52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681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638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765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768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566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33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48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15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33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1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6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96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28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94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F57-819D-4B56-B47F-5E4FC4A629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03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DD1F57-819D-4B56-B47F-5E4FC4A629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D0E1B4-D5E2-462A-AC0E-D4F7DE1F9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9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600" y="0"/>
            <a:ext cx="9144000" cy="2387600"/>
          </a:xfrm>
        </p:spPr>
        <p:txBody>
          <a:bodyPr/>
          <a:lstStyle/>
          <a:p>
            <a:r>
              <a:rPr lang="pt-BR" dirty="0" err="1" smtClean="0">
                <a:latin typeface="Arial Rounded MT Bold" panose="020F0704030504030204" pitchFamily="34" charset="0"/>
                <a:ea typeface="GLYPHICONS Halflings" panose="00000500000000000000" pitchFamily="2" charset="0"/>
              </a:rPr>
              <a:t>Sparkling</a:t>
            </a:r>
            <a:r>
              <a:rPr lang="pt-BR" dirty="0" smtClean="0">
                <a:latin typeface="Arial Rounded MT Bold" panose="020F0704030504030204" pitchFamily="34" charset="0"/>
                <a:ea typeface="GLYPHICONS Halflings" panose="00000500000000000000" pitchFamily="2" charset="0"/>
              </a:rPr>
              <a:t> </a:t>
            </a:r>
            <a:r>
              <a:rPr lang="pt-BR" dirty="0" err="1" smtClean="0">
                <a:latin typeface="Arial Rounded MT Bold" panose="020F0704030504030204" pitchFamily="34" charset="0"/>
                <a:ea typeface="GLYPHICONS Halflings" panose="00000500000000000000" pitchFamily="2" charset="0"/>
              </a:rPr>
              <a:t>Lab</a:t>
            </a:r>
            <a:endParaRPr lang="pt-BR" dirty="0">
              <a:latin typeface="Arial Rounded MT Bold" panose="020F0704030504030204" pitchFamily="34" charset="0"/>
              <a:ea typeface="GLYPHICONS Halfling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6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24511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 Rounded MT Bold" panose="020F0704030504030204" pitchFamily="34" charset="0"/>
              </a:rPr>
              <a:t>Site Institucional</a:t>
            </a:r>
            <a:br>
              <a:rPr lang="pt-BR" dirty="0" smtClean="0">
                <a:latin typeface="Arial Rounded MT Bold" panose="020F0704030504030204" pitchFamily="34" charset="0"/>
              </a:rPr>
            </a:br>
            <a:r>
              <a:rPr lang="pt-BR" dirty="0" smtClean="0">
                <a:latin typeface="Arial Rounded MT Bold" panose="020F0704030504030204" pitchFamily="34" charset="0"/>
              </a:rPr>
              <a:t>Funções do site</a:t>
            </a:r>
            <a:br>
              <a:rPr lang="pt-BR" dirty="0" smtClean="0">
                <a:latin typeface="Arial Rounded MT Bold" panose="020F0704030504030204" pitchFamily="34" charset="0"/>
              </a:rPr>
            </a:br>
            <a:r>
              <a:rPr lang="pt-BR" dirty="0" err="1" smtClean="0">
                <a:latin typeface="Arial Rounded MT Bold" panose="020F0704030504030204" pitchFamily="34" charset="0"/>
              </a:rPr>
              <a:t>Login</a:t>
            </a:r>
            <a:r>
              <a:rPr lang="pt-BR" dirty="0" smtClean="0">
                <a:latin typeface="Arial Rounded MT Bold" panose="020F0704030504030204" pitchFamily="34" charset="0"/>
              </a:rPr>
              <a:t> e Cadastro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345095"/>
            <a:ext cx="10018713" cy="3124201"/>
          </a:xfrm>
        </p:spPr>
        <p:txBody>
          <a:bodyPr/>
          <a:lstStyle/>
          <a:p>
            <a:r>
              <a:rPr lang="pt-BR" dirty="0" smtClean="0"/>
              <a:t>O Site tem como uma de suas funções o </a:t>
            </a:r>
            <a:r>
              <a:rPr lang="pt-BR" dirty="0" err="1" smtClean="0"/>
              <a:t>login</a:t>
            </a:r>
            <a:r>
              <a:rPr lang="pt-BR" dirty="0" smtClean="0"/>
              <a:t> como administrador e </a:t>
            </a:r>
            <a:r>
              <a:rPr lang="pt-BR" dirty="0" err="1" smtClean="0"/>
              <a:t>login</a:t>
            </a:r>
            <a:r>
              <a:rPr lang="pt-BR" dirty="0" smtClean="0"/>
              <a:t> como funcionário da empresa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853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01600"/>
            <a:ext cx="10018713" cy="1752599"/>
          </a:xfrm>
        </p:spPr>
        <p:txBody>
          <a:bodyPr/>
          <a:lstStyle/>
          <a:p>
            <a:r>
              <a:rPr lang="pt-BR" dirty="0" err="1" smtClean="0">
                <a:latin typeface="Arial Rounded MT Bold" panose="020F0704030504030204" pitchFamily="34" charset="0"/>
              </a:rPr>
              <a:t>Arduino</a:t>
            </a:r>
            <a:r>
              <a:rPr lang="pt-BR" dirty="0" smtClean="0">
                <a:latin typeface="Arial Rounded MT Bold" panose="020F0704030504030204" pitchFamily="34" charset="0"/>
              </a:rPr>
              <a:t> e Node.JS: Dados e funcionalidades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473199"/>
            <a:ext cx="10018713" cy="3124201"/>
          </a:xfrm>
        </p:spPr>
        <p:txBody>
          <a:bodyPr/>
          <a:lstStyle/>
          <a:p>
            <a:r>
              <a:rPr lang="pt-BR" dirty="0" err="1" smtClean="0"/>
              <a:t>Arduino</a:t>
            </a:r>
            <a:r>
              <a:rPr lang="pt-BR" dirty="0" smtClean="0"/>
              <a:t> que utilizamos foi o LDR, um sensor de luminosidade. Fizemos um cálculo para transformar volts em lumens, volume de medição de luminosidade.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8" y="3225798"/>
            <a:ext cx="9767887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Rounded MT Bold" panose="020F0704030504030204" pitchFamily="34" charset="0"/>
              </a:rPr>
              <a:t>Membros da equipe e funções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Bruna Oliveira – P.O</a:t>
            </a:r>
          </a:p>
          <a:p>
            <a:r>
              <a:rPr lang="pt-BR" dirty="0" smtClean="0"/>
              <a:t>César Vecchio - DB e </a:t>
            </a:r>
            <a:r>
              <a:rPr lang="pt-BR" dirty="0" err="1" smtClean="0"/>
              <a:t>Arduino</a:t>
            </a:r>
            <a:endParaRPr lang="pt-BR" dirty="0" smtClean="0"/>
          </a:p>
          <a:p>
            <a:r>
              <a:rPr lang="pt-BR" dirty="0"/>
              <a:t>Gabriel  </a:t>
            </a:r>
            <a:r>
              <a:rPr lang="pt-BR" dirty="0" err="1" smtClean="0"/>
              <a:t>Selotto</a:t>
            </a:r>
            <a:r>
              <a:rPr lang="pt-BR" dirty="0" smtClean="0"/>
              <a:t> – </a:t>
            </a:r>
            <a:r>
              <a:rPr lang="pt-BR" dirty="0" err="1" smtClean="0"/>
              <a:t>Scrum</a:t>
            </a:r>
            <a:r>
              <a:rPr lang="pt-BR" dirty="0" smtClean="0"/>
              <a:t> Master</a:t>
            </a:r>
          </a:p>
          <a:p>
            <a:r>
              <a:rPr lang="pt-BR" dirty="0" smtClean="0"/>
              <a:t>Jairo Domingos – Front-</a:t>
            </a:r>
            <a:r>
              <a:rPr lang="pt-BR" dirty="0" err="1" smtClean="0"/>
              <a:t>end</a:t>
            </a:r>
            <a:r>
              <a:rPr lang="pt-BR" dirty="0" smtClean="0"/>
              <a:t> e </a:t>
            </a:r>
            <a:r>
              <a:rPr lang="pt-BR" dirty="0" err="1" smtClean="0"/>
              <a:t>back-end</a:t>
            </a:r>
            <a:r>
              <a:rPr lang="pt-BR" dirty="0" smtClean="0"/>
              <a:t>, analista de requisitos</a:t>
            </a:r>
          </a:p>
          <a:p>
            <a:r>
              <a:rPr lang="pt-BR" dirty="0" smtClean="0"/>
              <a:t>Victoria Mello - Designer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7" y="119309"/>
            <a:ext cx="10018713" cy="1752599"/>
          </a:xfrm>
        </p:spPr>
        <p:txBody>
          <a:bodyPr/>
          <a:lstStyle/>
          <a:p>
            <a:r>
              <a:rPr lang="pt-BR" dirty="0" smtClean="0">
                <a:latin typeface="Arial Rounded MT Bold" panose="020F0704030504030204" pitchFamily="34" charset="0"/>
              </a:rPr>
              <a:t>Qual o nosso objetivo?</a:t>
            </a:r>
            <a:br>
              <a:rPr lang="pt-BR" dirty="0" smtClean="0">
                <a:latin typeface="Arial Rounded MT Bold" panose="020F0704030504030204" pitchFamily="34" charset="0"/>
              </a:rPr>
            </a:br>
            <a:r>
              <a:rPr lang="pt-BR" dirty="0" smtClean="0">
                <a:latin typeface="Arial Rounded MT Bold" panose="020F0704030504030204" pitchFamily="34" charset="0"/>
              </a:rPr>
              <a:t>De onde surgiu a ideia?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Resultado de imagem para economia de energia icon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031" y="4383481"/>
            <a:ext cx="1493520" cy="14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8" y="4203529"/>
            <a:ext cx="3967419" cy="2310625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484306" y="1711378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 nosso objetivo é segurança e economia de energia</a:t>
            </a:r>
          </a:p>
          <a:p>
            <a:r>
              <a:rPr lang="pt-BR" dirty="0" smtClean="0"/>
              <a:t>Facilitar a manutenção dos postes, e monitoramento em tempo real </a:t>
            </a:r>
          </a:p>
        </p:txBody>
      </p:sp>
    </p:spTree>
    <p:extLst>
      <p:ext uri="{BB962C8B-B14F-4D97-AF65-F5344CB8AC3E}">
        <p14:creationId xmlns:p14="http://schemas.microsoft.com/office/powerpoint/2010/main" val="14448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>
                <a:latin typeface="Arial Rounded MT Bold" panose="020F0704030504030204" pitchFamily="34" charset="0"/>
              </a:rPr>
              <a:t>Como nós organizamos o projeto?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61647" y="1752599"/>
            <a:ext cx="10018713" cy="3124201"/>
          </a:xfrm>
        </p:spPr>
        <p:txBody>
          <a:bodyPr/>
          <a:lstStyle/>
          <a:p>
            <a:r>
              <a:rPr lang="pt-BR" dirty="0" err="1" smtClean="0"/>
              <a:t>Trello</a:t>
            </a:r>
            <a:endParaRPr lang="pt-BR" dirty="0" smtClean="0"/>
          </a:p>
          <a:p>
            <a:r>
              <a:rPr lang="pt-BR" dirty="0" smtClean="0"/>
              <a:t>GitHub</a:t>
            </a:r>
          </a:p>
          <a:p>
            <a:r>
              <a:rPr lang="pt-BR" dirty="0" smtClean="0"/>
              <a:t>Planilhas de </a:t>
            </a:r>
            <a:r>
              <a:rPr lang="pt-BR" dirty="0" err="1" smtClean="0"/>
              <a:t>Backlog</a:t>
            </a:r>
            <a:endParaRPr lang="pt-BR" dirty="0" smtClean="0"/>
          </a:p>
          <a:p>
            <a:r>
              <a:rPr lang="pt-BR" dirty="0" smtClean="0"/>
              <a:t>Imagens para verificação rápida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24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err="1" smtClean="0">
                <a:latin typeface="Arial Rounded MT Bold" panose="020F0704030504030204" pitchFamily="34" charset="0"/>
              </a:rPr>
              <a:t>Backlog</a:t>
            </a:r>
            <a:r>
              <a:rPr lang="pt-BR" dirty="0" smtClean="0">
                <a:latin typeface="Arial Rounded MT Bold" panose="020F0704030504030204" pitchFamily="34" charset="0"/>
              </a:rPr>
              <a:t> e Tabela de </a:t>
            </a:r>
            <a:r>
              <a:rPr lang="pt-BR" dirty="0" err="1" smtClean="0">
                <a:latin typeface="Arial Rounded MT Bold" panose="020F0704030504030204" pitchFamily="34" charset="0"/>
              </a:rPr>
              <a:t>Sprints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384299"/>
            <a:ext cx="10018713" cy="3124201"/>
          </a:xfrm>
        </p:spPr>
        <p:txBody>
          <a:bodyPr/>
          <a:lstStyle/>
          <a:p>
            <a:r>
              <a:rPr lang="pt-BR" dirty="0" err="1" smtClean="0"/>
              <a:t>Backlog</a:t>
            </a:r>
            <a:r>
              <a:rPr lang="pt-BR" dirty="0" smtClean="0"/>
              <a:t> foi dividido conforme a parte do projeto</a:t>
            </a:r>
          </a:p>
          <a:p>
            <a:r>
              <a:rPr lang="pt-BR" dirty="0" smtClean="0"/>
              <a:t>Dividimos em dois </a:t>
            </a:r>
            <a:r>
              <a:rPr lang="pt-BR" dirty="0" err="1" smtClean="0"/>
              <a:t>sprints</a:t>
            </a:r>
            <a:r>
              <a:rPr lang="pt-BR" dirty="0" smtClean="0"/>
              <a:t>, organizados em uma tabela de cores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3782071"/>
            <a:ext cx="7981950" cy="211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752599"/>
          </a:xfrm>
        </p:spPr>
        <p:txBody>
          <a:bodyPr/>
          <a:lstStyle/>
          <a:p>
            <a:r>
              <a:rPr lang="pt-BR" dirty="0" smtClean="0">
                <a:latin typeface="Arial Rounded MT Bold" panose="020F0704030504030204" pitchFamily="34" charset="0"/>
              </a:rPr>
              <a:t>Riscos envolvidos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8" y="1371599"/>
            <a:ext cx="10018713" cy="3124201"/>
          </a:xfrm>
        </p:spPr>
        <p:txBody>
          <a:bodyPr/>
          <a:lstStyle/>
          <a:p>
            <a:r>
              <a:rPr lang="pt-BR" dirty="0" smtClean="0"/>
              <a:t>Estes riscos documentados são eventos que ocorreram e que poderiam ocorrer durante o andamento do projeto</a:t>
            </a:r>
            <a:endParaRPr lang="pt-BR" b="1" dirty="0" smtClean="0">
              <a:solidFill>
                <a:srgbClr val="FFFF00"/>
              </a:solidFill>
            </a:endParaRPr>
          </a:p>
          <a:p>
            <a:endParaRPr lang="pt-BR" dirty="0" smtClean="0">
              <a:latin typeface="Arial Rounded MT Bold" panose="020F0704030504030204" pitchFamily="34" charset="0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3308460"/>
            <a:ext cx="9945687" cy="326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689410"/>
          </a:xfrm>
        </p:spPr>
        <p:txBody>
          <a:bodyPr/>
          <a:lstStyle/>
          <a:p>
            <a:r>
              <a:rPr lang="pt-BR" dirty="0" smtClean="0">
                <a:latin typeface="Arial Rounded MT Bold" panose="020F0704030504030204" pitchFamily="34" charset="0"/>
              </a:rPr>
              <a:t>HLD e LLD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270311"/>
            <a:ext cx="10018713" cy="3124201"/>
          </a:xfrm>
        </p:spPr>
        <p:txBody>
          <a:bodyPr/>
          <a:lstStyle/>
          <a:p>
            <a:r>
              <a:rPr lang="pt-BR" dirty="0" smtClean="0"/>
              <a:t>Nosso HLD e LLD foi feito em HTML, ficando mais intuitivo ao entendimento.</a:t>
            </a:r>
          </a:p>
          <a:p>
            <a:r>
              <a:rPr lang="pt-BR" dirty="0" smtClean="0"/>
              <a:t>A ideia é deixar explicito nosso desenho de solução através destas representações gráficas.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4102100"/>
            <a:ext cx="4456019" cy="25146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00" y="4030134"/>
            <a:ext cx="3733800" cy="25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4300"/>
            <a:ext cx="10018713" cy="1752599"/>
          </a:xfrm>
        </p:spPr>
        <p:txBody>
          <a:bodyPr/>
          <a:lstStyle/>
          <a:p>
            <a:r>
              <a:rPr lang="pt-BR" dirty="0" smtClean="0">
                <a:latin typeface="Arial Rounded MT Bold" panose="020F0704030504030204" pitchFamily="34" charset="0"/>
              </a:rPr>
              <a:t>Modelagem do Banco de </a:t>
            </a:r>
            <a:r>
              <a:rPr lang="pt-BR" u="sng" dirty="0" smtClean="0">
                <a:latin typeface="Arial Rounded MT Bold" panose="020F0704030504030204" pitchFamily="34" charset="0"/>
              </a:rPr>
              <a:t>Dados</a:t>
            </a:r>
            <a:endParaRPr lang="pt-BR" u="sng" dirty="0">
              <a:latin typeface="Arial Rounded MT Bold" panose="020F070403050403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18" y="1866899"/>
            <a:ext cx="6765085" cy="4597400"/>
          </a:xfrm>
        </p:spPr>
      </p:pic>
    </p:spTree>
    <p:extLst>
      <p:ext uri="{BB962C8B-B14F-4D97-AF65-F5344CB8AC3E}">
        <p14:creationId xmlns:p14="http://schemas.microsoft.com/office/powerpoint/2010/main" val="8932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95251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 Rounded MT Bold" panose="020F0704030504030204" pitchFamily="34" charset="0"/>
              </a:rPr>
              <a:t>Banco de dados </a:t>
            </a:r>
            <a:br>
              <a:rPr lang="pt-BR" dirty="0" smtClean="0">
                <a:latin typeface="Arial Rounded MT Bold" panose="020F0704030504030204" pitchFamily="34" charset="0"/>
              </a:rPr>
            </a:br>
            <a:r>
              <a:rPr lang="pt-BR" dirty="0" smtClean="0">
                <a:latin typeface="Arial Rounded MT Bold" panose="020F0704030504030204" pitchFamily="34" charset="0"/>
              </a:rPr>
              <a:t>Script</a:t>
            </a:r>
            <a:br>
              <a:rPr lang="pt-BR" dirty="0" smtClean="0">
                <a:latin typeface="Arial Rounded MT Bold" panose="020F0704030504030204" pitchFamily="34" charset="0"/>
              </a:rPr>
            </a:br>
            <a:r>
              <a:rPr lang="pt-BR" dirty="0" err="1" smtClean="0">
                <a:latin typeface="Arial Rounded MT Bold" panose="020F0704030504030204" pitchFamily="34" charset="0"/>
              </a:rPr>
              <a:t>Azure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484310" y="1269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 script foi feito a partir dos dados que reunimos do que seria necessário mostrar no site, das relações entre poste, status poste e usuário (funcionário ou </a:t>
            </a:r>
            <a:r>
              <a:rPr lang="pt-BR" dirty="0" err="1" smtClean="0"/>
              <a:t>admin</a:t>
            </a:r>
            <a:r>
              <a:rPr lang="pt-BR" dirty="0" smtClean="0"/>
              <a:t>), mantendo a simplicidade e agilidade.</a:t>
            </a:r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52" y="3381374"/>
            <a:ext cx="66008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84</TotalTime>
  <Words>251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Corbel</vt:lpstr>
      <vt:lpstr>GLYPHICONS Halflings</vt:lpstr>
      <vt:lpstr>Paralaxe</vt:lpstr>
      <vt:lpstr>Sparkling Lab</vt:lpstr>
      <vt:lpstr>Membros da equipe e funções</vt:lpstr>
      <vt:lpstr>Qual o nosso objetivo? De onde surgiu a ideia?</vt:lpstr>
      <vt:lpstr>Como nós organizamos o projeto?</vt:lpstr>
      <vt:lpstr>Backlog e Tabela de Sprints</vt:lpstr>
      <vt:lpstr>Riscos envolvidos</vt:lpstr>
      <vt:lpstr>HLD e LLD</vt:lpstr>
      <vt:lpstr>Modelagem do Banco de Dados</vt:lpstr>
      <vt:lpstr>Banco de dados  Script Azure</vt:lpstr>
      <vt:lpstr>Site Institucional Funções do site Login e Cadastro </vt:lpstr>
      <vt:lpstr>Arduino e Node.JS: Dados e funcionalidades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Sparkling Lab</dc:title>
  <dc:creator>Aluno</dc:creator>
  <cp:lastModifiedBy>Aluno</cp:lastModifiedBy>
  <cp:revision>9</cp:revision>
  <dcterms:created xsi:type="dcterms:W3CDTF">2019-10-17T20:32:34Z</dcterms:created>
  <dcterms:modified xsi:type="dcterms:W3CDTF">2019-10-17T21:57:03Z</dcterms:modified>
</cp:coreProperties>
</file>