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0" r:id="rId5"/>
    <p:sldId id="261" r:id="rId6"/>
    <p:sldId id="262" r:id="rId7"/>
    <p:sldId id="269"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4" d="100"/>
          <a:sy n="104" d="100"/>
        </p:scale>
        <p:origin x="6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a Soria" userId="0226e985ee63afc9" providerId="LiveId" clId="{FF33B733-4010-40BE-982D-F11B21562946}"/>
    <pc:docChg chg="undo custSel addSld modSld">
      <pc:chgData name="Paola Soria" userId="0226e985ee63afc9" providerId="LiveId" clId="{FF33B733-4010-40BE-982D-F11B21562946}" dt="2023-11-15T02:47:10.400" v="499"/>
      <pc:docMkLst>
        <pc:docMk/>
      </pc:docMkLst>
      <pc:sldChg chg="addSp delSp modSp mod">
        <pc:chgData name="Paola Soria" userId="0226e985ee63afc9" providerId="LiveId" clId="{FF33B733-4010-40BE-982D-F11B21562946}" dt="2023-11-15T02:34:23.003" v="136" actId="20577"/>
        <pc:sldMkLst>
          <pc:docMk/>
          <pc:sldMk cId="229719022" sldId="256"/>
        </pc:sldMkLst>
        <pc:spChg chg="mod">
          <ac:chgData name="Paola Soria" userId="0226e985ee63afc9" providerId="LiveId" clId="{FF33B733-4010-40BE-982D-F11B21562946}" dt="2023-11-15T02:34:11.347" v="113" actId="20577"/>
          <ac:spMkLst>
            <pc:docMk/>
            <pc:sldMk cId="229719022" sldId="256"/>
            <ac:spMk id="2" creationId="{B40C7C6A-F7F0-9534-49B0-A3906C37708A}"/>
          </ac:spMkLst>
        </pc:spChg>
        <pc:spChg chg="mod">
          <ac:chgData name="Paola Soria" userId="0226e985ee63afc9" providerId="LiveId" clId="{FF33B733-4010-40BE-982D-F11B21562946}" dt="2023-11-15T02:34:23.003" v="136" actId="20577"/>
          <ac:spMkLst>
            <pc:docMk/>
            <pc:sldMk cId="229719022" sldId="256"/>
            <ac:spMk id="3" creationId="{62B052A9-DB5D-0118-F294-7ACB0B7E00FF}"/>
          </ac:spMkLst>
        </pc:spChg>
        <pc:picChg chg="add del mod ord">
          <ac:chgData name="Paola Soria" userId="0226e985ee63afc9" providerId="LiveId" clId="{FF33B733-4010-40BE-982D-F11B21562946}" dt="2023-11-15T02:33:39.587" v="75" actId="478"/>
          <ac:picMkLst>
            <pc:docMk/>
            <pc:sldMk cId="229719022" sldId="256"/>
            <ac:picMk id="5" creationId="{3AB622DD-1C8D-345D-8539-46A535049F63}"/>
          </ac:picMkLst>
        </pc:picChg>
        <pc:picChg chg="add del mod">
          <ac:chgData name="Paola Soria" userId="0226e985ee63afc9" providerId="LiveId" clId="{FF33B733-4010-40BE-982D-F11B21562946}" dt="2023-11-15T02:33:48.590" v="77" actId="478"/>
          <ac:picMkLst>
            <pc:docMk/>
            <pc:sldMk cId="229719022" sldId="256"/>
            <ac:picMk id="6" creationId="{694E3DAE-CFF3-6BB4-48A2-FC02216A16D5}"/>
          </ac:picMkLst>
        </pc:picChg>
      </pc:sldChg>
      <pc:sldChg chg="modSp new mod">
        <pc:chgData name="Paola Soria" userId="0226e985ee63afc9" providerId="LiveId" clId="{FF33B733-4010-40BE-982D-F11B21562946}" dt="2023-11-15T02:40:45.587" v="228" actId="20577"/>
        <pc:sldMkLst>
          <pc:docMk/>
          <pc:sldMk cId="1611617447" sldId="257"/>
        </pc:sldMkLst>
        <pc:spChg chg="mod">
          <ac:chgData name="Paola Soria" userId="0226e985ee63afc9" providerId="LiveId" clId="{FF33B733-4010-40BE-982D-F11B21562946}" dt="2023-11-15T02:37:11.704" v="182" actId="20577"/>
          <ac:spMkLst>
            <pc:docMk/>
            <pc:sldMk cId="1611617447" sldId="257"/>
            <ac:spMk id="2" creationId="{A7260A69-86E3-B3DF-FE08-201356D96940}"/>
          </ac:spMkLst>
        </pc:spChg>
        <pc:spChg chg="mod">
          <ac:chgData name="Paola Soria" userId="0226e985ee63afc9" providerId="LiveId" clId="{FF33B733-4010-40BE-982D-F11B21562946}" dt="2023-11-15T02:40:45.587" v="228" actId="20577"/>
          <ac:spMkLst>
            <pc:docMk/>
            <pc:sldMk cId="1611617447" sldId="257"/>
            <ac:spMk id="3" creationId="{0EF72CE2-3614-7DF2-E54C-9EFBA9C742F7}"/>
          </ac:spMkLst>
        </pc:spChg>
      </pc:sldChg>
      <pc:sldChg chg="modSp add mod">
        <pc:chgData name="Paola Soria" userId="0226e985ee63afc9" providerId="LiveId" clId="{FF33B733-4010-40BE-982D-F11B21562946}" dt="2023-11-15T02:43:38.300" v="267" actId="20577"/>
        <pc:sldMkLst>
          <pc:docMk/>
          <pc:sldMk cId="2749256641" sldId="258"/>
        </pc:sldMkLst>
        <pc:spChg chg="mod">
          <ac:chgData name="Paola Soria" userId="0226e985ee63afc9" providerId="LiveId" clId="{FF33B733-4010-40BE-982D-F11B21562946}" dt="2023-11-15T02:43:38.300" v="267" actId="20577"/>
          <ac:spMkLst>
            <pc:docMk/>
            <pc:sldMk cId="2749256641" sldId="258"/>
            <ac:spMk id="2" creationId="{A7260A69-86E3-B3DF-FE08-201356D96940}"/>
          </ac:spMkLst>
        </pc:spChg>
        <pc:spChg chg="mod">
          <ac:chgData name="Paola Soria" userId="0226e985ee63afc9" providerId="LiveId" clId="{FF33B733-4010-40BE-982D-F11B21562946}" dt="2023-11-15T02:43:21.074" v="258" actId="20577"/>
          <ac:spMkLst>
            <pc:docMk/>
            <pc:sldMk cId="2749256641" sldId="258"/>
            <ac:spMk id="3" creationId="{0EF72CE2-3614-7DF2-E54C-9EFBA9C742F7}"/>
          </ac:spMkLst>
        </pc:spChg>
      </pc:sldChg>
      <pc:sldChg chg="addSp delSp modSp new mod">
        <pc:chgData name="Paola Soria" userId="0226e985ee63afc9" providerId="LiveId" clId="{FF33B733-4010-40BE-982D-F11B21562946}" dt="2023-11-15T02:47:10.400" v="499"/>
        <pc:sldMkLst>
          <pc:docMk/>
          <pc:sldMk cId="1258073909" sldId="259"/>
        </pc:sldMkLst>
        <pc:spChg chg="mod">
          <ac:chgData name="Paola Soria" userId="0226e985ee63afc9" providerId="LiveId" clId="{FF33B733-4010-40BE-982D-F11B21562946}" dt="2023-11-15T02:44:43.261" v="289" actId="404"/>
          <ac:spMkLst>
            <pc:docMk/>
            <pc:sldMk cId="1258073909" sldId="259"/>
            <ac:spMk id="2" creationId="{3B2BB554-7AE3-D9EF-DDFD-61BCB84277B5}"/>
          </ac:spMkLst>
        </pc:spChg>
        <pc:spChg chg="del">
          <ac:chgData name="Paola Soria" userId="0226e985ee63afc9" providerId="LiveId" clId="{FF33B733-4010-40BE-982D-F11B21562946}" dt="2023-11-15T02:45:06.697" v="290" actId="22"/>
          <ac:spMkLst>
            <pc:docMk/>
            <pc:sldMk cId="1258073909" sldId="259"/>
            <ac:spMk id="3" creationId="{9B70D65E-FF73-F399-C63B-56EB58B829A9}"/>
          </ac:spMkLst>
        </pc:spChg>
        <pc:spChg chg="add mod">
          <ac:chgData name="Paola Soria" userId="0226e985ee63afc9" providerId="LiveId" clId="{FF33B733-4010-40BE-982D-F11B21562946}" dt="2023-11-15T02:46:15.218" v="445" actId="1038"/>
          <ac:spMkLst>
            <pc:docMk/>
            <pc:sldMk cId="1258073909" sldId="259"/>
            <ac:spMk id="6" creationId="{57F2C682-DEA8-8E37-732D-14A90D8AE1EF}"/>
          </ac:spMkLst>
        </pc:spChg>
        <pc:spChg chg="add mod">
          <ac:chgData name="Paola Soria" userId="0226e985ee63afc9" providerId="LiveId" clId="{FF33B733-4010-40BE-982D-F11B21562946}" dt="2023-11-15T02:47:10.400" v="499"/>
          <ac:spMkLst>
            <pc:docMk/>
            <pc:sldMk cId="1258073909" sldId="259"/>
            <ac:spMk id="7" creationId="{D96AFB19-EF34-11F3-1523-1B508F1323E2}"/>
          </ac:spMkLst>
        </pc:spChg>
        <pc:picChg chg="add mod ord">
          <ac:chgData name="Paola Soria" userId="0226e985ee63afc9" providerId="LiveId" clId="{FF33B733-4010-40BE-982D-F11B21562946}" dt="2023-11-15T02:46:06.937" v="384" actId="1038"/>
          <ac:picMkLst>
            <pc:docMk/>
            <pc:sldMk cId="1258073909" sldId="259"/>
            <ac:picMk id="5" creationId="{A72D9FE6-3452-0289-22AD-92C2F15EAE1F}"/>
          </ac:picMkLst>
        </pc:picChg>
      </pc:sldChg>
    </pc:docChg>
  </pc:docChgLst>
  <pc:docChgLst>
    <pc:chgData name="Paola Soria" userId="0226e985ee63afc9" providerId="LiveId" clId="{46632596-9514-4FA6-943A-D69DB322444E}"/>
    <pc:docChg chg="undo custSel addSld delSld modSld sldOrd">
      <pc:chgData name="Paola Soria" userId="0226e985ee63afc9" providerId="LiveId" clId="{46632596-9514-4FA6-943A-D69DB322444E}" dt="2023-11-23T00:17:30.727" v="1697" actId="1076"/>
      <pc:docMkLst>
        <pc:docMk/>
      </pc:docMkLst>
      <pc:sldChg chg="modSp mod">
        <pc:chgData name="Paola Soria" userId="0226e985ee63afc9" providerId="LiveId" clId="{46632596-9514-4FA6-943A-D69DB322444E}" dt="2023-11-23T00:10:59.722" v="1288" actId="20577"/>
        <pc:sldMkLst>
          <pc:docMk/>
          <pc:sldMk cId="1611617447" sldId="257"/>
        </pc:sldMkLst>
        <pc:spChg chg="mod">
          <ac:chgData name="Paola Soria" userId="0226e985ee63afc9" providerId="LiveId" clId="{46632596-9514-4FA6-943A-D69DB322444E}" dt="2023-11-23T00:10:59.722" v="1288" actId="20577"/>
          <ac:spMkLst>
            <pc:docMk/>
            <pc:sldMk cId="1611617447" sldId="257"/>
            <ac:spMk id="3" creationId="{0EF72CE2-3614-7DF2-E54C-9EFBA9C742F7}"/>
          </ac:spMkLst>
        </pc:spChg>
      </pc:sldChg>
      <pc:sldChg chg="del">
        <pc:chgData name="Paola Soria" userId="0226e985ee63afc9" providerId="LiveId" clId="{46632596-9514-4FA6-943A-D69DB322444E}" dt="2023-11-22T02:06:29.904" v="202" actId="47"/>
        <pc:sldMkLst>
          <pc:docMk/>
          <pc:sldMk cId="2749256641" sldId="258"/>
        </pc:sldMkLst>
      </pc:sldChg>
      <pc:sldChg chg="modSp mod">
        <pc:chgData name="Paola Soria" userId="0226e985ee63afc9" providerId="LiveId" clId="{46632596-9514-4FA6-943A-D69DB322444E}" dt="2023-11-22T23:55:35.373" v="1267" actId="1076"/>
        <pc:sldMkLst>
          <pc:docMk/>
          <pc:sldMk cId="1258073909" sldId="259"/>
        </pc:sldMkLst>
        <pc:spChg chg="mod">
          <ac:chgData name="Paola Soria" userId="0226e985ee63afc9" providerId="LiveId" clId="{46632596-9514-4FA6-943A-D69DB322444E}" dt="2023-11-22T23:55:35.373" v="1267" actId="1076"/>
          <ac:spMkLst>
            <pc:docMk/>
            <pc:sldMk cId="1258073909" sldId="259"/>
            <ac:spMk id="7" creationId="{D96AFB19-EF34-11F3-1523-1B508F1323E2}"/>
          </ac:spMkLst>
        </pc:spChg>
      </pc:sldChg>
      <pc:sldChg chg="addSp delSp modSp new mod modClrScheme chgLayout">
        <pc:chgData name="Paola Soria" userId="0226e985ee63afc9" providerId="LiveId" clId="{46632596-9514-4FA6-943A-D69DB322444E}" dt="2023-11-22T02:29:17.359" v="642" actId="179"/>
        <pc:sldMkLst>
          <pc:docMk/>
          <pc:sldMk cId="2463124789" sldId="260"/>
        </pc:sldMkLst>
        <pc:spChg chg="mod ord">
          <ac:chgData name="Paola Soria" userId="0226e985ee63afc9" providerId="LiveId" clId="{46632596-9514-4FA6-943A-D69DB322444E}" dt="2023-11-22T02:16:16.424" v="335" actId="113"/>
          <ac:spMkLst>
            <pc:docMk/>
            <pc:sldMk cId="2463124789" sldId="260"/>
            <ac:spMk id="2" creationId="{74CC020E-B0B5-5587-B680-5E1AE265EE8C}"/>
          </ac:spMkLst>
        </pc:spChg>
        <pc:spChg chg="del mod ord">
          <ac:chgData name="Paola Soria" userId="0226e985ee63afc9" providerId="LiveId" clId="{46632596-9514-4FA6-943A-D69DB322444E}" dt="2023-11-22T02:09:45.997" v="259" actId="478"/>
          <ac:spMkLst>
            <pc:docMk/>
            <pc:sldMk cId="2463124789" sldId="260"/>
            <ac:spMk id="3" creationId="{FFA76649-A593-EE00-4544-9E38EB2601B4}"/>
          </ac:spMkLst>
        </pc:spChg>
        <pc:spChg chg="add mod ord">
          <ac:chgData name="Paola Soria" userId="0226e985ee63afc9" providerId="LiveId" clId="{46632596-9514-4FA6-943A-D69DB322444E}" dt="2023-11-22T02:29:17.359" v="642" actId="179"/>
          <ac:spMkLst>
            <pc:docMk/>
            <pc:sldMk cId="2463124789" sldId="260"/>
            <ac:spMk id="4" creationId="{ABA20DB9-ACD2-FC67-27EE-1394852F67E1}"/>
          </ac:spMkLst>
        </pc:spChg>
        <pc:spChg chg="add del mod">
          <ac:chgData name="Paola Soria" userId="0226e985ee63afc9" providerId="LiveId" clId="{46632596-9514-4FA6-943A-D69DB322444E}" dt="2023-11-22T02:09:50.526" v="260" actId="478"/>
          <ac:spMkLst>
            <pc:docMk/>
            <pc:sldMk cId="2463124789" sldId="260"/>
            <ac:spMk id="6" creationId="{1111A807-6C69-37C8-55DF-BB2979E7A229}"/>
          </ac:spMkLst>
        </pc:spChg>
        <pc:picChg chg="add mod">
          <ac:chgData name="Paola Soria" userId="0226e985ee63afc9" providerId="LiveId" clId="{46632596-9514-4FA6-943A-D69DB322444E}" dt="2023-11-22T02:13:46.722" v="324" actId="1036"/>
          <ac:picMkLst>
            <pc:docMk/>
            <pc:sldMk cId="2463124789" sldId="260"/>
            <ac:picMk id="8" creationId="{939A446F-CDA3-58AC-170C-2C5D423E20FD}"/>
          </ac:picMkLst>
        </pc:picChg>
        <pc:picChg chg="add mod">
          <ac:chgData name="Paola Soria" userId="0226e985ee63afc9" providerId="LiveId" clId="{46632596-9514-4FA6-943A-D69DB322444E}" dt="2023-11-22T02:13:46.722" v="324" actId="1036"/>
          <ac:picMkLst>
            <pc:docMk/>
            <pc:sldMk cId="2463124789" sldId="260"/>
            <ac:picMk id="10" creationId="{225CC56D-A32E-1EDE-B872-ADF321CA34EF}"/>
          </ac:picMkLst>
        </pc:picChg>
        <pc:picChg chg="add mod">
          <ac:chgData name="Paola Soria" userId="0226e985ee63afc9" providerId="LiveId" clId="{46632596-9514-4FA6-943A-D69DB322444E}" dt="2023-11-22T02:13:46.722" v="324" actId="1036"/>
          <ac:picMkLst>
            <pc:docMk/>
            <pc:sldMk cId="2463124789" sldId="260"/>
            <ac:picMk id="12" creationId="{975E34B9-2E2E-7D30-8B5A-869123315B43}"/>
          </ac:picMkLst>
        </pc:picChg>
      </pc:sldChg>
      <pc:sldChg chg="addSp delSp modSp new mod">
        <pc:chgData name="Paola Soria" userId="0226e985ee63afc9" providerId="LiveId" clId="{46632596-9514-4FA6-943A-D69DB322444E}" dt="2023-11-22T23:45:37.981" v="1262" actId="1076"/>
        <pc:sldMkLst>
          <pc:docMk/>
          <pc:sldMk cId="3259997384" sldId="261"/>
        </pc:sldMkLst>
        <pc:spChg chg="mod">
          <ac:chgData name="Paola Soria" userId="0226e985ee63afc9" providerId="LiveId" clId="{46632596-9514-4FA6-943A-D69DB322444E}" dt="2023-11-22T02:16:33.314" v="336" actId="108"/>
          <ac:spMkLst>
            <pc:docMk/>
            <pc:sldMk cId="3259997384" sldId="261"/>
            <ac:spMk id="2" creationId="{1A00B4FA-9F87-AE3E-8E66-4C7C1CE9A292}"/>
          </ac:spMkLst>
        </pc:spChg>
        <pc:spChg chg="mod">
          <ac:chgData name="Paola Soria" userId="0226e985ee63afc9" providerId="LiveId" clId="{46632596-9514-4FA6-943A-D69DB322444E}" dt="2023-11-22T02:30:00.223" v="649" actId="27636"/>
          <ac:spMkLst>
            <pc:docMk/>
            <pc:sldMk cId="3259997384" sldId="261"/>
            <ac:spMk id="3" creationId="{713E9238-FC14-BA5C-3ABB-23F52D5B892D}"/>
          </ac:spMkLst>
        </pc:spChg>
        <pc:spChg chg="del">
          <ac:chgData name="Paola Soria" userId="0226e985ee63afc9" providerId="LiveId" clId="{46632596-9514-4FA6-943A-D69DB322444E}" dt="2023-11-22T02:15:31.852" v="326" actId="22"/>
          <ac:spMkLst>
            <pc:docMk/>
            <pc:sldMk cId="3259997384" sldId="261"/>
            <ac:spMk id="4" creationId="{0C3D28B0-B17A-105E-7AB0-EFAE01C8A709}"/>
          </ac:spMkLst>
        </pc:spChg>
        <pc:spChg chg="add mod">
          <ac:chgData name="Paola Soria" userId="0226e985ee63afc9" providerId="LiveId" clId="{46632596-9514-4FA6-943A-D69DB322444E}" dt="2023-11-22T23:45:37.981" v="1262" actId="1076"/>
          <ac:spMkLst>
            <pc:docMk/>
            <pc:sldMk cId="3259997384" sldId="261"/>
            <ac:spMk id="5" creationId="{0804B99F-5208-1631-CDFA-CFAAF3E7433A}"/>
          </ac:spMkLst>
        </pc:spChg>
        <pc:picChg chg="add mod ord">
          <ac:chgData name="Paola Soria" userId="0226e985ee63afc9" providerId="LiveId" clId="{46632596-9514-4FA6-943A-D69DB322444E}" dt="2023-11-22T02:15:43.744" v="330" actId="1076"/>
          <ac:picMkLst>
            <pc:docMk/>
            <pc:sldMk cId="3259997384" sldId="261"/>
            <ac:picMk id="6" creationId="{08AB05A1-DE76-C316-E214-A8290097E8F3}"/>
          </ac:picMkLst>
        </pc:picChg>
      </pc:sldChg>
      <pc:sldChg chg="addSp delSp modSp add mod">
        <pc:chgData name="Paola Soria" userId="0226e985ee63afc9" providerId="LiveId" clId="{46632596-9514-4FA6-943A-D69DB322444E}" dt="2023-11-22T23:45:49.873" v="1264" actId="1076"/>
        <pc:sldMkLst>
          <pc:docMk/>
          <pc:sldMk cId="1475811186" sldId="262"/>
        </pc:sldMkLst>
        <pc:spChg chg="mod">
          <ac:chgData name="Paola Soria" userId="0226e985ee63afc9" providerId="LiveId" clId="{46632596-9514-4FA6-943A-D69DB322444E}" dt="2023-11-22T02:23:07.424" v="509" actId="20577"/>
          <ac:spMkLst>
            <pc:docMk/>
            <pc:sldMk cId="1475811186" sldId="262"/>
            <ac:spMk id="2" creationId="{1A00B4FA-9F87-AE3E-8E66-4C7C1CE9A292}"/>
          </ac:spMkLst>
        </pc:spChg>
        <pc:spChg chg="mod">
          <ac:chgData name="Paola Soria" userId="0226e985ee63afc9" providerId="LiveId" clId="{46632596-9514-4FA6-943A-D69DB322444E}" dt="2023-11-22T02:30:16.302" v="652" actId="403"/>
          <ac:spMkLst>
            <pc:docMk/>
            <pc:sldMk cId="1475811186" sldId="262"/>
            <ac:spMk id="3" creationId="{713E9238-FC14-BA5C-3ABB-23F52D5B892D}"/>
          </ac:spMkLst>
        </pc:spChg>
        <pc:spChg chg="add mod">
          <ac:chgData name="Paola Soria" userId="0226e985ee63afc9" providerId="LiveId" clId="{46632596-9514-4FA6-943A-D69DB322444E}" dt="2023-11-22T23:45:49.873" v="1264" actId="1076"/>
          <ac:spMkLst>
            <pc:docMk/>
            <pc:sldMk cId="1475811186" sldId="262"/>
            <ac:spMk id="5" creationId="{BF177C52-693C-AED7-3F84-5CAA27B355EB}"/>
          </ac:spMkLst>
        </pc:spChg>
        <pc:spChg chg="add del mod">
          <ac:chgData name="Paola Soria" userId="0226e985ee63afc9" providerId="LiveId" clId="{46632596-9514-4FA6-943A-D69DB322444E}" dt="2023-11-22T02:23:36.866" v="511" actId="22"/>
          <ac:spMkLst>
            <pc:docMk/>
            <pc:sldMk cId="1475811186" sldId="262"/>
            <ac:spMk id="5" creationId="{C2965406-362C-5EB8-54E7-ADFF800CD869}"/>
          </ac:spMkLst>
        </pc:spChg>
        <pc:picChg chg="del">
          <ac:chgData name="Paola Soria" userId="0226e985ee63afc9" providerId="LiveId" clId="{46632596-9514-4FA6-943A-D69DB322444E}" dt="2023-11-22T02:23:10.710" v="510" actId="478"/>
          <ac:picMkLst>
            <pc:docMk/>
            <pc:sldMk cId="1475811186" sldId="262"/>
            <ac:picMk id="6" creationId="{08AB05A1-DE76-C316-E214-A8290097E8F3}"/>
          </ac:picMkLst>
        </pc:picChg>
        <pc:picChg chg="add mod ord">
          <ac:chgData name="Paola Soria" userId="0226e985ee63afc9" providerId="LiveId" clId="{46632596-9514-4FA6-943A-D69DB322444E}" dt="2023-11-22T02:23:42.260" v="513" actId="14100"/>
          <ac:picMkLst>
            <pc:docMk/>
            <pc:sldMk cId="1475811186" sldId="262"/>
            <ac:picMk id="8" creationId="{4B07D2F9-20CC-31F8-46AD-2A0957E92556}"/>
          </ac:picMkLst>
        </pc:picChg>
      </pc:sldChg>
      <pc:sldChg chg="addSp delSp modSp new mod">
        <pc:chgData name="Paola Soria" userId="0226e985ee63afc9" providerId="LiveId" clId="{46632596-9514-4FA6-943A-D69DB322444E}" dt="2023-11-22T02:39:01.138" v="799" actId="1076"/>
        <pc:sldMkLst>
          <pc:docMk/>
          <pc:sldMk cId="3924408114" sldId="263"/>
        </pc:sldMkLst>
        <pc:spChg chg="mod">
          <ac:chgData name="Paola Soria" userId="0226e985ee63afc9" providerId="LiveId" clId="{46632596-9514-4FA6-943A-D69DB322444E}" dt="2023-11-22T02:26:49.859" v="594" actId="113"/>
          <ac:spMkLst>
            <pc:docMk/>
            <pc:sldMk cId="3924408114" sldId="263"/>
            <ac:spMk id="2" creationId="{2AC114A2-17A0-C15F-0889-74E8AA4222A1}"/>
          </ac:spMkLst>
        </pc:spChg>
        <pc:spChg chg="del mod">
          <ac:chgData name="Paola Soria" userId="0226e985ee63afc9" providerId="LiveId" clId="{46632596-9514-4FA6-943A-D69DB322444E}" dt="2023-11-22T02:38:17.055" v="787" actId="478"/>
          <ac:spMkLst>
            <pc:docMk/>
            <pc:sldMk cId="3924408114" sldId="263"/>
            <ac:spMk id="3" creationId="{F4ABFFB2-1C26-CBA4-0456-C8C622332340}"/>
          </ac:spMkLst>
        </pc:spChg>
        <pc:spChg chg="del mod">
          <ac:chgData name="Paola Soria" userId="0226e985ee63afc9" providerId="LiveId" clId="{46632596-9514-4FA6-943A-D69DB322444E}" dt="2023-11-22T02:30:43.191" v="653" actId="478"/>
          <ac:spMkLst>
            <pc:docMk/>
            <pc:sldMk cId="3924408114" sldId="263"/>
            <ac:spMk id="4" creationId="{5D2A83EE-40C5-A9CC-DC46-5A560C9BA415}"/>
          </ac:spMkLst>
        </pc:spChg>
        <pc:spChg chg="add del mod">
          <ac:chgData name="Paola Soria" userId="0226e985ee63afc9" providerId="LiveId" clId="{46632596-9514-4FA6-943A-D69DB322444E}" dt="2023-11-22T02:30:45.408" v="654"/>
          <ac:spMkLst>
            <pc:docMk/>
            <pc:sldMk cId="3924408114" sldId="263"/>
            <ac:spMk id="6" creationId="{1B4821E6-D9BD-B4D2-9D3D-2BB5DE82824D}"/>
          </ac:spMkLst>
        </pc:spChg>
        <pc:spChg chg="add mod">
          <ac:chgData name="Paola Soria" userId="0226e985ee63afc9" providerId="LiveId" clId="{46632596-9514-4FA6-943A-D69DB322444E}" dt="2023-11-22T02:38:30.517" v="795" actId="14100"/>
          <ac:spMkLst>
            <pc:docMk/>
            <pc:sldMk cId="3924408114" sldId="263"/>
            <ac:spMk id="7" creationId="{CA0307A6-71ED-1CB0-2DCC-7EBA27C4569A}"/>
          </ac:spMkLst>
        </pc:spChg>
        <pc:picChg chg="add mod">
          <ac:chgData name="Paola Soria" userId="0226e985ee63afc9" providerId="LiveId" clId="{46632596-9514-4FA6-943A-D69DB322444E}" dt="2023-11-22T02:39:01.138" v="799" actId="1076"/>
          <ac:picMkLst>
            <pc:docMk/>
            <pc:sldMk cId="3924408114" sldId="263"/>
            <ac:picMk id="9" creationId="{22A6F2A7-E5B6-ECD9-6A62-D7A748B0A6B9}"/>
          </ac:picMkLst>
        </pc:picChg>
      </pc:sldChg>
      <pc:sldChg chg="addSp delSp modSp new mod">
        <pc:chgData name="Paola Soria" userId="0226e985ee63afc9" providerId="LiveId" clId="{46632596-9514-4FA6-943A-D69DB322444E}" dt="2023-11-22T02:46:23.450" v="903" actId="108"/>
        <pc:sldMkLst>
          <pc:docMk/>
          <pc:sldMk cId="2036890561" sldId="264"/>
        </pc:sldMkLst>
        <pc:spChg chg="mod">
          <ac:chgData name="Paola Soria" userId="0226e985ee63afc9" providerId="LiveId" clId="{46632596-9514-4FA6-943A-D69DB322444E}" dt="2023-11-22T02:39:28.172" v="803" actId="113"/>
          <ac:spMkLst>
            <pc:docMk/>
            <pc:sldMk cId="2036890561" sldId="264"/>
            <ac:spMk id="2" creationId="{F55EF14A-51B1-22FC-6F56-6889A61CD648}"/>
          </ac:spMkLst>
        </pc:spChg>
        <pc:spChg chg="del mod">
          <ac:chgData name="Paola Soria" userId="0226e985ee63afc9" providerId="LiveId" clId="{46632596-9514-4FA6-943A-D69DB322444E}" dt="2023-11-22T02:41:44.247" v="851" actId="478"/>
          <ac:spMkLst>
            <pc:docMk/>
            <pc:sldMk cId="2036890561" sldId="264"/>
            <ac:spMk id="3" creationId="{1C6ECC7A-17A2-E71B-359E-4D26220299A7}"/>
          </ac:spMkLst>
        </pc:spChg>
        <pc:spChg chg="mod">
          <ac:chgData name="Paola Soria" userId="0226e985ee63afc9" providerId="LiveId" clId="{46632596-9514-4FA6-943A-D69DB322444E}" dt="2023-11-22T02:46:23.450" v="903" actId="108"/>
          <ac:spMkLst>
            <pc:docMk/>
            <pc:sldMk cId="2036890561" sldId="264"/>
            <ac:spMk id="4" creationId="{BC871927-1D63-E330-C7F3-771DC30BEDE3}"/>
          </ac:spMkLst>
        </pc:spChg>
        <pc:picChg chg="add mod">
          <ac:chgData name="Paola Soria" userId="0226e985ee63afc9" providerId="LiveId" clId="{46632596-9514-4FA6-943A-D69DB322444E}" dt="2023-11-22T02:42:12.877" v="853" actId="1076"/>
          <ac:picMkLst>
            <pc:docMk/>
            <pc:sldMk cId="2036890561" sldId="264"/>
            <ac:picMk id="6" creationId="{A1BF6B01-BF0C-816E-D2E2-22B079AA3221}"/>
          </ac:picMkLst>
        </pc:picChg>
        <pc:picChg chg="add mod">
          <ac:chgData name="Paola Soria" userId="0226e985ee63afc9" providerId="LiveId" clId="{46632596-9514-4FA6-943A-D69DB322444E}" dt="2023-11-22T02:42:31.355" v="855" actId="1076"/>
          <ac:picMkLst>
            <pc:docMk/>
            <pc:sldMk cId="2036890561" sldId="264"/>
            <ac:picMk id="8" creationId="{8ABD9592-AD31-D961-5934-BFA884D745BA}"/>
          </ac:picMkLst>
        </pc:picChg>
        <pc:picChg chg="add mod">
          <ac:chgData name="Paola Soria" userId="0226e985ee63afc9" providerId="LiveId" clId="{46632596-9514-4FA6-943A-D69DB322444E}" dt="2023-11-22T02:43:24.596" v="857" actId="1076"/>
          <ac:picMkLst>
            <pc:docMk/>
            <pc:sldMk cId="2036890561" sldId="264"/>
            <ac:picMk id="10" creationId="{F958C597-9071-FDCC-8375-874C2AB5E1EF}"/>
          </ac:picMkLst>
        </pc:picChg>
      </pc:sldChg>
      <pc:sldChg chg="addSp delSp modSp new mod">
        <pc:chgData name="Paola Soria" userId="0226e985ee63afc9" providerId="LiveId" clId="{46632596-9514-4FA6-943A-D69DB322444E}" dt="2023-11-22T02:47:50.062" v="972" actId="20577"/>
        <pc:sldMkLst>
          <pc:docMk/>
          <pc:sldMk cId="3830521437" sldId="265"/>
        </pc:sldMkLst>
        <pc:spChg chg="mod">
          <ac:chgData name="Paola Soria" userId="0226e985ee63afc9" providerId="LiveId" clId="{46632596-9514-4FA6-943A-D69DB322444E}" dt="2023-11-22T02:45:03.228" v="898" actId="20577"/>
          <ac:spMkLst>
            <pc:docMk/>
            <pc:sldMk cId="3830521437" sldId="265"/>
            <ac:spMk id="2" creationId="{A3836E25-DA98-B259-9A64-ED08BC277698}"/>
          </ac:spMkLst>
        </pc:spChg>
        <pc:spChg chg="del">
          <ac:chgData name="Paola Soria" userId="0226e985ee63afc9" providerId="LiveId" clId="{46632596-9514-4FA6-943A-D69DB322444E}" dt="2023-11-22T02:45:54.974" v="900"/>
          <ac:spMkLst>
            <pc:docMk/>
            <pc:sldMk cId="3830521437" sldId="265"/>
            <ac:spMk id="3" creationId="{8422E958-72E2-FFB6-3095-35A3DCBD6201}"/>
          </ac:spMkLst>
        </pc:spChg>
        <pc:spChg chg="mod">
          <ac:chgData name="Paola Soria" userId="0226e985ee63afc9" providerId="LiveId" clId="{46632596-9514-4FA6-943A-D69DB322444E}" dt="2023-11-22T02:47:50.062" v="972" actId="20577"/>
          <ac:spMkLst>
            <pc:docMk/>
            <pc:sldMk cId="3830521437" sldId="265"/>
            <ac:spMk id="4" creationId="{25CA4420-3C4C-52AD-3BF9-136C2F918340}"/>
          </ac:spMkLst>
        </pc:spChg>
        <pc:picChg chg="add mod">
          <ac:chgData name="Paola Soria" userId="0226e985ee63afc9" providerId="LiveId" clId="{46632596-9514-4FA6-943A-D69DB322444E}" dt="2023-11-22T02:46:03.154" v="902" actId="14100"/>
          <ac:picMkLst>
            <pc:docMk/>
            <pc:sldMk cId="3830521437" sldId="265"/>
            <ac:picMk id="5" creationId="{F5A622A4-14A3-9E01-E125-D8F2A05EB52E}"/>
          </ac:picMkLst>
        </pc:picChg>
      </pc:sldChg>
      <pc:sldChg chg="addSp delSp modSp add mod">
        <pc:chgData name="Paola Soria" userId="0226e985ee63afc9" providerId="LiveId" clId="{46632596-9514-4FA6-943A-D69DB322444E}" dt="2023-11-22T02:50:16.508" v="1010" actId="20577"/>
        <pc:sldMkLst>
          <pc:docMk/>
          <pc:sldMk cId="1901991316" sldId="266"/>
        </pc:sldMkLst>
        <pc:spChg chg="mod">
          <ac:chgData name="Paola Soria" userId="0226e985ee63afc9" providerId="LiveId" clId="{46632596-9514-4FA6-943A-D69DB322444E}" dt="2023-11-22T02:48:04.233" v="975" actId="20577"/>
          <ac:spMkLst>
            <pc:docMk/>
            <pc:sldMk cId="1901991316" sldId="266"/>
            <ac:spMk id="2" creationId="{A3836E25-DA98-B259-9A64-ED08BC277698}"/>
          </ac:spMkLst>
        </pc:spChg>
        <pc:spChg chg="mod">
          <ac:chgData name="Paola Soria" userId="0226e985ee63afc9" providerId="LiveId" clId="{46632596-9514-4FA6-943A-D69DB322444E}" dt="2023-11-22T02:50:16.508" v="1010" actId="20577"/>
          <ac:spMkLst>
            <pc:docMk/>
            <pc:sldMk cId="1901991316" sldId="266"/>
            <ac:spMk id="4" creationId="{25CA4420-3C4C-52AD-3BF9-136C2F918340}"/>
          </ac:spMkLst>
        </pc:spChg>
        <pc:spChg chg="add del mod">
          <ac:chgData name="Paola Soria" userId="0226e985ee63afc9" providerId="LiveId" clId="{46632596-9514-4FA6-943A-D69DB322444E}" dt="2023-11-22T02:48:24.053" v="977"/>
          <ac:spMkLst>
            <pc:docMk/>
            <pc:sldMk cId="1901991316" sldId="266"/>
            <ac:spMk id="6" creationId="{D4EEE632-F343-CCB2-C196-B714380CE271}"/>
          </ac:spMkLst>
        </pc:spChg>
        <pc:spChg chg="add del mod">
          <ac:chgData name="Paola Soria" userId="0226e985ee63afc9" providerId="LiveId" clId="{46632596-9514-4FA6-943A-D69DB322444E}" dt="2023-11-22T02:48:40.083" v="980"/>
          <ac:spMkLst>
            <pc:docMk/>
            <pc:sldMk cId="1901991316" sldId="266"/>
            <ac:spMk id="9" creationId="{59A49BAE-01BE-90BB-D2B6-A1B07BF78D49}"/>
          </ac:spMkLst>
        </pc:spChg>
        <pc:picChg chg="del">
          <ac:chgData name="Paola Soria" userId="0226e985ee63afc9" providerId="LiveId" clId="{46632596-9514-4FA6-943A-D69DB322444E}" dt="2023-11-22T02:48:06.427" v="976" actId="478"/>
          <ac:picMkLst>
            <pc:docMk/>
            <pc:sldMk cId="1901991316" sldId="266"/>
            <ac:picMk id="5" creationId="{F5A622A4-14A3-9E01-E125-D8F2A05EB52E}"/>
          </ac:picMkLst>
        </pc:picChg>
        <pc:picChg chg="add del mod">
          <ac:chgData name="Paola Soria" userId="0226e985ee63afc9" providerId="LiveId" clId="{46632596-9514-4FA6-943A-D69DB322444E}" dt="2023-11-22T02:48:33.731" v="979" actId="478"/>
          <ac:picMkLst>
            <pc:docMk/>
            <pc:sldMk cId="1901991316" sldId="266"/>
            <ac:picMk id="7" creationId="{9B0FC82A-B10A-E16E-1ECF-50AC99F7BA5B}"/>
          </ac:picMkLst>
        </pc:picChg>
        <pc:picChg chg="add mod">
          <ac:chgData name="Paola Soria" userId="0226e985ee63afc9" providerId="LiveId" clId="{46632596-9514-4FA6-943A-D69DB322444E}" dt="2023-11-22T02:48:45.098" v="982" actId="14100"/>
          <ac:picMkLst>
            <pc:docMk/>
            <pc:sldMk cId="1901991316" sldId="266"/>
            <ac:picMk id="10" creationId="{A464D03D-9E8B-2E8D-ECD7-F7C45AD855AC}"/>
          </ac:picMkLst>
        </pc:picChg>
      </pc:sldChg>
      <pc:sldChg chg="addSp delSp modSp add mod">
        <pc:chgData name="Paola Soria" userId="0226e985ee63afc9" providerId="LiveId" clId="{46632596-9514-4FA6-943A-D69DB322444E}" dt="2023-11-22T02:52:45.855" v="1026" actId="14100"/>
        <pc:sldMkLst>
          <pc:docMk/>
          <pc:sldMk cId="1150424301" sldId="267"/>
        </pc:sldMkLst>
        <pc:spChg chg="mod">
          <ac:chgData name="Paola Soria" userId="0226e985ee63afc9" providerId="LiveId" clId="{46632596-9514-4FA6-943A-D69DB322444E}" dt="2023-11-22T02:50:25.631" v="1013" actId="20577"/>
          <ac:spMkLst>
            <pc:docMk/>
            <pc:sldMk cId="1150424301" sldId="267"/>
            <ac:spMk id="2" creationId="{A3836E25-DA98-B259-9A64-ED08BC277698}"/>
          </ac:spMkLst>
        </pc:spChg>
        <pc:spChg chg="mod">
          <ac:chgData name="Paola Soria" userId="0226e985ee63afc9" providerId="LiveId" clId="{46632596-9514-4FA6-943A-D69DB322444E}" dt="2023-11-22T02:51:36.047" v="1022" actId="27636"/>
          <ac:spMkLst>
            <pc:docMk/>
            <pc:sldMk cId="1150424301" sldId="267"/>
            <ac:spMk id="4" creationId="{25CA4420-3C4C-52AD-3BF9-136C2F918340}"/>
          </ac:spMkLst>
        </pc:spChg>
        <pc:spChg chg="add del mod">
          <ac:chgData name="Paola Soria" userId="0226e985ee63afc9" providerId="LiveId" clId="{46632596-9514-4FA6-943A-D69DB322444E}" dt="2023-11-22T02:52:41.830" v="1024" actId="22"/>
          <ac:spMkLst>
            <pc:docMk/>
            <pc:sldMk cId="1150424301" sldId="267"/>
            <ac:spMk id="5" creationId="{58432555-5ADE-9848-A91C-A8F9598CAFA6}"/>
          </ac:spMkLst>
        </pc:spChg>
        <pc:picChg chg="add mod ord">
          <ac:chgData name="Paola Soria" userId="0226e985ee63afc9" providerId="LiveId" clId="{46632596-9514-4FA6-943A-D69DB322444E}" dt="2023-11-22T02:52:45.855" v="1026" actId="14100"/>
          <ac:picMkLst>
            <pc:docMk/>
            <pc:sldMk cId="1150424301" sldId="267"/>
            <ac:picMk id="7" creationId="{391646B0-DE47-BC55-6DA2-74F89D4FBDBD}"/>
          </ac:picMkLst>
        </pc:picChg>
        <pc:picChg chg="del">
          <ac:chgData name="Paola Soria" userId="0226e985ee63afc9" providerId="LiveId" clId="{46632596-9514-4FA6-943A-D69DB322444E}" dt="2023-11-22T02:51:50.452" v="1023" actId="478"/>
          <ac:picMkLst>
            <pc:docMk/>
            <pc:sldMk cId="1150424301" sldId="267"/>
            <ac:picMk id="10" creationId="{A464D03D-9E8B-2E8D-ECD7-F7C45AD855AC}"/>
          </ac:picMkLst>
        </pc:picChg>
      </pc:sldChg>
      <pc:sldChg chg="addSp delSp modSp add mod">
        <pc:chgData name="Paola Soria" userId="0226e985ee63afc9" providerId="LiveId" clId="{46632596-9514-4FA6-943A-D69DB322444E}" dt="2023-11-23T00:09:35.442" v="1268" actId="313"/>
        <pc:sldMkLst>
          <pc:docMk/>
          <pc:sldMk cId="3973487429" sldId="268"/>
        </pc:sldMkLst>
        <pc:spChg chg="mod">
          <ac:chgData name="Paola Soria" userId="0226e985ee63afc9" providerId="LiveId" clId="{46632596-9514-4FA6-943A-D69DB322444E}" dt="2023-11-22T02:53:34.338" v="1041" actId="113"/>
          <ac:spMkLst>
            <pc:docMk/>
            <pc:sldMk cId="3973487429" sldId="268"/>
            <ac:spMk id="2" creationId="{A3836E25-DA98-B259-9A64-ED08BC277698}"/>
          </ac:spMkLst>
        </pc:spChg>
        <pc:spChg chg="mod">
          <ac:chgData name="Paola Soria" userId="0226e985ee63afc9" providerId="LiveId" clId="{46632596-9514-4FA6-943A-D69DB322444E}" dt="2023-11-23T00:09:35.442" v="1268" actId="313"/>
          <ac:spMkLst>
            <pc:docMk/>
            <pc:sldMk cId="3973487429" sldId="268"/>
            <ac:spMk id="4" creationId="{25CA4420-3C4C-52AD-3BF9-136C2F918340}"/>
          </ac:spMkLst>
        </pc:spChg>
        <pc:spChg chg="add del mod">
          <ac:chgData name="Paola Soria" userId="0226e985ee63afc9" providerId="LiveId" clId="{46632596-9514-4FA6-943A-D69DB322444E}" dt="2023-11-22T02:53:52.106" v="1043" actId="22"/>
          <ac:spMkLst>
            <pc:docMk/>
            <pc:sldMk cId="3973487429" sldId="268"/>
            <ac:spMk id="5" creationId="{77A36620-BA16-BB3C-C933-7B8FA3E4D2FE}"/>
          </ac:spMkLst>
        </pc:spChg>
        <pc:picChg chg="del">
          <ac:chgData name="Paola Soria" userId="0226e985ee63afc9" providerId="LiveId" clId="{46632596-9514-4FA6-943A-D69DB322444E}" dt="2023-11-22T02:53:36.374" v="1042" actId="478"/>
          <ac:picMkLst>
            <pc:docMk/>
            <pc:sldMk cId="3973487429" sldId="268"/>
            <ac:picMk id="7" creationId="{391646B0-DE47-BC55-6DA2-74F89D4FBDBD}"/>
          </ac:picMkLst>
        </pc:picChg>
        <pc:picChg chg="add mod ord">
          <ac:chgData name="Paola Soria" userId="0226e985ee63afc9" providerId="LiveId" clId="{46632596-9514-4FA6-943A-D69DB322444E}" dt="2023-11-22T02:53:56.563" v="1045" actId="14100"/>
          <ac:picMkLst>
            <pc:docMk/>
            <pc:sldMk cId="3973487429" sldId="268"/>
            <ac:picMk id="8" creationId="{1D959520-4589-7CBC-C3CB-E8DBF170B5F9}"/>
          </ac:picMkLst>
        </pc:picChg>
      </pc:sldChg>
      <pc:sldChg chg="addSp delSp modSp add mod ord">
        <pc:chgData name="Paola Soria" userId="0226e985ee63afc9" providerId="LiveId" clId="{46632596-9514-4FA6-943A-D69DB322444E}" dt="2023-11-22T23:46:00.370" v="1266"/>
        <pc:sldMkLst>
          <pc:docMk/>
          <pc:sldMk cId="492583635" sldId="269"/>
        </pc:sldMkLst>
        <pc:spChg chg="mod">
          <ac:chgData name="Paola Soria" userId="0226e985ee63afc9" providerId="LiveId" clId="{46632596-9514-4FA6-943A-D69DB322444E}" dt="2023-11-22T23:37:11.176" v="1173"/>
          <ac:spMkLst>
            <pc:docMk/>
            <pc:sldMk cId="492583635" sldId="269"/>
            <ac:spMk id="2" creationId="{1A00B4FA-9F87-AE3E-8E66-4C7C1CE9A292}"/>
          </ac:spMkLst>
        </pc:spChg>
        <pc:spChg chg="mod">
          <ac:chgData name="Paola Soria" userId="0226e985ee63afc9" providerId="LiveId" clId="{46632596-9514-4FA6-943A-D69DB322444E}" dt="2023-11-22T23:42:33.995" v="1257"/>
          <ac:spMkLst>
            <pc:docMk/>
            <pc:sldMk cId="492583635" sldId="269"/>
            <ac:spMk id="3" creationId="{713E9238-FC14-BA5C-3ABB-23F52D5B892D}"/>
          </ac:spMkLst>
        </pc:spChg>
        <pc:spChg chg="add del mod">
          <ac:chgData name="Paola Soria" userId="0226e985ee63afc9" providerId="LiveId" clId="{46632596-9514-4FA6-943A-D69DB322444E}" dt="2023-11-22T23:37:39.792" v="1175" actId="22"/>
          <ac:spMkLst>
            <pc:docMk/>
            <pc:sldMk cId="492583635" sldId="269"/>
            <ac:spMk id="5" creationId="{00FBEC54-466C-DA35-A116-5B0F91FD9602}"/>
          </ac:spMkLst>
        </pc:spChg>
        <pc:spChg chg="add mod">
          <ac:chgData name="Paola Soria" userId="0226e985ee63afc9" providerId="LiveId" clId="{46632596-9514-4FA6-943A-D69DB322444E}" dt="2023-11-22T23:42:01.487" v="1228" actId="1037"/>
          <ac:spMkLst>
            <pc:docMk/>
            <pc:sldMk cId="492583635" sldId="269"/>
            <ac:spMk id="11" creationId="{45F27DF9-5BB7-8449-416F-268FC7B56B6B}"/>
          </ac:spMkLst>
        </pc:spChg>
        <pc:spChg chg="add mod">
          <ac:chgData name="Paola Soria" userId="0226e985ee63afc9" providerId="LiveId" clId="{46632596-9514-4FA6-943A-D69DB322444E}" dt="2023-11-22T23:42:14.216" v="1255" actId="20577"/>
          <ac:spMkLst>
            <pc:docMk/>
            <pc:sldMk cId="492583635" sldId="269"/>
            <ac:spMk id="12" creationId="{29D02C06-4E45-F24F-A78C-ACD0B20290B1}"/>
          </ac:spMkLst>
        </pc:spChg>
        <pc:spChg chg="add mod">
          <ac:chgData name="Paola Soria" userId="0226e985ee63afc9" providerId="LiveId" clId="{46632596-9514-4FA6-943A-D69DB322444E}" dt="2023-11-22T23:45:08.016" v="1260" actId="1076"/>
          <ac:spMkLst>
            <pc:docMk/>
            <pc:sldMk cId="492583635" sldId="269"/>
            <ac:spMk id="14" creationId="{A7863AE9-6794-A96A-8ACE-F51BF8A0F4D3}"/>
          </ac:spMkLst>
        </pc:spChg>
        <pc:picChg chg="del">
          <ac:chgData name="Paola Soria" userId="0226e985ee63afc9" providerId="LiveId" clId="{46632596-9514-4FA6-943A-D69DB322444E}" dt="2023-11-22T23:37:18.505" v="1174" actId="478"/>
          <ac:picMkLst>
            <pc:docMk/>
            <pc:sldMk cId="492583635" sldId="269"/>
            <ac:picMk id="6" creationId="{08AB05A1-DE76-C316-E214-A8290097E8F3}"/>
          </ac:picMkLst>
        </pc:picChg>
        <pc:picChg chg="add mod ord">
          <ac:chgData name="Paola Soria" userId="0226e985ee63afc9" providerId="LiveId" clId="{46632596-9514-4FA6-943A-D69DB322444E}" dt="2023-11-22T23:41:34.666" v="1187" actId="1076"/>
          <ac:picMkLst>
            <pc:docMk/>
            <pc:sldMk cId="492583635" sldId="269"/>
            <ac:picMk id="8" creationId="{1C0ADE12-A1AB-7AB2-0BC4-E1537AE65D27}"/>
          </ac:picMkLst>
        </pc:picChg>
        <pc:picChg chg="add mod">
          <ac:chgData name="Paola Soria" userId="0226e985ee63afc9" providerId="LiveId" clId="{46632596-9514-4FA6-943A-D69DB322444E}" dt="2023-11-22T23:41:39.308" v="1188" actId="1076"/>
          <ac:picMkLst>
            <pc:docMk/>
            <pc:sldMk cId="492583635" sldId="269"/>
            <ac:picMk id="10" creationId="{2C028FBF-5A07-53D3-8797-F2FBFDC9F68A}"/>
          </ac:picMkLst>
        </pc:picChg>
      </pc:sldChg>
      <pc:sldChg chg="addSp delSp modSp add mod">
        <pc:chgData name="Paola Soria" userId="0226e985ee63afc9" providerId="LiveId" clId="{46632596-9514-4FA6-943A-D69DB322444E}" dt="2023-11-23T00:17:30.727" v="1697" actId="1076"/>
        <pc:sldMkLst>
          <pc:docMk/>
          <pc:sldMk cId="1263585478" sldId="270"/>
        </pc:sldMkLst>
        <pc:spChg chg="mod">
          <ac:chgData name="Paola Soria" userId="0226e985ee63afc9" providerId="LiveId" clId="{46632596-9514-4FA6-943A-D69DB322444E}" dt="2023-11-23T00:11:12.875" v="1304" actId="20577"/>
          <ac:spMkLst>
            <pc:docMk/>
            <pc:sldMk cId="1263585478" sldId="270"/>
            <ac:spMk id="2" creationId="{A3836E25-DA98-B259-9A64-ED08BC277698}"/>
          </ac:spMkLst>
        </pc:spChg>
        <pc:spChg chg="del">
          <ac:chgData name="Paola Soria" userId="0226e985ee63afc9" providerId="LiveId" clId="{46632596-9514-4FA6-943A-D69DB322444E}" dt="2023-11-23T00:11:18.353" v="1306" actId="478"/>
          <ac:spMkLst>
            <pc:docMk/>
            <pc:sldMk cId="1263585478" sldId="270"/>
            <ac:spMk id="4" creationId="{25CA4420-3C4C-52AD-3BF9-136C2F918340}"/>
          </ac:spMkLst>
        </pc:spChg>
        <pc:spChg chg="add mod">
          <ac:chgData name="Paola Soria" userId="0226e985ee63afc9" providerId="LiveId" clId="{46632596-9514-4FA6-943A-D69DB322444E}" dt="2023-11-23T00:16:52.352" v="1692" actId="20577"/>
          <ac:spMkLst>
            <pc:docMk/>
            <pc:sldMk cId="1263585478" sldId="270"/>
            <ac:spMk id="5" creationId="{3E4BE467-46F9-9CCB-53DA-35B5ED15D84F}"/>
          </ac:spMkLst>
        </pc:spChg>
        <pc:spChg chg="add del mod">
          <ac:chgData name="Paola Soria" userId="0226e985ee63afc9" providerId="LiveId" clId="{46632596-9514-4FA6-943A-D69DB322444E}" dt="2023-11-23T00:17:23.395" v="1693" actId="931"/>
          <ac:spMkLst>
            <pc:docMk/>
            <pc:sldMk cId="1263585478" sldId="270"/>
            <ac:spMk id="7" creationId="{17E84516-3704-43AD-EF71-C54DB3B6B8B0}"/>
          </ac:spMkLst>
        </pc:spChg>
        <pc:picChg chg="del">
          <ac:chgData name="Paola Soria" userId="0226e985ee63afc9" providerId="LiveId" clId="{46632596-9514-4FA6-943A-D69DB322444E}" dt="2023-11-23T00:11:15.526" v="1305" actId="478"/>
          <ac:picMkLst>
            <pc:docMk/>
            <pc:sldMk cId="1263585478" sldId="270"/>
            <ac:picMk id="8" creationId="{1D959520-4589-7CBC-C3CB-E8DBF170B5F9}"/>
          </ac:picMkLst>
        </pc:picChg>
        <pc:picChg chg="add mod">
          <ac:chgData name="Paola Soria" userId="0226e985ee63afc9" providerId="LiveId" clId="{46632596-9514-4FA6-943A-D69DB322444E}" dt="2023-11-23T00:17:30.727" v="1697" actId="1076"/>
          <ac:picMkLst>
            <pc:docMk/>
            <pc:sldMk cId="1263585478" sldId="270"/>
            <ac:picMk id="10" creationId="{724AD553-C028-BC77-9F47-8A92FD76682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0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337936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36236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29544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17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5573B-9F8E-47B4-A66E-C83CE1AC89FC}" type="datetimeFigureOut">
              <a:rPr lang="en-CA" smtClean="0"/>
              <a:t>2023-11-22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416679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5573B-9F8E-47B4-A66E-C83CE1AC89FC}" type="datetimeFigureOut">
              <a:rPr lang="en-CA" smtClean="0"/>
              <a:t>2023-11-22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153166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5573B-9F8E-47B4-A66E-C83CE1AC89FC}" type="datetimeFigureOut">
              <a:rPr lang="en-CA" smtClean="0"/>
              <a:t>2023-11-22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42426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55573B-9F8E-47B4-A66E-C83CE1AC89FC}" type="datetimeFigureOut">
              <a:rPr lang="en-CA" smtClean="0"/>
              <a:t>2023-11-22</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42634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55573B-9F8E-47B4-A66E-C83CE1AC89FC}" type="datetimeFigureOut">
              <a:rPr lang="en-CA" smtClean="0"/>
              <a:t>2023-11-22</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2C4A5B-B3DC-4276-856A-6BA6DB523E86}" type="slidenum">
              <a:rPr lang="en-CA" smtClean="0"/>
              <a:t>‹#›</a:t>
            </a:fld>
            <a:endParaRPr lang="en-CA"/>
          </a:p>
        </p:txBody>
      </p:sp>
    </p:spTree>
    <p:extLst>
      <p:ext uri="{BB962C8B-B14F-4D97-AF65-F5344CB8AC3E}">
        <p14:creationId xmlns:p14="http://schemas.microsoft.com/office/powerpoint/2010/main" val="299468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5573B-9F8E-47B4-A66E-C83CE1AC89FC}" type="datetimeFigureOut">
              <a:rPr lang="en-CA" smtClean="0"/>
              <a:t>2023-11-22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37565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55573B-9F8E-47B4-A66E-C83CE1AC89FC}" type="datetimeFigureOut">
              <a:rPr lang="en-CA" smtClean="0"/>
              <a:t>2023-11-22</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2C4A5B-B3DC-4276-856A-6BA6DB523E86}"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3673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sobhanmoosavi/us-accidents" TargetMode="External"/><Relationship Id="rId1" Type="http://schemas.openxmlformats.org/officeDocument/2006/relationships/slideLayout" Target="../slideLayouts/slideLayout2.xml"/><Relationship Id="rId4" Type="http://schemas.openxmlformats.org/officeDocument/2006/relationships/hyperlink" Target="https://smoosavi.org/datasets/us_accid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cesar.zea/viz/USAccidentsAnalysis-CZ/NumberandSeverityofAccidentsintheUS"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cesar.zea/viz/USAccidentsAnalysis-CZ/NumberandSeverityofAccidentsintheUS"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public.tableau.com/app/profile/cesar.zea/viz/USAccidentsMap_17003199208480/MapofAccidentesintheUS#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7C6A-F7F0-9534-49B0-A3906C37708A}"/>
              </a:ext>
            </a:extLst>
          </p:cNvPr>
          <p:cNvSpPr>
            <a:spLocks noGrp="1"/>
          </p:cNvSpPr>
          <p:nvPr>
            <p:ph type="ctrTitle"/>
          </p:nvPr>
        </p:nvSpPr>
        <p:spPr/>
        <p:txBody>
          <a:bodyPr/>
          <a:lstStyle/>
          <a:p>
            <a:r>
              <a:rPr lang="en-CA" dirty="0"/>
              <a:t>Machine Learning</a:t>
            </a:r>
            <a:br>
              <a:rPr lang="en-CA" dirty="0"/>
            </a:br>
            <a:r>
              <a:rPr lang="en-CA" dirty="0"/>
              <a:t>Final Project</a:t>
            </a:r>
          </a:p>
        </p:txBody>
      </p:sp>
      <p:sp>
        <p:nvSpPr>
          <p:cNvPr id="3" name="Subtitle 2">
            <a:extLst>
              <a:ext uri="{FF2B5EF4-FFF2-40B4-BE49-F238E27FC236}">
                <a16:creationId xmlns:a16="http://schemas.microsoft.com/office/drawing/2014/main" id="{62B052A9-DB5D-0118-F294-7ACB0B7E00FF}"/>
              </a:ext>
            </a:extLst>
          </p:cNvPr>
          <p:cNvSpPr>
            <a:spLocks noGrp="1"/>
          </p:cNvSpPr>
          <p:nvPr>
            <p:ph type="subTitle" idx="1"/>
          </p:nvPr>
        </p:nvSpPr>
        <p:spPr/>
        <p:txBody>
          <a:bodyPr/>
          <a:lstStyle/>
          <a:p>
            <a:r>
              <a:rPr lang="en-CA" dirty="0"/>
              <a:t>Cesar </a:t>
            </a:r>
            <a:r>
              <a:rPr lang="en-CA" dirty="0" err="1"/>
              <a:t>Zea</a:t>
            </a:r>
            <a:endParaRPr lang="en-CA" dirty="0"/>
          </a:p>
          <a:p>
            <a:r>
              <a:rPr lang="en-CA" dirty="0"/>
              <a:t>November 2023</a:t>
            </a:r>
          </a:p>
        </p:txBody>
      </p:sp>
    </p:spTree>
    <p:extLst>
      <p:ext uri="{BB962C8B-B14F-4D97-AF65-F5344CB8AC3E}">
        <p14:creationId xmlns:p14="http://schemas.microsoft.com/office/powerpoint/2010/main" val="22971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lstStyle/>
          <a:p>
            <a:r>
              <a:rPr lang="en-US" sz="4800" dirty="0">
                <a:latin typeface="Söhne"/>
              </a:rPr>
              <a:t>Step 5: Model Selection and Execution</a:t>
            </a:r>
            <a:br>
              <a:rPr lang="en-US" sz="4800" dirty="0">
                <a:latin typeface="Söhne"/>
              </a:rPr>
            </a:br>
            <a:r>
              <a:rPr lang="en-US" sz="4800" dirty="0">
                <a:latin typeface="Söhne"/>
              </a:rPr>
              <a:t>Model 1: Logistic Regression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fontScale="92500" lnSpcReduction="10000"/>
          </a:bodyPr>
          <a:lstStyle/>
          <a:p>
            <a:pPr marL="176213" indent="-176213">
              <a:lnSpc>
                <a:spcPct val="100000"/>
              </a:lnSpc>
              <a:buClrTx/>
              <a:buFont typeface="Arial" panose="020B0604020202020204" pitchFamily="34" charset="0"/>
              <a:buChar char="•"/>
            </a:pPr>
            <a:r>
              <a:rPr lang="en-US" sz="2800" dirty="0">
                <a:solidFill>
                  <a:schemeClr val="tx1"/>
                </a:solidFill>
              </a:rPr>
              <a:t>The model shows strong precision and recall for Class 2, and decent scores for Class 3.  </a:t>
            </a:r>
          </a:p>
          <a:p>
            <a:pPr marL="176213" indent="-176213">
              <a:lnSpc>
                <a:spcPct val="100000"/>
              </a:lnSpc>
              <a:buClrTx/>
              <a:buFont typeface="Arial" panose="020B0604020202020204" pitchFamily="34" charset="0"/>
              <a:buChar char="•"/>
            </a:pPr>
            <a:r>
              <a:rPr lang="en-US" sz="2800" dirty="0">
                <a:solidFill>
                  <a:schemeClr val="tx1"/>
                </a:solidFill>
              </a:rPr>
              <a:t>Results are poor for Classes 1 and 4.  </a:t>
            </a:r>
          </a:p>
          <a:p>
            <a:pPr marL="176213" indent="-176213">
              <a:lnSpc>
                <a:spcPct val="100000"/>
              </a:lnSpc>
              <a:buClrTx/>
              <a:buFont typeface="Arial" panose="020B0604020202020204" pitchFamily="34" charset="0"/>
              <a:buChar char="•"/>
            </a:pPr>
            <a:r>
              <a:rPr lang="en-US" sz="2800" dirty="0">
                <a:solidFill>
                  <a:schemeClr val="tx1"/>
                </a:solidFill>
              </a:rPr>
              <a:t>Sample imbalance. </a:t>
            </a:r>
          </a:p>
          <a:p>
            <a:pPr marL="176213" indent="-176213">
              <a:lnSpc>
                <a:spcPct val="100000"/>
              </a:lnSpc>
              <a:buClrTx/>
              <a:buFont typeface="Arial" panose="020B0604020202020204" pitchFamily="34" charset="0"/>
              <a:buChar char="•"/>
            </a:pPr>
            <a:r>
              <a:rPr lang="en-US" sz="2800" dirty="0">
                <a:solidFill>
                  <a:schemeClr val="tx1"/>
                </a:solidFill>
              </a:rPr>
              <a:t>Overall accuracy 80%, but poor at recognizing classes, especially for 1 and 4.</a:t>
            </a:r>
            <a:endParaRPr lang="en-CA" sz="2800" dirty="0">
              <a:solidFill>
                <a:schemeClr val="tx1"/>
              </a:solidFill>
            </a:endParaRPr>
          </a:p>
        </p:txBody>
      </p:sp>
      <p:pic>
        <p:nvPicPr>
          <p:cNvPr id="5" name="Content Placeholder 4">
            <a:extLst>
              <a:ext uri="{FF2B5EF4-FFF2-40B4-BE49-F238E27FC236}">
                <a16:creationId xmlns:a16="http://schemas.microsoft.com/office/drawing/2014/main" id="{F5A622A4-14A3-9E01-E125-D8F2A05EB52E}"/>
              </a:ext>
            </a:extLst>
          </p:cNvPr>
          <p:cNvPicPr>
            <a:picLocks noGrp="1" noChangeAspect="1"/>
          </p:cNvPicPr>
          <p:nvPr>
            <p:ph sz="half" idx="1"/>
          </p:nvPr>
        </p:nvPicPr>
        <p:blipFill>
          <a:blip r:embed="rId2"/>
          <a:stretch>
            <a:fillRect/>
          </a:stretch>
        </p:blipFill>
        <p:spPr>
          <a:xfrm>
            <a:off x="1097279" y="2061583"/>
            <a:ext cx="4264629" cy="2528890"/>
          </a:xfrm>
          <a:prstGeom prst="rect">
            <a:avLst/>
          </a:prstGeom>
        </p:spPr>
      </p:pic>
    </p:spTree>
    <p:extLst>
      <p:ext uri="{BB962C8B-B14F-4D97-AF65-F5344CB8AC3E}">
        <p14:creationId xmlns:p14="http://schemas.microsoft.com/office/powerpoint/2010/main" val="383052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lstStyle/>
          <a:p>
            <a:r>
              <a:rPr lang="en-US" sz="4800" dirty="0">
                <a:latin typeface="Söhne"/>
              </a:rPr>
              <a:t>Step 5: Model Selection and Execution</a:t>
            </a:r>
            <a:br>
              <a:rPr lang="en-US" sz="4800" dirty="0">
                <a:latin typeface="Söhne"/>
              </a:rPr>
            </a:br>
            <a:r>
              <a:rPr lang="en-US" sz="4800" dirty="0">
                <a:latin typeface="Söhne"/>
              </a:rPr>
              <a:t>Model 2: Logistic Regression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a:bodyPr>
          <a:lstStyle/>
          <a:p>
            <a:pPr marL="176213" indent="-176213">
              <a:lnSpc>
                <a:spcPct val="100000"/>
              </a:lnSpc>
              <a:buClrTx/>
              <a:buFont typeface="Arial" panose="020B0604020202020204" pitchFamily="34" charset="0"/>
              <a:buChar char="•"/>
            </a:pPr>
            <a:r>
              <a:rPr lang="en-US" sz="2800" dirty="0">
                <a:solidFill>
                  <a:schemeClr val="tx1"/>
                </a:solidFill>
              </a:rPr>
              <a:t>Improvement in classes 1 and 3 vs. the logistic regression model.</a:t>
            </a:r>
          </a:p>
          <a:p>
            <a:pPr marL="176213" indent="-176213">
              <a:lnSpc>
                <a:spcPct val="100000"/>
              </a:lnSpc>
              <a:buClrTx/>
              <a:buFont typeface="Arial" panose="020B0604020202020204" pitchFamily="34" charset="0"/>
              <a:buChar char="•"/>
            </a:pPr>
            <a:r>
              <a:rPr lang="en-US" sz="2800" dirty="0">
                <a:solidFill>
                  <a:schemeClr val="tx1"/>
                </a:solidFill>
              </a:rPr>
              <a:t>Still shows poor results for class 4.</a:t>
            </a:r>
          </a:p>
          <a:p>
            <a:pPr marL="176213" indent="-176213">
              <a:lnSpc>
                <a:spcPct val="100000"/>
              </a:lnSpc>
              <a:buClrTx/>
              <a:buFont typeface="Arial" panose="020B0604020202020204" pitchFamily="34" charset="0"/>
              <a:buChar char="•"/>
            </a:pPr>
            <a:r>
              <a:rPr lang="en-US" sz="2800" dirty="0">
                <a:solidFill>
                  <a:schemeClr val="tx1"/>
                </a:solidFill>
              </a:rPr>
              <a:t>Class 2 results are the strongest ones, due to its large representation in the dataset.</a:t>
            </a:r>
          </a:p>
        </p:txBody>
      </p:sp>
      <p:pic>
        <p:nvPicPr>
          <p:cNvPr id="10" name="Content Placeholder 9">
            <a:extLst>
              <a:ext uri="{FF2B5EF4-FFF2-40B4-BE49-F238E27FC236}">
                <a16:creationId xmlns:a16="http://schemas.microsoft.com/office/drawing/2014/main" id="{A464D03D-9E8B-2E8D-ECD7-F7C45AD855AC}"/>
              </a:ext>
            </a:extLst>
          </p:cNvPr>
          <p:cNvPicPr>
            <a:picLocks noGrp="1" noChangeAspect="1"/>
          </p:cNvPicPr>
          <p:nvPr>
            <p:ph sz="half" idx="1"/>
          </p:nvPr>
        </p:nvPicPr>
        <p:blipFill>
          <a:blip r:embed="rId2"/>
          <a:stretch>
            <a:fillRect/>
          </a:stretch>
        </p:blipFill>
        <p:spPr>
          <a:xfrm>
            <a:off x="1097280" y="2062743"/>
            <a:ext cx="4359298" cy="2333766"/>
          </a:xfrm>
          <a:prstGeom prst="rect">
            <a:avLst/>
          </a:prstGeom>
        </p:spPr>
      </p:pic>
    </p:spTree>
    <p:extLst>
      <p:ext uri="{BB962C8B-B14F-4D97-AF65-F5344CB8AC3E}">
        <p14:creationId xmlns:p14="http://schemas.microsoft.com/office/powerpoint/2010/main" val="190199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lstStyle/>
          <a:p>
            <a:r>
              <a:rPr lang="en-US" sz="4800" dirty="0">
                <a:latin typeface="Söhne"/>
              </a:rPr>
              <a:t>Step 5: Model Selection and Execution</a:t>
            </a:r>
            <a:br>
              <a:rPr lang="en-US" sz="4800" dirty="0">
                <a:latin typeface="Söhne"/>
              </a:rPr>
            </a:br>
            <a:r>
              <a:rPr lang="en-US" sz="4800" dirty="0">
                <a:latin typeface="Söhne"/>
              </a:rPr>
              <a:t>Model 3: Logistic Regression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fontScale="92500" lnSpcReduction="10000"/>
          </a:bodyPr>
          <a:lstStyle/>
          <a:p>
            <a:pPr marL="176213" indent="-176213">
              <a:lnSpc>
                <a:spcPct val="100000"/>
              </a:lnSpc>
              <a:buClrTx/>
              <a:buFont typeface="Arial" panose="020B0604020202020204" pitchFamily="34" charset="0"/>
              <a:buChar char="•"/>
            </a:pPr>
            <a:r>
              <a:rPr lang="en-US" sz="2800" dirty="0">
                <a:solidFill>
                  <a:schemeClr val="tx1"/>
                </a:solidFill>
              </a:rPr>
              <a:t>Most accurate with severity level 2 predictions.</a:t>
            </a:r>
          </a:p>
          <a:p>
            <a:pPr marL="176213" indent="-176213">
              <a:lnSpc>
                <a:spcPct val="100000"/>
              </a:lnSpc>
              <a:buClrTx/>
              <a:buFont typeface="Arial" panose="020B0604020202020204" pitchFamily="34" charset="0"/>
              <a:buChar char="•"/>
            </a:pPr>
            <a:r>
              <a:rPr lang="en-US" sz="2800" dirty="0">
                <a:solidFill>
                  <a:schemeClr val="tx1"/>
                </a:solidFill>
              </a:rPr>
              <a:t>Severity levels 1 and 4 have particularly low recall.</a:t>
            </a:r>
          </a:p>
          <a:p>
            <a:pPr marL="176213" indent="-176213">
              <a:lnSpc>
                <a:spcPct val="100000"/>
              </a:lnSpc>
              <a:buClrTx/>
              <a:buFont typeface="Arial" panose="020B0604020202020204" pitchFamily="34" charset="0"/>
              <a:buChar char="•"/>
            </a:pPr>
            <a:r>
              <a:rPr lang="en-US" sz="2800" dirty="0">
                <a:solidFill>
                  <a:schemeClr val="tx1"/>
                </a:solidFill>
              </a:rPr>
              <a:t>The model struggles with distinguishing between severity level 3 and 4.</a:t>
            </a:r>
          </a:p>
          <a:p>
            <a:pPr marL="176213" indent="-176213">
              <a:lnSpc>
                <a:spcPct val="100000"/>
              </a:lnSpc>
              <a:buClrTx/>
              <a:buFont typeface="Arial" panose="020B0604020202020204" pitchFamily="34" charset="0"/>
              <a:buChar char="•"/>
            </a:pPr>
            <a:r>
              <a:rPr lang="en-US" sz="2800" dirty="0">
                <a:solidFill>
                  <a:schemeClr val="tx1"/>
                </a:solidFill>
              </a:rPr>
              <a:t>The accuracy seems high at 0.83, but this might be misleading.</a:t>
            </a:r>
          </a:p>
        </p:txBody>
      </p:sp>
      <p:pic>
        <p:nvPicPr>
          <p:cNvPr id="7" name="Content Placeholder 6">
            <a:extLst>
              <a:ext uri="{FF2B5EF4-FFF2-40B4-BE49-F238E27FC236}">
                <a16:creationId xmlns:a16="http://schemas.microsoft.com/office/drawing/2014/main" id="{391646B0-DE47-BC55-6DA2-74F89D4FBDBD}"/>
              </a:ext>
            </a:extLst>
          </p:cNvPr>
          <p:cNvPicPr>
            <a:picLocks noGrp="1" noChangeAspect="1"/>
          </p:cNvPicPr>
          <p:nvPr>
            <p:ph sz="half" idx="1"/>
          </p:nvPr>
        </p:nvPicPr>
        <p:blipFill>
          <a:blip r:embed="rId2"/>
          <a:stretch>
            <a:fillRect/>
          </a:stretch>
        </p:blipFill>
        <p:spPr>
          <a:xfrm>
            <a:off x="1379074" y="2027660"/>
            <a:ext cx="4116561" cy="2570069"/>
          </a:xfrm>
        </p:spPr>
      </p:pic>
    </p:spTree>
    <p:extLst>
      <p:ext uri="{BB962C8B-B14F-4D97-AF65-F5344CB8AC3E}">
        <p14:creationId xmlns:p14="http://schemas.microsoft.com/office/powerpoint/2010/main" val="1150424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normAutofit/>
          </a:bodyPr>
          <a:lstStyle/>
          <a:p>
            <a:r>
              <a:rPr lang="en-US" sz="4800" dirty="0">
                <a:latin typeface="Söhne"/>
              </a:rPr>
              <a:t>Step 6: Model optimization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fontScale="55000" lnSpcReduction="20000"/>
          </a:bodyPr>
          <a:lstStyle/>
          <a:p>
            <a:pPr marL="176213" indent="-176213">
              <a:lnSpc>
                <a:spcPct val="100000"/>
              </a:lnSpc>
              <a:buClrTx/>
              <a:buFont typeface="Arial" panose="020B0604020202020204" pitchFamily="34" charset="0"/>
              <a:buChar char="•"/>
            </a:pPr>
            <a:r>
              <a:rPr lang="en-US" sz="2800" dirty="0">
                <a:solidFill>
                  <a:schemeClr val="tx1"/>
                </a:solidFill>
              </a:rPr>
              <a:t>Methods tried to optimize and failed:  </a:t>
            </a:r>
          </a:p>
          <a:p>
            <a:pPr marL="468821" lvl="1" indent="-176213">
              <a:lnSpc>
                <a:spcPct val="100000"/>
              </a:lnSpc>
              <a:buClrTx/>
              <a:buFont typeface="Arial" panose="020B0604020202020204" pitchFamily="34" charset="0"/>
              <a:buChar char="•"/>
            </a:pPr>
            <a:r>
              <a:rPr lang="en-US" sz="2600" dirty="0">
                <a:solidFill>
                  <a:schemeClr val="tx1"/>
                </a:solidFill>
              </a:rPr>
              <a:t>Revising the Features:</a:t>
            </a:r>
          </a:p>
          <a:p>
            <a:pPr marL="468821" lvl="1" indent="-176213">
              <a:lnSpc>
                <a:spcPct val="100000"/>
              </a:lnSpc>
              <a:buClrTx/>
              <a:buFont typeface="Arial" panose="020B0604020202020204" pitchFamily="34" charset="0"/>
              <a:buChar char="•"/>
            </a:pPr>
            <a:r>
              <a:rPr lang="en-US" sz="2600" dirty="0">
                <a:solidFill>
                  <a:schemeClr val="tx1"/>
                </a:solidFill>
              </a:rPr>
              <a:t>E</a:t>
            </a:r>
            <a:r>
              <a:rPr lang="en-US" sz="2800" dirty="0">
                <a:solidFill>
                  <a:schemeClr val="tx1"/>
                </a:solidFill>
              </a:rPr>
              <a:t>liminated the States.</a:t>
            </a:r>
          </a:p>
          <a:p>
            <a:pPr marL="468821" lvl="1" indent="-176213">
              <a:lnSpc>
                <a:spcPct val="100000"/>
              </a:lnSpc>
              <a:buClrTx/>
              <a:buFont typeface="Arial" panose="020B0604020202020204" pitchFamily="34" charset="0"/>
              <a:buChar char="•"/>
            </a:pPr>
            <a:r>
              <a:rPr lang="en-US" sz="2800" dirty="0">
                <a:solidFill>
                  <a:schemeClr val="tx1"/>
                </a:solidFill>
              </a:rPr>
              <a:t>Eliminated some columns that could have low impact on severity: 'Amenity', '</a:t>
            </a:r>
            <a:r>
              <a:rPr lang="en-US" sz="2800" dirty="0" err="1">
                <a:solidFill>
                  <a:schemeClr val="tx1"/>
                </a:solidFill>
              </a:rPr>
              <a:t>No_Exit</a:t>
            </a:r>
            <a:r>
              <a:rPr lang="en-US" sz="2800" dirty="0">
                <a:solidFill>
                  <a:schemeClr val="tx1"/>
                </a:solidFill>
              </a:rPr>
              <a:t>', 'Railway', 'Station’</a:t>
            </a:r>
          </a:p>
          <a:p>
            <a:pPr marL="468821" lvl="1" indent="-176213">
              <a:lnSpc>
                <a:spcPct val="100000"/>
              </a:lnSpc>
              <a:buClrTx/>
              <a:buFont typeface="Arial" panose="020B0604020202020204" pitchFamily="34" charset="0"/>
              <a:buChar char="•"/>
            </a:pPr>
            <a:r>
              <a:rPr lang="en-US" sz="2800" dirty="0">
                <a:solidFill>
                  <a:schemeClr val="tx1"/>
                </a:solidFill>
              </a:rPr>
              <a:t>Applied SMOTE method to deal with the imbalance of the sample.</a:t>
            </a:r>
          </a:p>
          <a:p>
            <a:pPr marL="176213" indent="-176213">
              <a:lnSpc>
                <a:spcPct val="100000"/>
              </a:lnSpc>
              <a:buClrTx/>
              <a:buFont typeface="Arial" panose="020B0604020202020204" pitchFamily="34" charset="0"/>
              <a:buChar char="•"/>
            </a:pPr>
            <a:r>
              <a:rPr lang="en-US" sz="2800" dirty="0">
                <a:solidFill>
                  <a:schemeClr val="tx1"/>
                </a:solidFill>
              </a:rPr>
              <a:t>For the Deep Neural Model:  went from 'epochs=10, </a:t>
            </a:r>
            <a:r>
              <a:rPr lang="en-US" sz="2800" dirty="0" err="1">
                <a:solidFill>
                  <a:schemeClr val="tx1"/>
                </a:solidFill>
              </a:rPr>
              <a:t>batch_size</a:t>
            </a:r>
            <a:r>
              <a:rPr lang="en-US" sz="2800" dirty="0">
                <a:solidFill>
                  <a:schemeClr val="tx1"/>
                </a:solidFill>
              </a:rPr>
              <a:t>=50' to 'epochs=20, </a:t>
            </a:r>
            <a:r>
              <a:rPr lang="en-US" sz="2800" dirty="0" err="1">
                <a:solidFill>
                  <a:schemeClr val="tx1"/>
                </a:solidFill>
              </a:rPr>
              <a:t>batch_size</a:t>
            </a:r>
            <a:r>
              <a:rPr lang="en-US" sz="2800" dirty="0">
                <a:solidFill>
                  <a:schemeClr val="tx1"/>
                </a:solidFill>
              </a:rPr>
              <a:t>=50'</a:t>
            </a:r>
          </a:p>
          <a:p>
            <a:pPr marL="176213" indent="-176213">
              <a:lnSpc>
                <a:spcPct val="100000"/>
              </a:lnSpc>
              <a:buClrTx/>
              <a:buFont typeface="Arial" panose="020B0604020202020204" pitchFamily="34" charset="0"/>
              <a:buChar char="•"/>
            </a:pPr>
            <a:r>
              <a:rPr lang="en-US" sz="2800" dirty="0">
                <a:solidFill>
                  <a:schemeClr val="tx1"/>
                </a:solidFill>
              </a:rPr>
              <a:t>Comparing the results between pre and post optimization for the Deep Neural Model:</a:t>
            </a:r>
          </a:p>
          <a:p>
            <a:pPr marL="468821" lvl="1" indent="-176213">
              <a:lnSpc>
                <a:spcPct val="100000"/>
              </a:lnSpc>
              <a:buClrTx/>
              <a:buFont typeface="Arial" panose="020B0604020202020204" pitchFamily="34" charset="0"/>
              <a:buChar char="•"/>
            </a:pPr>
            <a:r>
              <a:rPr lang="en-US" sz="2600" dirty="0">
                <a:solidFill>
                  <a:schemeClr val="tx1"/>
                </a:solidFill>
              </a:rPr>
              <a:t>Better identification of the more severe cases (level 4). Overall accuracy of the model has remained stable.</a:t>
            </a:r>
          </a:p>
          <a:p>
            <a:pPr marL="468821" lvl="1" indent="-176213">
              <a:lnSpc>
                <a:spcPct val="100000"/>
              </a:lnSpc>
              <a:buClrTx/>
              <a:buFont typeface="Arial" panose="020B0604020202020204" pitchFamily="34" charset="0"/>
              <a:buChar char="•"/>
            </a:pPr>
            <a:r>
              <a:rPr lang="en-US" sz="2600" dirty="0">
                <a:solidFill>
                  <a:schemeClr val="tx1"/>
                </a:solidFill>
              </a:rPr>
              <a:t>Improvement in recall for severity levels 3 and 4.</a:t>
            </a:r>
          </a:p>
          <a:p>
            <a:pPr marL="468821" lvl="1" indent="-176213">
              <a:lnSpc>
                <a:spcPct val="100000"/>
              </a:lnSpc>
              <a:buClrTx/>
              <a:buFont typeface="Arial" panose="020B0604020202020204" pitchFamily="34" charset="0"/>
              <a:buChar char="•"/>
            </a:pPr>
            <a:r>
              <a:rPr lang="en-US" sz="2600" dirty="0">
                <a:solidFill>
                  <a:schemeClr val="tx1"/>
                </a:solidFill>
              </a:rPr>
              <a:t>In summary, the optimization has led to the model being more sensitive to higher severity levels, which can be critical.</a:t>
            </a:r>
          </a:p>
        </p:txBody>
      </p:sp>
      <p:pic>
        <p:nvPicPr>
          <p:cNvPr id="8" name="Content Placeholder 7">
            <a:extLst>
              <a:ext uri="{FF2B5EF4-FFF2-40B4-BE49-F238E27FC236}">
                <a16:creationId xmlns:a16="http://schemas.microsoft.com/office/drawing/2014/main" id="{1D959520-4589-7CBC-C3CB-E8DBF170B5F9}"/>
              </a:ext>
            </a:extLst>
          </p:cNvPr>
          <p:cNvPicPr>
            <a:picLocks noGrp="1" noChangeAspect="1"/>
          </p:cNvPicPr>
          <p:nvPr>
            <p:ph sz="half" idx="1"/>
          </p:nvPr>
        </p:nvPicPr>
        <p:blipFill>
          <a:blip r:embed="rId2"/>
          <a:stretch>
            <a:fillRect/>
          </a:stretch>
        </p:blipFill>
        <p:spPr>
          <a:xfrm>
            <a:off x="1198240" y="1845735"/>
            <a:ext cx="4445177" cy="2690814"/>
          </a:xfrm>
        </p:spPr>
      </p:pic>
    </p:spTree>
    <p:extLst>
      <p:ext uri="{BB962C8B-B14F-4D97-AF65-F5344CB8AC3E}">
        <p14:creationId xmlns:p14="http://schemas.microsoft.com/office/powerpoint/2010/main" val="3973487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normAutofit/>
          </a:bodyPr>
          <a:lstStyle/>
          <a:p>
            <a:r>
              <a:rPr lang="en-US" sz="4800" dirty="0">
                <a:latin typeface="Söhne"/>
              </a:rPr>
              <a:t>Recommendations</a:t>
            </a:r>
            <a:endParaRPr lang="en-CA" dirty="0"/>
          </a:p>
        </p:txBody>
      </p:sp>
      <p:sp>
        <p:nvSpPr>
          <p:cNvPr id="5" name="Content Placeholder 4">
            <a:extLst>
              <a:ext uri="{FF2B5EF4-FFF2-40B4-BE49-F238E27FC236}">
                <a16:creationId xmlns:a16="http://schemas.microsoft.com/office/drawing/2014/main" id="{3E4BE467-46F9-9CCB-53DA-35B5ED15D84F}"/>
              </a:ext>
            </a:extLst>
          </p:cNvPr>
          <p:cNvSpPr>
            <a:spLocks noGrp="1"/>
          </p:cNvSpPr>
          <p:nvPr>
            <p:ph sz="half" idx="1"/>
          </p:nvPr>
        </p:nvSpPr>
        <p:spPr/>
        <p:txBody>
          <a:bodyPr>
            <a:normAutofit/>
          </a:bodyPr>
          <a:lstStyle/>
          <a:p>
            <a:pPr marL="176213" indent="-176213">
              <a:lnSpc>
                <a:spcPct val="80000"/>
              </a:lnSpc>
              <a:buClrTx/>
              <a:buFont typeface="Arial" panose="020B0604020202020204" pitchFamily="34" charset="0"/>
              <a:buChar char="•"/>
            </a:pPr>
            <a:r>
              <a:rPr lang="en-CA" sz="1800" dirty="0">
                <a:solidFill>
                  <a:schemeClr val="tx1"/>
                </a:solidFill>
              </a:rPr>
              <a:t>Explore Feature Engineering:  combining features or further evaluating correlations.</a:t>
            </a:r>
          </a:p>
          <a:p>
            <a:pPr marL="176213" indent="-176213">
              <a:lnSpc>
                <a:spcPct val="80000"/>
              </a:lnSpc>
              <a:buClrTx/>
              <a:buFont typeface="Arial" panose="020B0604020202020204" pitchFamily="34" charset="0"/>
              <a:buChar char="•"/>
            </a:pPr>
            <a:endParaRPr lang="en-CA" sz="1800" dirty="0">
              <a:solidFill>
                <a:schemeClr val="tx1"/>
              </a:solidFill>
            </a:endParaRPr>
          </a:p>
          <a:p>
            <a:pPr marL="176213" indent="-176213">
              <a:lnSpc>
                <a:spcPct val="80000"/>
              </a:lnSpc>
              <a:buClrTx/>
              <a:buFont typeface="Arial" panose="020B0604020202020204" pitchFamily="34" charset="0"/>
              <a:buChar char="•"/>
            </a:pPr>
            <a:r>
              <a:rPr lang="en-CA" sz="1800" dirty="0">
                <a:solidFill>
                  <a:schemeClr val="tx1"/>
                </a:solidFill>
              </a:rPr>
              <a:t>Address Class Imbalance: </a:t>
            </a:r>
            <a:r>
              <a:rPr lang="en-US" sz="1800" dirty="0">
                <a:solidFill>
                  <a:schemeClr val="tx1"/>
                </a:solidFill>
              </a:rPr>
              <a:t>explore different sampling options, or apply weighting to the different classes.</a:t>
            </a:r>
          </a:p>
          <a:p>
            <a:pPr marL="176213" indent="-176213">
              <a:lnSpc>
                <a:spcPct val="80000"/>
              </a:lnSpc>
              <a:buClrTx/>
              <a:buFont typeface="Arial" panose="020B0604020202020204" pitchFamily="34" charset="0"/>
              <a:buChar char="•"/>
            </a:pPr>
            <a:endParaRPr lang="en-US" sz="1800" dirty="0">
              <a:solidFill>
                <a:schemeClr val="tx1"/>
              </a:solidFill>
            </a:endParaRPr>
          </a:p>
          <a:p>
            <a:pPr marL="176213" indent="-176213">
              <a:lnSpc>
                <a:spcPct val="80000"/>
              </a:lnSpc>
              <a:buClrTx/>
              <a:buFont typeface="Arial" panose="020B0604020202020204" pitchFamily="34" charset="0"/>
              <a:buChar char="•"/>
            </a:pPr>
            <a:r>
              <a:rPr lang="en-US" sz="1800" dirty="0">
                <a:solidFill>
                  <a:schemeClr val="tx1"/>
                </a:solidFill>
              </a:rPr>
              <a:t>Explore options to select features:  consult with experts on accidents to better select features that would have impact on severity.</a:t>
            </a:r>
          </a:p>
          <a:p>
            <a:pPr marL="176213" indent="-176213">
              <a:lnSpc>
                <a:spcPct val="80000"/>
              </a:lnSpc>
              <a:buClrTx/>
              <a:buFont typeface="Arial" panose="020B0604020202020204" pitchFamily="34" charset="0"/>
              <a:buChar char="•"/>
            </a:pPr>
            <a:endParaRPr lang="en-CA" sz="1800" dirty="0">
              <a:solidFill>
                <a:schemeClr val="tx1"/>
              </a:solidFill>
            </a:endParaRPr>
          </a:p>
        </p:txBody>
      </p:sp>
      <p:pic>
        <p:nvPicPr>
          <p:cNvPr id="10" name="Content Placeholder 9" descr="Head with gears">
            <a:extLst>
              <a:ext uri="{FF2B5EF4-FFF2-40B4-BE49-F238E27FC236}">
                <a16:creationId xmlns:a16="http://schemas.microsoft.com/office/drawing/2014/main" id="{724AD553-C028-BC77-9F47-8A92FD766822}"/>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653" y="1845734"/>
            <a:ext cx="3528291" cy="3528291"/>
          </a:xfrm>
        </p:spPr>
      </p:pic>
    </p:spTree>
    <p:extLst>
      <p:ext uri="{BB962C8B-B14F-4D97-AF65-F5344CB8AC3E}">
        <p14:creationId xmlns:p14="http://schemas.microsoft.com/office/powerpoint/2010/main" val="126358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B554-7AE3-D9EF-DDFD-61BCB84277B5}"/>
              </a:ext>
            </a:extLst>
          </p:cNvPr>
          <p:cNvSpPr>
            <a:spLocks noGrp="1"/>
          </p:cNvSpPr>
          <p:nvPr>
            <p:ph type="title"/>
          </p:nvPr>
        </p:nvSpPr>
        <p:spPr/>
        <p:txBody>
          <a:bodyPr>
            <a:normAutofit/>
          </a:bodyPr>
          <a:lstStyle/>
          <a:p>
            <a:r>
              <a:rPr lang="en-CA" dirty="0"/>
              <a:t>Data set:  </a:t>
            </a:r>
            <a:r>
              <a:rPr lang="en-CA" sz="2400" dirty="0">
                <a:hlinkClick r:id="rId2"/>
              </a:rPr>
              <a:t>https://www.kaggle.com/datasets/sobhanmoosavi/us-accidents</a:t>
            </a:r>
            <a:r>
              <a:rPr lang="en-CA" sz="2400" dirty="0"/>
              <a:t> </a:t>
            </a:r>
            <a:endParaRPr lang="en-CA" dirty="0"/>
          </a:p>
        </p:txBody>
      </p:sp>
      <p:pic>
        <p:nvPicPr>
          <p:cNvPr id="5" name="Content Placeholder 4">
            <a:extLst>
              <a:ext uri="{FF2B5EF4-FFF2-40B4-BE49-F238E27FC236}">
                <a16:creationId xmlns:a16="http://schemas.microsoft.com/office/drawing/2014/main" id="{A72D9FE6-3452-0289-22AD-92C2F15EAE1F}"/>
              </a:ext>
            </a:extLst>
          </p:cNvPr>
          <p:cNvPicPr>
            <a:picLocks noGrp="1" noChangeAspect="1"/>
          </p:cNvPicPr>
          <p:nvPr>
            <p:ph idx="1"/>
          </p:nvPr>
        </p:nvPicPr>
        <p:blipFill>
          <a:blip r:embed="rId3"/>
          <a:stretch>
            <a:fillRect/>
          </a:stretch>
        </p:blipFill>
        <p:spPr>
          <a:xfrm>
            <a:off x="5590484" y="1846263"/>
            <a:ext cx="5615654" cy="4022725"/>
          </a:xfrm>
        </p:spPr>
      </p:pic>
      <p:sp>
        <p:nvSpPr>
          <p:cNvPr id="6" name="TextBox 5">
            <a:extLst>
              <a:ext uri="{FF2B5EF4-FFF2-40B4-BE49-F238E27FC236}">
                <a16:creationId xmlns:a16="http://schemas.microsoft.com/office/drawing/2014/main" id="{57F2C682-DEA8-8E37-732D-14A90D8AE1EF}"/>
              </a:ext>
            </a:extLst>
          </p:cNvPr>
          <p:cNvSpPr txBox="1"/>
          <p:nvPr/>
        </p:nvSpPr>
        <p:spPr>
          <a:xfrm>
            <a:off x="5874328" y="5952112"/>
            <a:ext cx="4451928" cy="246221"/>
          </a:xfrm>
          <a:prstGeom prst="rect">
            <a:avLst/>
          </a:prstGeom>
          <a:noFill/>
        </p:spPr>
        <p:txBody>
          <a:bodyPr wrap="square" rtlCol="0">
            <a:spAutoFit/>
          </a:bodyPr>
          <a:lstStyle/>
          <a:p>
            <a:r>
              <a:rPr lang="en-CA" sz="1000" dirty="0"/>
              <a:t>For more information click here: </a:t>
            </a:r>
            <a:r>
              <a:rPr lang="en-CA" sz="1000" dirty="0">
                <a:hlinkClick r:id="rId4"/>
              </a:rPr>
              <a:t>https://smoosavi.org/datasets/us_accidents</a:t>
            </a:r>
            <a:r>
              <a:rPr lang="en-CA" sz="1000" dirty="0"/>
              <a:t> </a:t>
            </a:r>
          </a:p>
        </p:txBody>
      </p:sp>
      <p:sp>
        <p:nvSpPr>
          <p:cNvPr id="7" name="TextBox 6">
            <a:extLst>
              <a:ext uri="{FF2B5EF4-FFF2-40B4-BE49-F238E27FC236}">
                <a16:creationId xmlns:a16="http://schemas.microsoft.com/office/drawing/2014/main" id="{D96AFB19-EF34-11F3-1523-1B508F1323E2}"/>
              </a:ext>
            </a:extLst>
          </p:cNvPr>
          <p:cNvSpPr txBox="1"/>
          <p:nvPr/>
        </p:nvSpPr>
        <p:spPr>
          <a:xfrm>
            <a:off x="720436" y="3278909"/>
            <a:ext cx="4747491" cy="646331"/>
          </a:xfrm>
          <a:prstGeom prst="rect">
            <a:avLst/>
          </a:prstGeom>
          <a:noFill/>
        </p:spPr>
        <p:txBody>
          <a:bodyPr wrap="square" rtlCol="0">
            <a:spAutoFit/>
          </a:bodyPr>
          <a:lstStyle/>
          <a:p>
            <a:pPr marL="285750" indent="-285750">
              <a:buFont typeface="Arial" panose="020B0604020202020204" pitchFamily="34" charset="0"/>
              <a:buChar char="•"/>
            </a:pPr>
            <a:r>
              <a:rPr lang="en-CA" dirty="0"/>
              <a:t>The data was found in Kaggle.com</a:t>
            </a:r>
          </a:p>
          <a:p>
            <a:pPr marL="285750" indent="-285750">
              <a:buFont typeface="Arial" panose="020B0604020202020204" pitchFamily="34" charset="0"/>
              <a:buChar char="•"/>
            </a:pPr>
            <a:r>
              <a:rPr lang="en-CA" dirty="0"/>
              <a:t>It contains 7728394 rows × 46 columns</a:t>
            </a:r>
          </a:p>
        </p:txBody>
      </p:sp>
    </p:spTree>
    <p:extLst>
      <p:ext uri="{BB962C8B-B14F-4D97-AF65-F5344CB8AC3E}">
        <p14:creationId xmlns:p14="http://schemas.microsoft.com/office/powerpoint/2010/main" val="125807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0A69-86E3-B3DF-FE08-201356D96940}"/>
              </a:ext>
            </a:extLst>
          </p:cNvPr>
          <p:cNvSpPr>
            <a:spLocks noGrp="1"/>
          </p:cNvSpPr>
          <p:nvPr>
            <p:ph type="title"/>
          </p:nvPr>
        </p:nvSpPr>
        <p:spPr/>
        <p:txBody>
          <a:bodyPr/>
          <a:lstStyle/>
          <a:p>
            <a:r>
              <a:rPr lang="en-CA" dirty="0"/>
              <a:t>Project Scope</a:t>
            </a:r>
          </a:p>
        </p:txBody>
      </p:sp>
      <p:sp>
        <p:nvSpPr>
          <p:cNvPr id="3" name="Content Placeholder 2">
            <a:extLst>
              <a:ext uri="{FF2B5EF4-FFF2-40B4-BE49-F238E27FC236}">
                <a16:creationId xmlns:a16="http://schemas.microsoft.com/office/drawing/2014/main" id="{0EF72CE2-3614-7DF2-E54C-9EFBA9C742F7}"/>
              </a:ext>
            </a:extLst>
          </p:cNvPr>
          <p:cNvSpPr>
            <a:spLocks noGrp="1"/>
          </p:cNvSpPr>
          <p:nvPr>
            <p:ph idx="1"/>
          </p:nvPr>
        </p:nvSpPr>
        <p:spPr/>
        <p:txBody>
          <a:bodyPr>
            <a:normAutofit fontScale="70000" lnSpcReduction="20000"/>
          </a:bodyPr>
          <a:lstStyle/>
          <a:p>
            <a:pPr marL="0" indent="0" algn="l">
              <a:buNone/>
            </a:pPr>
            <a:r>
              <a:rPr lang="en-US" sz="2400" b="1" i="0" dirty="0">
                <a:effectLst/>
                <a:latin typeface="Söhne"/>
              </a:rPr>
              <a:t>Problem Statement:</a:t>
            </a:r>
            <a:r>
              <a:rPr lang="en-US" sz="2400" dirty="0">
                <a:latin typeface="Söhne"/>
              </a:rPr>
              <a:t>  </a:t>
            </a:r>
            <a:r>
              <a:rPr lang="en-US" b="0" i="0" dirty="0">
                <a:effectLst/>
                <a:latin typeface="Söhne"/>
              </a:rPr>
              <a:t>Predict accident severity based on other variables.</a:t>
            </a:r>
          </a:p>
          <a:p>
            <a:pPr marL="0" indent="0" algn="l">
              <a:buNone/>
            </a:pPr>
            <a:r>
              <a:rPr lang="en-US" b="1" i="0" dirty="0">
                <a:effectLst/>
                <a:latin typeface="Söhne"/>
              </a:rPr>
              <a:t>Technology Stack:</a:t>
            </a:r>
            <a:endParaRPr lang="en-US" b="0" i="0" dirty="0">
              <a:effectLst/>
              <a:latin typeface="Söhne"/>
            </a:endParaRPr>
          </a:p>
          <a:p>
            <a:pPr marL="742950" lvl="1" indent="-285750" algn="l">
              <a:buFont typeface="+mj-lt"/>
              <a:buAutoNum type="arabicPeriod"/>
            </a:pPr>
            <a:r>
              <a:rPr lang="en-US" b="0" i="0" dirty="0">
                <a:effectLst/>
                <a:latin typeface="Söhne"/>
              </a:rPr>
              <a:t>Utilize Python and libraries such as Pandas, Scikit-learn, </a:t>
            </a:r>
            <a:r>
              <a:rPr lang="en-US" b="0" i="0" dirty="0" err="1">
                <a:effectLst/>
                <a:latin typeface="Söhne"/>
              </a:rPr>
              <a:t>Keras</a:t>
            </a:r>
            <a:r>
              <a:rPr lang="en-US" b="0" i="0" dirty="0">
                <a:effectLst/>
                <a:latin typeface="Söhne"/>
              </a:rPr>
              <a:t>, and TensorFlow.</a:t>
            </a:r>
          </a:p>
          <a:p>
            <a:pPr marL="742950" lvl="1" indent="-285750" algn="l">
              <a:buFont typeface="+mj-lt"/>
              <a:buAutoNum type="arabicPeriod"/>
            </a:pPr>
            <a:r>
              <a:rPr lang="en-US" b="0" i="0" dirty="0">
                <a:effectLst/>
                <a:latin typeface="Söhne"/>
              </a:rPr>
              <a:t>Employ Tableau for dynamic and interactive visualizations and Exploratory Data Analysis.</a:t>
            </a:r>
          </a:p>
          <a:p>
            <a:pPr marL="0" indent="0" algn="l">
              <a:buNone/>
            </a:pPr>
            <a:endParaRPr lang="en-US" b="0" i="0" dirty="0">
              <a:effectLst/>
              <a:latin typeface="Söhne"/>
            </a:endParaRPr>
          </a:p>
          <a:p>
            <a:pPr algn="l">
              <a:buFont typeface="+mj-lt"/>
              <a:buAutoNum type="arabicPeriod"/>
            </a:pPr>
            <a:r>
              <a:rPr lang="en-US" sz="2400" b="1" i="0" dirty="0">
                <a:effectLst/>
                <a:latin typeface="Söhne"/>
              </a:rPr>
              <a:t> Step 1: Cleaning the data for EDA</a:t>
            </a:r>
            <a:endParaRPr lang="en-US" b="0" i="0" dirty="0">
              <a:effectLst/>
              <a:latin typeface="Söhne"/>
            </a:endParaRPr>
          </a:p>
          <a:p>
            <a:pPr algn="l">
              <a:buFont typeface="+mj-lt"/>
              <a:buAutoNum type="arabicPeriod"/>
            </a:pPr>
            <a:r>
              <a:rPr lang="en-US" sz="2400" b="1" i="0" dirty="0">
                <a:effectLst/>
                <a:latin typeface="Söhne"/>
              </a:rPr>
              <a:t> Step 2: Tableau Exploratory Data Analysis (EDA)</a:t>
            </a:r>
            <a:endParaRPr lang="en-US" b="0" i="0" dirty="0">
              <a:effectLst/>
              <a:latin typeface="Söhne"/>
            </a:endParaRPr>
          </a:p>
          <a:p>
            <a:pPr algn="l">
              <a:buFont typeface="+mj-lt"/>
              <a:buAutoNum type="arabicPeriod"/>
            </a:pPr>
            <a:r>
              <a:rPr lang="en-US" sz="2400" b="1" i="0" dirty="0">
                <a:effectLst/>
                <a:latin typeface="Söhne"/>
              </a:rPr>
              <a:t> Step 3: Cleaning the data for Machine Learning Models</a:t>
            </a:r>
          </a:p>
          <a:p>
            <a:pPr>
              <a:buFont typeface="+mj-lt"/>
              <a:buAutoNum type="arabicPeriod"/>
            </a:pPr>
            <a:r>
              <a:rPr lang="en-US" sz="2400" b="1" dirty="0">
                <a:latin typeface="Söhne"/>
              </a:rPr>
              <a:t>Step 4: Final preparation for the models</a:t>
            </a:r>
          </a:p>
          <a:p>
            <a:pPr>
              <a:buFont typeface="+mj-lt"/>
              <a:buAutoNum type="arabicPeriod"/>
            </a:pPr>
            <a:r>
              <a:rPr lang="en-US" sz="2400" b="1" dirty="0">
                <a:latin typeface="Söhne"/>
              </a:rPr>
              <a:t>Step 5: Model Selection and Execution</a:t>
            </a:r>
          </a:p>
          <a:p>
            <a:pPr>
              <a:buFont typeface="+mj-lt"/>
              <a:buAutoNum type="arabicPeriod"/>
            </a:pPr>
            <a:r>
              <a:rPr lang="en-US" sz="2400" b="1" dirty="0">
                <a:latin typeface="Söhne"/>
              </a:rPr>
              <a:t>Step 6: Model optimization</a:t>
            </a:r>
          </a:p>
          <a:p>
            <a:pPr>
              <a:buFont typeface="+mj-lt"/>
              <a:buAutoNum type="arabicPeriod"/>
            </a:pPr>
            <a:r>
              <a:rPr lang="en-US" sz="2400" b="1" dirty="0">
                <a:latin typeface="Söhne"/>
              </a:rPr>
              <a:t>Recommendations</a:t>
            </a:r>
          </a:p>
        </p:txBody>
      </p:sp>
    </p:spTree>
    <p:extLst>
      <p:ext uri="{BB962C8B-B14F-4D97-AF65-F5344CB8AC3E}">
        <p14:creationId xmlns:p14="http://schemas.microsoft.com/office/powerpoint/2010/main" val="161161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020E-B0B5-5587-B680-5E1AE265EE8C}"/>
              </a:ext>
            </a:extLst>
          </p:cNvPr>
          <p:cNvSpPr>
            <a:spLocks noGrp="1"/>
          </p:cNvSpPr>
          <p:nvPr>
            <p:ph type="title"/>
          </p:nvPr>
        </p:nvSpPr>
        <p:spPr/>
        <p:txBody>
          <a:bodyPr/>
          <a:lstStyle/>
          <a:p>
            <a:r>
              <a:rPr lang="en-US" sz="4800" i="0" dirty="0">
                <a:effectLst/>
                <a:latin typeface="Söhne"/>
              </a:rPr>
              <a:t> Step 1: Cleaning the data for EDA</a:t>
            </a:r>
            <a:endParaRPr lang="en-CA" dirty="0"/>
          </a:p>
        </p:txBody>
      </p:sp>
      <p:sp>
        <p:nvSpPr>
          <p:cNvPr id="4" name="Content Placeholder 3">
            <a:extLst>
              <a:ext uri="{FF2B5EF4-FFF2-40B4-BE49-F238E27FC236}">
                <a16:creationId xmlns:a16="http://schemas.microsoft.com/office/drawing/2014/main" id="{ABA20DB9-ACD2-FC67-27EE-1394852F67E1}"/>
              </a:ext>
            </a:extLst>
          </p:cNvPr>
          <p:cNvSpPr>
            <a:spLocks noGrp="1"/>
          </p:cNvSpPr>
          <p:nvPr>
            <p:ph sz="half" idx="2"/>
          </p:nvPr>
        </p:nvSpPr>
        <p:spPr>
          <a:xfrm>
            <a:off x="4211782" y="2270606"/>
            <a:ext cx="6943898" cy="4023360"/>
          </a:xfrm>
        </p:spPr>
        <p:txBody>
          <a:bodyPr>
            <a:normAutofit/>
          </a:bodyPr>
          <a:lstStyle/>
          <a:p>
            <a:pPr marL="176213" indent="-176213">
              <a:buClrTx/>
              <a:buFont typeface="Arial" panose="020B0604020202020204" pitchFamily="34" charset="0"/>
              <a:buChar char="•"/>
            </a:pPr>
            <a:r>
              <a:rPr lang="en-US" dirty="0">
                <a:solidFill>
                  <a:schemeClr val="tx1"/>
                </a:solidFill>
              </a:rPr>
              <a:t>The original file is 7728394 rows × 46 columns.  This is too large for Tableau Public.</a:t>
            </a:r>
          </a:p>
          <a:p>
            <a:pPr marL="176213" indent="-176213">
              <a:buClrTx/>
              <a:buFont typeface="Arial" panose="020B0604020202020204" pitchFamily="34" charset="0"/>
              <a:buChar char="•"/>
            </a:pPr>
            <a:endParaRPr lang="en-US" dirty="0">
              <a:solidFill>
                <a:schemeClr val="tx1"/>
              </a:solidFill>
            </a:endParaRPr>
          </a:p>
          <a:p>
            <a:pPr marL="176213" indent="-176213">
              <a:buClrTx/>
              <a:buFont typeface="Arial" panose="020B0604020202020204" pitchFamily="34" charset="0"/>
              <a:buChar char="•"/>
            </a:pPr>
            <a:r>
              <a:rPr lang="en-US" dirty="0">
                <a:solidFill>
                  <a:schemeClr val="tx1"/>
                </a:solidFill>
              </a:rPr>
              <a:t>A random sample of the original dataset was selected (50% of the original dataset).</a:t>
            </a:r>
          </a:p>
          <a:p>
            <a:pPr marL="176213" indent="-176213">
              <a:buClrTx/>
              <a:buFont typeface="Arial" panose="020B0604020202020204" pitchFamily="34" charset="0"/>
              <a:buChar char="•"/>
            </a:pPr>
            <a:endParaRPr lang="en-US" dirty="0">
              <a:solidFill>
                <a:schemeClr val="tx1"/>
              </a:solidFill>
            </a:endParaRPr>
          </a:p>
          <a:p>
            <a:pPr marL="176213" indent="-176213">
              <a:buClrTx/>
              <a:buFont typeface="Arial" panose="020B0604020202020204" pitchFamily="34" charset="0"/>
              <a:buChar char="•"/>
            </a:pPr>
            <a:r>
              <a:rPr lang="en-US" dirty="0">
                <a:solidFill>
                  <a:schemeClr val="tx1"/>
                </a:solidFill>
              </a:rPr>
              <a:t>Maintained proper representation. The comparison between data sets shows that the difference is minimal:  The maximum City Proportion difference is for Miami: 0.000013.</a:t>
            </a:r>
          </a:p>
        </p:txBody>
      </p:sp>
      <p:pic>
        <p:nvPicPr>
          <p:cNvPr id="8" name="Graphic 7" descr="Business Growth">
            <a:extLst>
              <a:ext uri="{FF2B5EF4-FFF2-40B4-BE49-F238E27FC236}">
                <a16:creationId xmlns:a16="http://schemas.microsoft.com/office/drawing/2014/main" id="{939A446F-CDA3-58AC-170C-2C5D423E2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3636" y="2136831"/>
            <a:ext cx="914400" cy="914400"/>
          </a:xfrm>
          <a:prstGeom prst="rect">
            <a:avLst/>
          </a:prstGeom>
        </p:spPr>
      </p:pic>
      <p:pic>
        <p:nvPicPr>
          <p:cNvPr id="10" name="Graphic 9" descr="Filter">
            <a:extLst>
              <a:ext uri="{FF2B5EF4-FFF2-40B4-BE49-F238E27FC236}">
                <a16:creationId xmlns:a16="http://schemas.microsoft.com/office/drawing/2014/main" id="{225CC56D-A32E-1EDE-B872-ADF321CA34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3636" y="3295071"/>
            <a:ext cx="914400" cy="914400"/>
          </a:xfrm>
          <a:prstGeom prst="rect">
            <a:avLst/>
          </a:prstGeom>
        </p:spPr>
      </p:pic>
      <p:pic>
        <p:nvPicPr>
          <p:cNvPr id="12" name="Graphic 11" descr="Checklist RTL">
            <a:extLst>
              <a:ext uri="{FF2B5EF4-FFF2-40B4-BE49-F238E27FC236}">
                <a16:creationId xmlns:a16="http://schemas.microsoft.com/office/drawing/2014/main" id="{975E34B9-2E2E-7D30-8B5A-869123315B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3636" y="4587239"/>
            <a:ext cx="914400" cy="914400"/>
          </a:xfrm>
          <a:prstGeom prst="rect">
            <a:avLst/>
          </a:prstGeom>
        </p:spPr>
      </p:pic>
    </p:spTree>
    <p:extLst>
      <p:ext uri="{BB962C8B-B14F-4D97-AF65-F5344CB8AC3E}">
        <p14:creationId xmlns:p14="http://schemas.microsoft.com/office/powerpoint/2010/main" val="246312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B4FA-9F87-AE3E-8E66-4C7C1CE9A292}"/>
              </a:ext>
            </a:extLst>
          </p:cNvPr>
          <p:cNvSpPr>
            <a:spLocks noGrp="1"/>
          </p:cNvSpPr>
          <p:nvPr>
            <p:ph type="title"/>
          </p:nvPr>
        </p:nvSpPr>
        <p:spPr/>
        <p:txBody>
          <a:bodyPr>
            <a:normAutofit/>
          </a:bodyPr>
          <a:lstStyle/>
          <a:p>
            <a:r>
              <a:rPr lang="en-US" dirty="0">
                <a:latin typeface="Söhne"/>
              </a:rPr>
              <a:t>Step 2: Tableau Exploratory Data Analysis (EDA)</a:t>
            </a:r>
            <a:endParaRPr lang="en-CA" dirty="0">
              <a:latin typeface="Söhne"/>
            </a:endParaRPr>
          </a:p>
        </p:txBody>
      </p:sp>
      <p:sp>
        <p:nvSpPr>
          <p:cNvPr id="3" name="Content Placeholder 2">
            <a:extLst>
              <a:ext uri="{FF2B5EF4-FFF2-40B4-BE49-F238E27FC236}">
                <a16:creationId xmlns:a16="http://schemas.microsoft.com/office/drawing/2014/main" id="{713E9238-FC14-BA5C-3ABB-23F52D5B892D}"/>
              </a:ext>
            </a:extLst>
          </p:cNvPr>
          <p:cNvSpPr>
            <a:spLocks noGrp="1"/>
          </p:cNvSpPr>
          <p:nvPr>
            <p:ph sz="half" idx="1"/>
          </p:nvPr>
        </p:nvSpPr>
        <p:spPr>
          <a:xfrm>
            <a:off x="1097279" y="1845734"/>
            <a:ext cx="3114503" cy="4023360"/>
          </a:xfrm>
        </p:spPr>
        <p:txBody>
          <a:bodyPr>
            <a:normAutofit fontScale="92500"/>
          </a:bodyPr>
          <a:lstStyle/>
          <a:p>
            <a:pPr marL="176213" indent="-176213">
              <a:lnSpc>
                <a:spcPct val="100000"/>
              </a:lnSpc>
              <a:buClrTx/>
              <a:buFont typeface="Arial" panose="020B0604020202020204" pitchFamily="34" charset="0"/>
              <a:buChar char="•"/>
            </a:pPr>
            <a:r>
              <a:rPr lang="en-US" sz="1200" dirty="0">
                <a:solidFill>
                  <a:schemeClr val="tx1"/>
                </a:solidFill>
              </a:rPr>
              <a:t>Data for the years 2016 and 2023 are unreliable. </a:t>
            </a:r>
          </a:p>
          <a:p>
            <a:pPr marL="176213" indent="-176213">
              <a:lnSpc>
                <a:spcPct val="100000"/>
              </a:lnSpc>
              <a:buClrTx/>
              <a:buFont typeface="Arial" panose="020B0604020202020204" pitchFamily="34" charset="0"/>
              <a:buChar char="•"/>
            </a:pPr>
            <a:r>
              <a:rPr lang="en-US" sz="1200" dirty="0">
                <a:solidFill>
                  <a:schemeClr val="tx1"/>
                </a:solidFill>
              </a:rPr>
              <a:t>Focusing on 2017 to 2022, and increase in the number of accidents in 2019 is noticeable, with high numbers persisting afterwards.</a:t>
            </a:r>
          </a:p>
          <a:p>
            <a:pPr marL="176213" indent="-176213">
              <a:lnSpc>
                <a:spcPct val="100000"/>
              </a:lnSpc>
              <a:buClrTx/>
              <a:buFont typeface="Arial" panose="020B0604020202020204" pitchFamily="34" charset="0"/>
              <a:buChar char="•"/>
            </a:pPr>
            <a:r>
              <a:rPr lang="en-US" sz="1200" dirty="0">
                <a:solidFill>
                  <a:schemeClr val="tx1"/>
                </a:solidFill>
              </a:rPr>
              <a:t>Overall, November and December consistently had the most accidents. October was the most active month pre-pandemic. December and November are more active post-pandemic.  This may reflect behavioral changes post-pandemic, such as increased remote or hybrid work.</a:t>
            </a:r>
          </a:p>
          <a:p>
            <a:pPr marL="176213" indent="-176213">
              <a:lnSpc>
                <a:spcPct val="100000"/>
              </a:lnSpc>
              <a:buClrTx/>
              <a:buFont typeface="Arial" panose="020B0604020202020204" pitchFamily="34" charset="0"/>
              <a:buChar char="•"/>
            </a:pPr>
            <a:r>
              <a:rPr lang="en-US" sz="1200" dirty="0">
                <a:solidFill>
                  <a:schemeClr val="tx1"/>
                </a:solidFill>
              </a:rPr>
              <a:t>There are also noticeable changes in the peak hours for accidents. Overall, the peak hours are between 7 to 8 AM and 4 to 5 PM. Pre-pandemic the 7 to 8 AM slot was significantly more active. Conversely, during post-pandemic years the evening peak became more prominent.</a:t>
            </a:r>
          </a:p>
          <a:p>
            <a:pPr marL="176213" indent="-176213">
              <a:lnSpc>
                <a:spcPct val="100000"/>
              </a:lnSpc>
              <a:buClrTx/>
              <a:buFont typeface="Arial" panose="020B0604020202020204" pitchFamily="34" charset="0"/>
              <a:buChar char="•"/>
            </a:pPr>
            <a:r>
              <a:rPr lang="en-US" sz="1200" dirty="0">
                <a:solidFill>
                  <a:schemeClr val="tx1"/>
                </a:solidFill>
              </a:rPr>
              <a:t>Based on these observations, we can conclude that behavioral changes influenced the periods and timing of peak accident activity in the US.</a:t>
            </a:r>
          </a:p>
        </p:txBody>
      </p:sp>
      <p:pic>
        <p:nvPicPr>
          <p:cNvPr id="6" name="Content Placeholder 5">
            <a:extLst>
              <a:ext uri="{FF2B5EF4-FFF2-40B4-BE49-F238E27FC236}">
                <a16:creationId xmlns:a16="http://schemas.microsoft.com/office/drawing/2014/main" id="{08AB05A1-DE76-C316-E214-A8290097E8F3}"/>
              </a:ext>
            </a:extLst>
          </p:cNvPr>
          <p:cNvPicPr>
            <a:picLocks noGrp="1" noChangeAspect="1"/>
          </p:cNvPicPr>
          <p:nvPr>
            <p:ph sz="half" idx="2"/>
          </p:nvPr>
        </p:nvPicPr>
        <p:blipFill>
          <a:blip r:embed="rId2"/>
          <a:stretch>
            <a:fillRect/>
          </a:stretch>
        </p:blipFill>
        <p:spPr>
          <a:xfrm>
            <a:off x="4276830" y="1975043"/>
            <a:ext cx="6878850" cy="3585248"/>
          </a:xfrm>
        </p:spPr>
      </p:pic>
      <p:sp>
        <p:nvSpPr>
          <p:cNvPr id="5" name="TextBox 4">
            <a:extLst>
              <a:ext uri="{FF2B5EF4-FFF2-40B4-BE49-F238E27FC236}">
                <a16:creationId xmlns:a16="http://schemas.microsoft.com/office/drawing/2014/main" id="{0804B99F-5208-1631-CDFA-CFAAF3E7433A}"/>
              </a:ext>
            </a:extLst>
          </p:cNvPr>
          <p:cNvSpPr txBox="1"/>
          <p:nvPr/>
        </p:nvSpPr>
        <p:spPr>
          <a:xfrm>
            <a:off x="1163782" y="5977468"/>
            <a:ext cx="6096000" cy="369332"/>
          </a:xfrm>
          <a:prstGeom prst="rect">
            <a:avLst/>
          </a:prstGeom>
          <a:noFill/>
        </p:spPr>
        <p:txBody>
          <a:bodyPr wrap="square">
            <a:spAutoFit/>
          </a:bodyPr>
          <a:lstStyle/>
          <a:p>
            <a:r>
              <a:rPr lang="en-CA" dirty="0">
                <a:hlinkClick r:id="rId3"/>
              </a:rPr>
              <a:t>US Accidents Analysis - CZ | Tableau Public</a:t>
            </a:r>
            <a:endParaRPr lang="en-CA" dirty="0"/>
          </a:p>
        </p:txBody>
      </p:sp>
    </p:spTree>
    <p:extLst>
      <p:ext uri="{BB962C8B-B14F-4D97-AF65-F5344CB8AC3E}">
        <p14:creationId xmlns:p14="http://schemas.microsoft.com/office/powerpoint/2010/main" val="325999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B4FA-9F87-AE3E-8E66-4C7C1CE9A292}"/>
              </a:ext>
            </a:extLst>
          </p:cNvPr>
          <p:cNvSpPr>
            <a:spLocks noGrp="1"/>
          </p:cNvSpPr>
          <p:nvPr>
            <p:ph type="title"/>
          </p:nvPr>
        </p:nvSpPr>
        <p:spPr/>
        <p:txBody>
          <a:bodyPr>
            <a:normAutofit/>
          </a:bodyPr>
          <a:lstStyle/>
          <a:p>
            <a:r>
              <a:rPr lang="en-US" dirty="0">
                <a:latin typeface="Söhne"/>
              </a:rPr>
              <a:t>Step 2: Tableau Exploratory Data Analysis (EDA), Cont.</a:t>
            </a:r>
            <a:endParaRPr lang="en-CA" dirty="0">
              <a:latin typeface="Söhne"/>
            </a:endParaRPr>
          </a:p>
        </p:txBody>
      </p:sp>
      <p:sp>
        <p:nvSpPr>
          <p:cNvPr id="3" name="Content Placeholder 2">
            <a:extLst>
              <a:ext uri="{FF2B5EF4-FFF2-40B4-BE49-F238E27FC236}">
                <a16:creationId xmlns:a16="http://schemas.microsoft.com/office/drawing/2014/main" id="{713E9238-FC14-BA5C-3ABB-23F52D5B892D}"/>
              </a:ext>
            </a:extLst>
          </p:cNvPr>
          <p:cNvSpPr>
            <a:spLocks noGrp="1"/>
          </p:cNvSpPr>
          <p:nvPr>
            <p:ph sz="half" idx="1"/>
          </p:nvPr>
        </p:nvSpPr>
        <p:spPr>
          <a:xfrm>
            <a:off x="1097279" y="1845734"/>
            <a:ext cx="3114503" cy="4023360"/>
          </a:xfrm>
        </p:spPr>
        <p:txBody>
          <a:bodyPr>
            <a:normAutofit/>
          </a:bodyPr>
          <a:lstStyle/>
          <a:p>
            <a:pPr marL="176213" indent="-176213">
              <a:lnSpc>
                <a:spcPct val="120000"/>
              </a:lnSpc>
              <a:buClrTx/>
              <a:buFont typeface="Arial" panose="020B0604020202020204" pitchFamily="34" charset="0"/>
              <a:buChar char="•"/>
            </a:pPr>
            <a:r>
              <a:rPr lang="en-US" sz="1200" dirty="0">
                <a:solidFill>
                  <a:schemeClr val="tx1"/>
                </a:solidFill>
              </a:rPr>
              <a:t>Severity of accidents declined over the years. The average severity in 2017 was 2.4, which decreased to 2.1 in 2022.</a:t>
            </a:r>
          </a:p>
          <a:p>
            <a:pPr marL="176213" indent="-176213">
              <a:lnSpc>
                <a:spcPct val="120000"/>
              </a:lnSpc>
              <a:buClrTx/>
              <a:buFont typeface="Arial" panose="020B0604020202020204" pitchFamily="34" charset="0"/>
              <a:buChar char="•"/>
            </a:pPr>
            <a:r>
              <a:rPr lang="en-US" sz="1200" dirty="0">
                <a:solidFill>
                  <a:schemeClr val="tx1"/>
                </a:solidFill>
              </a:rPr>
              <a:t>The most significant decline in severity was observed in 2020. This could be due to changes in driving habits, resulting in fewer accidents. Efficiency and effectiveness handling accidents could have also improved.  </a:t>
            </a:r>
          </a:p>
          <a:p>
            <a:pPr marL="176213" indent="-176213">
              <a:lnSpc>
                <a:spcPct val="120000"/>
              </a:lnSpc>
              <a:buClrTx/>
              <a:buFont typeface="Arial" panose="020B0604020202020204" pitchFamily="34" charset="0"/>
              <a:buChar char="•"/>
            </a:pPr>
            <a:r>
              <a:rPr lang="en-US" sz="1200" dirty="0">
                <a:solidFill>
                  <a:schemeClr val="tx1"/>
                </a:solidFill>
              </a:rPr>
              <a:t>Although Saturday and Sunday have the lowest number of accidents, the severity on these days is higher. </a:t>
            </a:r>
          </a:p>
          <a:p>
            <a:pPr marL="176213" indent="-176213">
              <a:lnSpc>
                <a:spcPct val="120000"/>
              </a:lnSpc>
              <a:buClrTx/>
              <a:buFont typeface="Arial" panose="020B0604020202020204" pitchFamily="34" charset="0"/>
              <a:buChar char="•"/>
            </a:pPr>
            <a:r>
              <a:rPr lang="en-US" sz="1200" dirty="0">
                <a:solidFill>
                  <a:schemeClr val="tx1"/>
                </a:solidFill>
              </a:rPr>
              <a:t>Finally, the time of day with the highest severity is between 10 PM and 3 AM. However, even this trend is showing improvement.</a:t>
            </a:r>
          </a:p>
        </p:txBody>
      </p:sp>
      <p:pic>
        <p:nvPicPr>
          <p:cNvPr id="8" name="Content Placeholder 7">
            <a:extLst>
              <a:ext uri="{FF2B5EF4-FFF2-40B4-BE49-F238E27FC236}">
                <a16:creationId xmlns:a16="http://schemas.microsoft.com/office/drawing/2014/main" id="{4B07D2F9-20CC-31F8-46AD-2A0957E92556}"/>
              </a:ext>
            </a:extLst>
          </p:cNvPr>
          <p:cNvPicPr>
            <a:picLocks noGrp="1" noChangeAspect="1"/>
          </p:cNvPicPr>
          <p:nvPr>
            <p:ph sz="half" idx="2"/>
          </p:nvPr>
        </p:nvPicPr>
        <p:blipFill>
          <a:blip r:embed="rId2"/>
          <a:stretch>
            <a:fillRect/>
          </a:stretch>
        </p:blipFill>
        <p:spPr>
          <a:xfrm>
            <a:off x="4494926" y="1869142"/>
            <a:ext cx="6660437" cy="3580313"/>
          </a:xfrm>
        </p:spPr>
      </p:pic>
      <p:sp>
        <p:nvSpPr>
          <p:cNvPr id="5" name="TextBox 4">
            <a:extLst>
              <a:ext uri="{FF2B5EF4-FFF2-40B4-BE49-F238E27FC236}">
                <a16:creationId xmlns:a16="http://schemas.microsoft.com/office/drawing/2014/main" id="{BF177C52-693C-AED7-3F84-5CAA27B355EB}"/>
              </a:ext>
            </a:extLst>
          </p:cNvPr>
          <p:cNvSpPr txBox="1"/>
          <p:nvPr/>
        </p:nvSpPr>
        <p:spPr>
          <a:xfrm>
            <a:off x="1025236" y="5816210"/>
            <a:ext cx="6096000" cy="369332"/>
          </a:xfrm>
          <a:prstGeom prst="rect">
            <a:avLst/>
          </a:prstGeom>
          <a:noFill/>
        </p:spPr>
        <p:txBody>
          <a:bodyPr wrap="square">
            <a:spAutoFit/>
          </a:bodyPr>
          <a:lstStyle/>
          <a:p>
            <a:r>
              <a:rPr lang="en-CA" dirty="0">
                <a:hlinkClick r:id="rId3"/>
              </a:rPr>
              <a:t>US Accidents Analysis - CZ | Tableau Public</a:t>
            </a:r>
            <a:endParaRPr lang="en-CA" dirty="0"/>
          </a:p>
        </p:txBody>
      </p:sp>
    </p:spTree>
    <p:extLst>
      <p:ext uri="{BB962C8B-B14F-4D97-AF65-F5344CB8AC3E}">
        <p14:creationId xmlns:p14="http://schemas.microsoft.com/office/powerpoint/2010/main" val="147581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B4FA-9F87-AE3E-8E66-4C7C1CE9A292}"/>
              </a:ext>
            </a:extLst>
          </p:cNvPr>
          <p:cNvSpPr>
            <a:spLocks noGrp="1"/>
          </p:cNvSpPr>
          <p:nvPr>
            <p:ph type="title"/>
          </p:nvPr>
        </p:nvSpPr>
        <p:spPr/>
        <p:txBody>
          <a:bodyPr>
            <a:normAutofit/>
          </a:bodyPr>
          <a:lstStyle/>
          <a:p>
            <a:r>
              <a:rPr lang="en-US" dirty="0">
                <a:latin typeface="Söhne"/>
              </a:rPr>
              <a:t>Step 2: Tableau Exploratory Data Analysis (EDA ), Cont.</a:t>
            </a:r>
            <a:endParaRPr lang="en-CA" dirty="0">
              <a:latin typeface="Söhne"/>
            </a:endParaRPr>
          </a:p>
        </p:txBody>
      </p:sp>
      <p:sp>
        <p:nvSpPr>
          <p:cNvPr id="3" name="Content Placeholder 2">
            <a:extLst>
              <a:ext uri="{FF2B5EF4-FFF2-40B4-BE49-F238E27FC236}">
                <a16:creationId xmlns:a16="http://schemas.microsoft.com/office/drawing/2014/main" id="{713E9238-FC14-BA5C-3ABB-23F52D5B892D}"/>
              </a:ext>
            </a:extLst>
          </p:cNvPr>
          <p:cNvSpPr>
            <a:spLocks noGrp="1"/>
          </p:cNvSpPr>
          <p:nvPr>
            <p:ph sz="half" idx="1"/>
          </p:nvPr>
        </p:nvSpPr>
        <p:spPr>
          <a:xfrm>
            <a:off x="1097279" y="1845734"/>
            <a:ext cx="3114503" cy="4023360"/>
          </a:xfrm>
        </p:spPr>
        <p:txBody>
          <a:bodyPr>
            <a:normAutofit/>
          </a:bodyPr>
          <a:lstStyle/>
          <a:p>
            <a:pPr marL="176213" indent="-176213">
              <a:lnSpc>
                <a:spcPct val="100000"/>
              </a:lnSpc>
              <a:buClrTx/>
              <a:buFont typeface="Arial" panose="020B0604020202020204" pitchFamily="34" charset="0"/>
              <a:buChar char="•"/>
            </a:pPr>
            <a:r>
              <a:rPr lang="en-US" sz="1200" dirty="0">
                <a:solidFill>
                  <a:schemeClr val="tx1"/>
                </a:solidFill>
              </a:rPr>
              <a:t>There appears to be a correlation between geolocation and the frequency of accidents, with the East Coast and Southwest Coast regions being particularly active.</a:t>
            </a:r>
          </a:p>
          <a:p>
            <a:pPr marL="176213" indent="-176213">
              <a:lnSpc>
                <a:spcPct val="100000"/>
              </a:lnSpc>
              <a:buClrTx/>
              <a:buFont typeface="Arial" panose="020B0604020202020204" pitchFamily="34" charset="0"/>
              <a:buChar char="•"/>
            </a:pPr>
            <a:r>
              <a:rPr lang="en-US" sz="1200" dirty="0">
                <a:solidFill>
                  <a:schemeClr val="tx1"/>
                </a:solidFill>
              </a:rPr>
              <a:t>The severity of accidents also appears to have a geographical correlation, with the Southwest Coast and the Southeast Coast exhibiting higher severity averages.</a:t>
            </a:r>
          </a:p>
        </p:txBody>
      </p:sp>
      <p:pic>
        <p:nvPicPr>
          <p:cNvPr id="8" name="Content Placeholder 7">
            <a:extLst>
              <a:ext uri="{FF2B5EF4-FFF2-40B4-BE49-F238E27FC236}">
                <a16:creationId xmlns:a16="http://schemas.microsoft.com/office/drawing/2014/main" id="{1C0ADE12-A1AB-7AB2-0BC4-E1537AE65D27}"/>
              </a:ext>
            </a:extLst>
          </p:cNvPr>
          <p:cNvPicPr>
            <a:picLocks noGrp="1" noChangeAspect="1"/>
          </p:cNvPicPr>
          <p:nvPr>
            <p:ph sz="half" idx="2"/>
          </p:nvPr>
        </p:nvPicPr>
        <p:blipFill>
          <a:blip r:embed="rId2"/>
          <a:stretch>
            <a:fillRect/>
          </a:stretch>
        </p:blipFill>
        <p:spPr>
          <a:xfrm>
            <a:off x="4976552" y="1845734"/>
            <a:ext cx="3657600" cy="2850016"/>
          </a:xfrm>
        </p:spPr>
      </p:pic>
      <p:pic>
        <p:nvPicPr>
          <p:cNvPr id="10" name="Picture 9">
            <a:extLst>
              <a:ext uri="{FF2B5EF4-FFF2-40B4-BE49-F238E27FC236}">
                <a16:creationId xmlns:a16="http://schemas.microsoft.com/office/drawing/2014/main" id="{2C028FBF-5A07-53D3-8797-F2FBFDC9F68A}"/>
              </a:ext>
            </a:extLst>
          </p:cNvPr>
          <p:cNvPicPr>
            <a:picLocks noChangeAspect="1"/>
          </p:cNvPicPr>
          <p:nvPr/>
        </p:nvPicPr>
        <p:blipFill>
          <a:blip r:embed="rId3"/>
          <a:stretch>
            <a:fillRect/>
          </a:stretch>
        </p:blipFill>
        <p:spPr>
          <a:xfrm>
            <a:off x="8073354" y="3366053"/>
            <a:ext cx="3657600" cy="2876141"/>
          </a:xfrm>
          <a:prstGeom prst="rect">
            <a:avLst/>
          </a:prstGeom>
        </p:spPr>
      </p:pic>
      <p:sp>
        <p:nvSpPr>
          <p:cNvPr id="11" name="TextBox 10">
            <a:extLst>
              <a:ext uri="{FF2B5EF4-FFF2-40B4-BE49-F238E27FC236}">
                <a16:creationId xmlns:a16="http://schemas.microsoft.com/office/drawing/2014/main" id="{45F27DF9-5BB7-8449-416F-268FC7B56B6B}"/>
              </a:ext>
            </a:extLst>
          </p:cNvPr>
          <p:cNvSpPr txBox="1"/>
          <p:nvPr/>
        </p:nvSpPr>
        <p:spPr>
          <a:xfrm>
            <a:off x="4969163" y="4326418"/>
            <a:ext cx="2145457" cy="307777"/>
          </a:xfrm>
          <a:prstGeom prst="rect">
            <a:avLst/>
          </a:prstGeom>
          <a:noFill/>
        </p:spPr>
        <p:txBody>
          <a:bodyPr wrap="square" rtlCol="0">
            <a:spAutoFit/>
          </a:bodyPr>
          <a:lstStyle/>
          <a:p>
            <a:r>
              <a:rPr lang="en-CA" sz="1400" dirty="0"/>
              <a:t>Number of Accidents</a:t>
            </a:r>
          </a:p>
        </p:txBody>
      </p:sp>
      <p:sp>
        <p:nvSpPr>
          <p:cNvPr id="12" name="TextBox 11">
            <a:extLst>
              <a:ext uri="{FF2B5EF4-FFF2-40B4-BE49-F238E27FC236}">
                <a16:creationId xmlns:a16="http://schemas.microsoft.com/office/drawing/2014/main" id="{29D02C06-4E45-F24F-A78C-ACD0B20290B1}"/>
              </a:ext>
            </a:extLst>
          </p:cNvPr>
          <p:cNvSpPr txBox="1"/>
          <p:nvPr/>
        </p:nvSpPr>
        <p:spPr>
          <a:xfrm>
            <a:off x="8100292" y="5742913"/>
            <a:ext cx="2145457" cy="307777"/>
          </a:xfrm>
          <a:prstGeom prst="rect">
            <a:avLst/>
          </a:prstGeom>
          <a:noFill/>
        </p:spPr>
        <p:txBody>
          <a:bodyPr wrap="square" rtlCol="0">
            <a:spAutoFit/>
          </a:bodyPr>
          <a:lstStyle/>
          <a:p>
            <a:r>
              <a:rPr lang="en-CA" sz="1400" dirty="0"/>
              <a:t>Severity</a:t>
            </a:r>
          </a:p>
        </p:txBody>
      </p:sp>
      <p:sp>
        <p:nvSpPr>
          <p:cNvPr id="14" name="TextBox 13">
            <a:extLst>
              <a:ext uri="{FF2B5EF4-FFF2-40B4-BE49-F238E27FC236}">
                <a16:creationId xmlns:a16="http://schemas.microsoft.com/office/drawing/2014/main" id="{A7863AE9-6794-A96A-8ACE-F51BF8A0F4D3}"/>
              </a:ext>
            </a:extLst>
          </p:cNvPr>
          <p:cNvSpPr txBox="1"/>
          <p:nvPr/>
        </p:nvSpPr>
        <p:spPr>
          <a:xfrm>
            <a:off x="1018620" y="5558247"/>
            <a:ext cx="6096000" cy="369332"/>
          </a:xfrm>
          <a:prstGeom prst="rect">
            <a:avLst/>
          </a:prstGeom>
          <a:noFill/>
        </p:spPr>
        <p:txBody>
          <a:bodyPr wrap="square">
            <a:spAutoFit/>
          </a:bodyPr>
          <a:lstStyle/>
          <a:p>
            <a:r>
              <a:rPr lang="en-CA" dirty="0">
                <a:hlinkClick r:id="rId4"/>
              </a:rPr>
              <a:t>US Accidents Map | Tableau Public</a:t>
            </a:r>
            <a:endParaRPr lang="en-CA" dirty="0"/>
          </a:p>
        </p:txBody>
      </p:sp>
    </p:spTree>
    <p:extLst>
      <p:ext uri="{BB962C8B-B14F-4D97-AF65-F5344CB8AC3E}">
        <p14:creationId xmlns:p14="http://schemas.microsoft.com/office/powerpoint/2010/main" val="49258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14A2-17A0-C15F-0889-74E8AA4222A1}"/>
              </a:ext>
            </a:extLst>
          </p:cNvPr>
          <p:cNvSpPr>
            <a:spLocks noGrp="1"/>
          </p:cNvSpPr>
          <p:nvPr>
            <p:ph type="title"/>
          </p:nvPr>
        </p:nvSpPr>
        <p:spPr/>
        <p:txBody>
          <a:bodyPr>
            <a:normAutofit/>
          </a:bodyPr>
          <a:lstStyle/>
          <a:p>
            <a:r>
              <a:rPr lang="en-US" sz="4800" i="0" dirty="0">
                <a:effectLst/>
                <a:latin typeface="Söhne"/>
              </a:rPr>
              <a:t>Step 3: Cleaning the data for Machine Learning Models</a:t>
            </a:r>
            <a:endParaRPr lang="en-CA" dirty="0"/>
          </a:p>
        </p:txBody>
      </p:sp>
      <p:sp>
        <p:nvSpPr>
          <p:cNvPr id="7" name="Content Placeholder 3">
            <a:extLst>
              <a:ext uri="{FF2B5EF4-FFF2-40B4-BE49-F238E27FC236}">
                <a16:creationId xmlns:a16="http://schemas.microsoft.com/office/drawing/2014/main" id="{CA0307A6-71ED-1CB0-2DCC-7EBA27C4569A}"/>
              </a:ext>
            </a:extLst>
          </p:cNvPr>
          <p:cNvSpPr>
            <a:spLocks noGrp="1"/>
          </p:cNvSpPr>
          <p:nvPr>
            <p:ph sz="half" idx="2"/>
          </p:nvPr>
        </p:nvSpPr>
        <p:spPr>
          <a:xfrm>
            <a:off x="3906982" y="2022764"/>
            <a:ext cx="7248381" cy="4073236"/>
          </a:xfrm>
        </p:spPr>
        <p:txBody>
          <a:bodyPr>
            <a:normAutofit lnSpcReduction="10000"/>
          </a:bodyPr>
          <a:lstStyle/>
          <a:p>
            <a:pPr marL="176213" indent="-176213">
              <a:buClrTx/>
              <a:buFont typeface="Arial" panose="020B0604020202020204" pitchFamily="34" charset="0"/>
              <a:buChar char="•"/>
            </a:pPr>
            <a:r>
              <a:rPr lang="en-US" sz="1600" dirty="0">
                <a:solidFill>
                  <a:schemeClr val="tx1"/>
                </a:solidFill>
              </a:rPr>
              <a:t>Based on the EDA, we'll drop all the rows for years 2016 and 2023.</a:t>
            </a:r>
          </a:p>
          <a:p>
            <a:pPr marL="176213" indent="-176213">
              <a:buClrTx/>
              <a:buFont typeface="Arial" panose="020B0604020202020204" pitchFamily="34" charset="0"/>
              <a:buChar char="•"/>
            </a:pPr>
            <a:r>
              <a:rPr lang="en-US" sz="1600" dirty="0">
                <a:solidFill>
                  <a:schemeClr val="tx1"/>
                </a:solidFill>
              </a:rPr>
              <a:t>Eliminate columns </a:t>
            </a:r>
            <a:r>
              <a:rPr lang="en-US" sz="1600" dirty="0" err="1">
                <a:solidFill>
                  <a:schemeClr val="tx1"/>
                </a:solidFill>
              </a:rPr>
              <a:t>End_Lat</a:t>
            </a:r>
            <a:r>
              <a:rPr lang="en-US" sz="1600" dirty="0">
                <a:solidFill>
                  <a:schemeClr val="tx1"/>
                </a:solidFill>
              </a:rPr>
              <a:t>, </a:t>
            </a:r>
            <a:r>
              <a:rPr lang="en-US" sz="1600" dirty="0" err="1">
                <a:solidFill>
                  <a:schemeClr val="tx1"/>
                </a:solidFill>
              </a:rPr>
              <a:t>End_Lng</a:t>
            </a:r>
            <a:r>
              <a:rPr lang="en-US" sz="1600" dirty="0">
                <a:solidFill>
                  <a:schemeClr val="tx1"/>
                </a:solidFill>
              </a:rPr>
              <a:t>, Street, City, </a:t>
            </a:r>
            <a:r>
              <a:rPr lang="en-US" sz="1600" dirty="0" err="1">
                <a:solidFill>
                  <a:schemeClr val="tx1"/>
                </a:solidFill>
              </a:rPr>
              <a:t>Airport_Code</a:t>
            </a:r>
            <a:r>
              <a:rPr lang="en-US" sz="1600" dirty="0">
                <a:solidFill>
                  <a:schemeClr val="tx1"/>
                </a:solidFill>
              </a:rPr>
              <a:t>, </a:t>
            </a:r>
            <a:r>
              <a:rPr lang="en-US" sz="1600" dirty="0" err="1">
                <a:solidFill>
                  <a:schemeClr val="tx1"/>
                </a:solidFill>
              </a:rPr>
              <a:t>Weather_Timestamp</a:t>
            </a:r>
            <a:r>
              <a:rPr lang="en-US" sz="1600" dirty="0">
                <a:solidFill>
                  <a:schemeClr val="tx1"/>
                </a:solidFill>
              </a:rPr>
              <a:t>, </a:t>
            </a:r>
            <a:r>
              <a:rPr lang="en-US" sz="1600" dirty="0" err="1">
                <a:solidFill>
                  <a:schemeClr val="tx1"/>
                </a:solidFill>
              </a:rPr>
              <a:t>Wind_Chill</a:t>
            </a:r>
            <a:r>
              <a:rPr lang="en-US" sz="1600" dirty="0">
                <a:solidFill>
                  <a:schemeClr val="tx1"/>
                </a:solidFill>
              </a:rPr>
              <a:t>(F), </a:t>
            </a:r>
            <a:r>
              <a:rPr lang="en-US" sz="1600" dirty="0" err="1">
                <a:solidFill>
                  <a:schemeClr val="tx1"/>
                </a:solidFill>
              </a:rPr>
              <a:t>Wind_Direction</a:t>
            </a:r>
            <a:r>
              <a:rPr lang="en-US" sz="1600" dirty="0">
                <a:solidFill>
                  <a:schemeClr val="tx1"/>
                </a:solidFill>
              </a:rPr>
              <a:t>, </a:t>
            </a:r>
            <a:r>
              <a:rPr lang="en-US" sz="1600" dirty="0" err="1">
                <a:solidFill>
                  <a:schemeClr val="tx1"/>
                </a:solidFill>
              </a:rPr>
              <a:t>Sunrise_Sunset</a:t>
            </a:r>
            <a:r>
              <a:rPr lang="en-US" sz="1600" dirty="0">
                <a:solidFill>
                  <a:schemeClr val="tx1"/>
                </a:solidFill>
              </a:rPr>
              <a:t>, </a:t>
            </a:r>
            <a:r>
              <a:rPr lang="en-US" sz="1600" dirty="0" err="1">
                <a:solidFill>
                  <a:schemeClr val="tx1"/>
                </a:solidFill>
              </a:rPr>
              <a:t>Civil_Twilight</a:t>
            </a:r>
            <a:r>
              <a:rPr lang="en-US" sz="1600" dirty="0">
                <a:solidFill>
                  <a:schemeClr val="tx1"/>
                </a:solidFill>
              </a:rPr>
              <a:t>, </a:t>
            </a:r>
            <a:r>
              <a:rPr lang="en-US" sz="1600" dirty="0" err="1">
                <a:solidFill>
                  <a:schemeClr val="tx1"/>
                </a:solidFill>
              </a:rPr>
              <a:t>Nautical_Twilight</a:t>
            </a:r>
            <a:r>
              <a:rPr lang="en-US" sz="1600" dirty="0">
                <a:solidFill>
                  <a:schemeClr val="tx1"/>
                </a:solidFill>
              </a:rPr>
              <a:t>, Description, </a:t>
            </a:r>
            <a:r>
              <a:rPr lang="en-US" sz="1600" dirty="0" err="1">
                <a:solidFill>
                  <a:schemeClr val="tx1"/>
                </a:solidFill>
              </a:rPr>
              <a:t>Timezone</a:t>
            </a:r>
            <a:r>
              <a:rPr lang="en-US" sz="1600" dirty="0">
                <a:solidFill>
                  <a:schemeClr val="tx1"/>
                </a:solidFill>
              </a:rPr>
              <a:t>, </a:t>
            </a:r>
            <a:r>
              <a:rPr lang="en-US" sz="1600" dirty="0" err="1">
                <a:solidFill>
                  <a:schemeClr val="tx1"/>
                </a:solidFill>
              </a:rPr>
              <a:t>Zipcode</a:t>
            </a:r>
            <a:r>
              <a:rPr lang="en-US" sz="1600" dirty="0">
                <a:solidFill>
                  <a:schemeClr val="tx1"/>
                </a:solidFill>
              </a:rPr>
              <a:t>, ID, County, Source, </a:t>
            </a:r>
            <a:r>
              <a:rPr lang="en-US" sz="1600" dirty="0" err="1">
                <a:solidFill>
                  <a:schemeClr val="tx1"/>
                </a:solidFill>
              </a:rPr>
              <a:t>End_Time</a:t>
            </a:r>
            <a:r>
              <a:rPr lang="en-US" sz="1600" dirty="0">
                <a:solidFill>
                  <a:schemeClr val="tx1"/>
                </a:solidFill>
              </a:rPr>
              <a:t>, Country.</a:t>
            </a:r>
          </a:p>
          <a:p>
            <a:pPr marL="176213" indent="-176213">
              <a:buClrTx/>
              <a:buFont typeface="Arial" panose="020B0604020202020204" pitchFamily="34" charset="0"/>
              <a:buChar char="•"/>
            </a:pPr>
            <a:r>
              <a:rPr lang="en-US" sz="1600" dirty="0">
                <a:solidFill>
                  <a:schemeClr val="tx1"/>
                </a:solidFill>
              </a:rPr>
              <a:t>Missing data in columns Temperature(F), Humidity(%), Pressure(in), Visibility(mi), </a:t>
            </a:r>
            <a:r>
              <a:rPr lang="en-US" sz="1600" dirty="0" err="1">
                <a:solidFill>
                  <a:schemeClr val="tx1"/>
                </a:solidFill>
              </a:rPr>
              <a:t>Wind_Speed</a:t>
            </a:r>
            <a:r>
              <a:rPr lang="en-US" sz="1600" dirty="0">
                <a:solidFill>
                  <a:schemeClr val="tx1"/>
                </a:solidFill>
              </a:rPr>
              <a:t>(mph), Precipitation(in): fill with the avg. of the other scores in the same column.</a:t>
            </a:r>
          </a:p>
          <a:p>
            <a:pPr marL="176213" indent="-176213">
              <a:buClrTx/>
              <a:buFont typeface="Arial" panose="020B0604020202020204" pitchFamily="34" charset="0"/>
              <a:buChar char="•"/>
            </a:pPr>
            <a:r>
              <a:rPr lang="en-US" sz="1600" dirty="0" err="1">
                <a:solidFill>
                  <a:schemeClr val="tx1"/>
                </a:solidFill>
              </a:rPr>
              <a:t>Weather_Condition</a:t>
            </a:r>
            <a:r>
              <a:rPr lang="en-US" sz="1600" dirty="0">
                <a:solidFill>
                  <a:schemeClr val="tx1"/>
                </a:solidFill>
              </a:rPr>
              <a:t>: Fill with "NA"</a:t>
            </a:r>
          </a:p>
          <a:p>
            <a:pPr marL="176213" indent="-176213">
              <a:buClrTx/>
              <a:buFont typeface="Arial" panose="020B0604020202020204" pitchFamily="34" charset="0"/>
              <a:buChar char="•"/>
            </a:pPr>
            <a:r>
              <a:rPr lang="en-US" sz="1600" dirty="0">
                <a:solidFill>
                  <a:schemeClr val="tx1"/>
                </a:solidFill>
              </a:rPr>
              <a:t>Clean the '</a:t>
            </a:r>
            <a:r>
              <a:rPr lang="en-US" sz="1600" dirty="0" err="1">
                <a:solidFill>
                  <a:schemeClr val="tx1"/>
                </a:solidFill>
              </a:rPr>
              <a:t>Weather_Condition</a:t>
            </a:r>
            <a:r>
              <a:rPr lang="en-US" sz="1600" dirty="0">
                <a:solidFill>
                  <a:schemeClr val="tx1"/>
                </a:solidFill>
              </a:rPr>
              <a:t>' column grouping the different options: 133 options to 14.</a:t>
            </a:r>
          </a:p>
          <a:p>
            <a:pPr marL="176213" indent="-176213">
              <a:buClrTx/>
              <a:buFont typeface="Arial" panose="020B0604020202020204" pitchFamily="34" charset="0"/>
              <a:buChar char="•"/>
            </a:pPr>
            <a:r>
              <a:rPr lang="en-US" sz="1600" dirty="0">
                <a:solidFill>
                  <a:schemeClr val="tx1"/>
                </a:solidFill>
              </a:rPr>
              <a:t>Encode the Object variables: 'State', '</a:t>
            </a:r>
            <a:r>
              <a:rPr lang="en-US" sz="1600" dirty="0" err="1">
                <a:solidFill>
                  <a:schemeClr val="tx1"/>
                </a:solidFill>
              </a:rPr>
              <a:t>Weather_Condition</a:t>
            </a:r>
            <a:r>
              <a:rPr lang="en-US" sz="1600" dirty="0">
                <a:solidFill>
                  <a:schemeClr val="tx1"/>
                </a:solidFill>
              </a:rPr>
              <a:t>', '</a:t>
            </a:r>
            <a:r>
              <a:rPr lang="en-US" sz="1600" dirty="0" err="1">
                <a:solidFill>
                  <a:schemeClr val="tx1"/>
                </a:solidFill>
              </a:rPr>
              <a:t>Astronomical_Twilight</a:t>
            </a:r>
            <a:r>
              <a:rPr lang="en-US" sz="1600" dirty="0">
                <a:solidFill>
                  <a:schemeClr val="tx1"/>
                </a:solidFill>
              </a:rPr>
              <a:t>'.</a:t>
            </a:r>
          </a:p>
          <a:p>
            <a:pPr marL="176213" indent="-176213">
              <a:buClrTx/>
              <a:buFont typeface="Arial" panose="020B0604020202020204" pitchFamily="34" charset="0"/>
              <a:buChar char="•"/>
            </a:pPr>
            <a:r>
              <a:rPr lang="en-US" sz="1600" dirty="0">
                <a:solidFill>
                  <a:schemeClr val="tx1"/>
                </a:solidFill>
              </a:rPr>
              <a:t>Found correlations between Features to see if there were redundant ones.  </a:t>
            </a:r>
            <a:r>
              <a:rPr lang="en-US" sz="1600" dirty="0" err="1">
                <a:solidFill>
                  <a:schemeClr val="tx1"/>
                </a:solidFill>
              </a:rPr>
              <a:t>Droped</a:t>
            </a:r>
            <a:r>
              <a:rPr lang="en-US" sz="1600" dirty="0">
                <a:solidFill>
                  <a:schemeClr val="tx1"/>
                </a:solidFill>
              </a:rPr>
              <a:t> '</a:t>
            </a:r>
            <a:r>
              <a:rPr lang="en-US" sz="1600" dirty="0" err="1">
                <a:solidFill>
                  <a:schemeClr val="tx1"/>
                </a:solidFill>
              </a:rPr>
              <a:t>Astronomical_Twilight_Day</a:t>
            </a:r>
            <a:r>
              <a:rPr lang="en-US" sz="1600" dirty="0">
                <a:solidFill>
                  <a:schemeClr val="tx1"/>
                </a:solidFill>
              </a:rPr>
              <a:t>'</a:t>
            </a:r>
          </a:p>
        </p:txBody>
      </p:sp>
      <p:pic>
        <p:nvPicPr>
          <p:cNvPr id="9" name="Graphic 8" descr="Mop and bucket">
            <a:extLst>
              <a:ext uri="{FF2B5EF4-FFF2-40B4-BE49-F238E27FC236}">
                <a16:creationId xmlns:a16="http://schemas.microsoft.com/office/drawing/2014/main" id="{22A6F2A7-E5B6-ECD9-6A62-D7A748B0A6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0764" y="2526793"/>
            <a:ext cx="2295236" cy="2295236"/>
          </a:xfrm>
          <a:prstGeom prst="rect">
            <a:avLst/>
          </a:prstGeom>
        </p:spPr>
      </p:pic>
    </p:spTree>
    <p:extLst>
      <p:ext uri="{BB962C8B-B14F-4D97-AF65-F5344CB8AC3E}">
        <p14:creationId xmlns:p14="http://schemas.microsoft.com/office/powerpoint/2010/main" val="392440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F14A-51B1-22FC-6F56-6889A61CD648}"/>
              </a:ext>
            </a:extLst>
          </p:cNvPr>
          <p:cNvSpPr>
            <a:spLocks noGrp="1"/>
          </p:cNvSpPr>
          <p:nvPr>
            <p:ph type="title"/>
          </p:nvPr>
        </p:nvSpPr>
        <p:spPr/>
        <p:txBody>
          <a:bodyPr/>
          <a:lstStyle/>
          <a:p>
            <a:r>
              <a:rPr lang="en-US" sz="4800" dirty="0">
                <a:latin typeface="Söhne"/>
              </a:rPr>
              <a:t>Step 4: Final preparation for the models</a:t>
            </a:r>
            <a:endParaRPr lang="en-CA" dirty="0"/>
          </a:p>
        </p:txBody>
      </p:sp>
      <p:sp>
        <p:nvSpPr>
          <p:cNvPr id="4" name="Content Placeholder 3">
            <a:extLst>
              <a:ext uri="{FF2B5EF4-FFF2-40B4-BE49-F238E27FC236}">
                <a16:creationId xmlns:a16="http://schemas.microsoft.com/office/drawing/2014/main" id="{BC871927-1D63-E330-C7F3-771DC30BEDE3}"/>
              </a:ext>
            </a:extLst>
          </p:cNvPr>
          <p:cNvSpPr>
            <a:spLocks noGrp="1"/>
          </p:cNvSpPr>
          <p:nvPr>
            <p:ph sz="half" idx="2"/>
          </p:nvPr>
        </p:nvSpPr>
        <p:spPr>
          <a:xfrm>
            <a:off x="5015345" y="1845735"/>
            <a:ext cx="6140335" cy="4023360"/>
          </a:xfrm>
        </p:spPr>
        <p:txBody>
          <a:bodyPr>
            <a:normAutofit/>
          </a:bodyPr>
          <a:lstStyle/>
          <a:p>
            <a:pPr marL="176213" indent="-176213">
              <a:lnSpc>
                <a:spcPct val="100000"/>
              </a:lnSpc>
              <a:buClrTx/>
              <a:buFont typeface="Arial" panose="020B0604020202020204" pitchFamily="34" charset="0"/>
              <a:buChar char="•"/>
            </a:pPr>
            <a:r>
              <a:rPr lang="en-US" sz="2800" dirty="0">
                <a:solidFill>
                  <a:schemeClr val="tx1"/>
                </a:solidFill>
              </a:rPr>
              <a:t>Split the data in features and target.</a:t>
            </a:r>
          </a:p>
          <a:p>
            <a:pPr marL="176213" indent="-176213">
              <a:lnSpc>
                <a:spcPct val="100000"/>
              </a:lnSpc>
              <a:buClrTx/>
              <a:buFont typeface="Arial" panose="020B0604020202020204" pitchFamily="34" charset="0"/>
              <a:buChar char="•"/>
            </a:pPr>
            <a:endParaRPr lang="en-US" sz="2800" dirty="0">
              <a:solidFill>
                <a:schemeClr val="tx1"/>
              </a:solidFill>
            </a:endParaRPr>
          </a:p>
          <a:p>
            <a:pPr marL="176213" indent="-176213">
              <a:lnSpc>
                <a:spcPct val="100000"/>
              </a:lnSpc>
              <a:buClrTx/>
              <a:buFont typeface="Arial" panose="020B0604020202020204" pitchFamily="34" charset="0"/>
              <a:buChar char="•"/>
            </a:pPr>
            <a:r>
              <a:rPr lang="en-US" sz="2800" dirty="0">
                <a:solidFill>
                  <a:schemeClr val="tx1"/>
                </a:solidFill>
              </a:rPr>
              <a:t>Split the data into training and testing sets.</a:t>
            </a:r>
          </a:p>
          <a:p>
            <a:pPr marL="176213" indent="-176213">
              <a:lnSpc>
                <a:spcPct val="100000"/>
              </a:lnSpc>
              <a:buClrTx/>
              <a:buFont typeface="Arial" panose="020B0604020202020204" pitchFamily="34" charset="0"/>
              <a:buChar char="•"/>
            </a:pPr>
            <a:endParaRPr lang="en-US" sz="2800" dirty="0">
              <a:solidFill>
                <a:schemeClr val="tx1"/>
              </a:solidFill>
            </a:endParaRPr>
          </a:p>
          <a:p>
            <a:pPr marL="176213" indent="-176213">
              <a:lnSpc>
                <a:spcPct val="100000"/>
              </a:lnSpc>
              <a:buClrTx/>
              <a:buFont typeface="Arial" panose="020B0604020202020204" pitchFamily="34" charset="0"/>
              <a:buChar char="•"/>
            </a:pPr>
            <a:r>
              <a:rPr lang="en-US" sz="2800" dirty="0">
                <a:solidFill>
                  <a:schemeClr val="tx1"/>
                </a:solidFill>
              </a:rPr>
              <a:t>Scaled the data.</a:t>
            </a:r>
            <a:endParaRPr lang="en-CA" sz="2800" dirty="0">
              <a:solidFill>
                <a:schemeClr val="tx1"/>
              </a:solidFill>
            </a:endParaRPr>
          </a:p>
        </p:txBody>
      </p:sp>
      <p:pic>
        <p:nvPicPr>
          <p:cNvPr id="6" name="Graphic 5" descr="Target">
            <a:extLst>
              <a:ext uri="{FF2B5EF4-FFF2-40B4-BE49-F238E27FC236}">
                <a16:creationId xmlns:a16="http://schemas.microsoft.com/office/drawing/2014/main" id="{A1BF6B01-BF0C-816E-D2E2-22B079AA32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0873" y="1737360"/>
            <a:ext cx="914400" cy="914400"/>
          </a:xfrm>
          <a:prstGeom prst="rect">
            <a:avLst/>
          </a:prstGeom>
        </p:spPr>
      </p:pic>
      <p:pic>
        <p:nvPicPr>
          <p:cNvPr id="8" name="Graphic 7" descr="Test tubes">
            <a:extLst>
              <a:ext uri="{FF2B5EF4-FFF2-40B4-BE49-F238E27FC236}">
                <a16:creationId xmlns:a16="http://schemas.microsoft.com/office/drawing/2014/main" id="{8ABD9592-AD31-D961-5934-BFA884D745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0873" y="2971800"/>
            <a:ext cx="914400" cy="914400"/>
          </a:xfrm>
          <a:prstGeom prst="rect">
            <a:avLst/>
          </a:prstGeom>
        </p:spPr>
      </p:pic>
      <p:pic>
        <p:nvPicPr>
          <p:cNvPr id="10" name="Graphic 9" descr="Scales of justice">
            <a:extLst>
              <a:ext uri="{FF2B5EF4-FFF2-40B4-BE49-F238E27FC236}">
                <a16:creationId xmlns:a16="http://schemas.microsoft.com/office/drawing/2014/main" id="{F958C597-9071-FDCC-8375-874C2AB5E1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0873" y="4384963"/>
            <a:ext cx="914400" cy="914400"/>
          </a:xfrm>
          <a:prstGeom prst="rect">
            <a:avLst/>
          </a:prstGeom>
        </p:spPr>
      </p:pic>
    </p:spTree>
    <p:extLst>
      <p:ext uri="{BB962C8B-B14F-4D97-AF65-F5344CB8AC3E}">
        <p14:creationId xmlns:p14="http://schemas.microsoft.com/office/powerpoint/2010/main" val="20368905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4223</TotalTime>
  <Words>1177</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Retrospect</vt:lpstr>
      <vt:lpstr>Machine Learning Final Project</vt:lpstr>
      <vt:lpstr>Data set:  https://www.kaggle.com/datasets/sobhanmoosavi/us-accidents </vt:lpstr>
      <vt:lpstr>Project Scope</vt:lpstr>
      <vt:lpstr> Step 1: Cleaning the data for EDA</vt:lpstr>
      <vt:lpstr>Step 2: Tableau Exploratory Data Analysis (EDA)</vt:lpstr>
      <vt:lpstr>Step 2: Tableau Exploratory Data Analysis (EDA), Cont.</vt:lpstr>
      <vt:lpstr>Step 2: Tableau Exploratory Data Analysis (EDA ), Cont.</vt:lpstr>
      <vt:lpstr>Step 3: Cleaning the data for Machine Learning Models</vt:lpstr>
      <vt:lpstr>Step 4: Final preparation for the models</vt:lpstr>
      <vt:lpstr>Step 5: Model Selection and Execution Model 1: Logistic Regression</vt:lpstr>
      <vt:lpstr>Step 5: Model Selection and Execution Model 2: Logistic Regression</vt:lpstr>
      <vt:lpstr>Step 5: Model Selection and Execution Model 3: Logistic Regression</vt:lpstr>
      <vt:lpstr>Step 6: Model optimization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Paola Soria</dc:creator>
  <cp:lastModifiedBy>Paola Soria</cp:lastModifiedBy>
  <cp:revision>1</cp:revision>
  <dcterms:created xsi:type="dcterms:W3CDTF">2023-11-15T02:27:47Z</dcterms:created>
  <dcterms:modified xsi:type="dcterms:W3CDTF">2023-11-23T00:17:33Z</dcterms:modified>
</cp:coreProperties>
</file>