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5FFBE-C772-4198-9559-865A99F91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F3F156-ED1A-454F-ABBE-D65451D98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B1134-EFDF-45F7-B3F3-29F3A018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06B7-D367-4CB1-9E08-3077B795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05A41-0BB3-4837-8041-73E389CD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2721F-D7DB-412B-A8DE-2235B71E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4C2EAB-F75E-4795-AAE0-F163E420D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E7754-BE27-48D3-B683-D303D012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3B360-6E31-4358-AEA0-7CAA581C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69203-3DF8-43A3-9922-CAF72ED3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0B893A-46AA-4F28-B844-33A74D0F2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2816E7-1532-4874-85C3-21A0B103F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C4C9-B4F2-4F85-8891-3BCCE8BC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CA124-139E-4533-8A90-D4A89B9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D2E5C-9476-4765-AE03-DF418960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7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46164-E77C-4D6A-8D92-E41B0339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14BCF-6A0A-4C85-872A-1019091D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49353-4ABB-45DF-84C4-A32A8D19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3A7E6-098B-4117-838B-85C941F5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DAB4F-48AD-4D6C-B8B0-C6A19530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4C0EC-BA6C-4EA3-96D0-8C9A8E85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534AE-77FA-49DD-82BA-D509AF651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03F2C-DAE0-491B-9CBD-B9EE04D3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9050-D4FE-4936-98CA-A23CDD6D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40ACF-710E-4333-8B1E-1BC564A4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5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08E22-91F1-4472-BC10-38A5125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0971C-ED6F-4BC6-AD92-CC8724090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4579F-6C20-49EC-9F41-E6D8C3AE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62C48-37C1-4645-A773-E4DD107B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7A675A-47AC-4C1B-BAD1-5F6E3CB9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87B272-C504-4EFA-A3CF-8BF8F4FB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4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2094-C640-480C-B90F-4EF17492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ADAF0-052E-4DD9-B1CE-C77697D0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B0037-A4AE-4BEA-B112-4700BBA69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52AD6-DA6F-4C3E-AA7A-A0365B15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7C1BC8-6213-41E5-83B0-09F91B1E3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38B9F1-2B7B-4279-9846-8F69AEFE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0A841-2F09-45BA-943A-DEABD3E2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802113-FB72-49C7-9E80-167DF68B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6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6375-3ACE-449C-B202-BBEDBF67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E528D4-24EA-4C5D-A56D-333FB713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134CB-393E-47D7-AACA-790216D5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0DC9F4-D243-4271-A961-7F14F3DA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5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908BA2-7141-48BC-B5B2-B5D29A44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7FAECF-DDD0-4F24-9754-05A233EC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676A5B-2B65-48FE-B3BB-4BC21E60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28E98-92DD-4F7F-9B8F-FE4B4E94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D6C8D-BEE1-4551-B04E-EA3FB7D9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8F9A42-DA33-4840-AA0E-0552C231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4EBDC-CB57-431E-BD8C-E81A58E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3CEA4B-3666-4C95-BB87-28A6E19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4C5B6-3EE5-4CCD-BA14-B22C9252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7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D01CF-8689-4B3F-9886-737C57CF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C13C0-4C95-43AB-9006-DADB635F8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3CDBC-5B59-42B3-B2AF-FCD67FC7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C8E043-620C-422E-BE7E-9B28FED6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254C8-9746-41AF-9AA1-A512335B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65C9E9-872A-4384-9729-8D16627D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59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90E74F-E2CC-4131-A07A-486BA888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008BAA-BF0E-4ACD-8B42-61850142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87A3D-1686-46D4-B72F-F5257E9E0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393F-CA3B-47FC-9F3B-79C09702B424}" type="datetimeFigureOut">
              <a:rPr lang="zh-CN" altLang="en-US" smtClean="0"/>
              <a:t>2021/6/22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1409E-6C1B-4949-85FC-A9429525F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B6356-4DC9-45CD-890E-4BBFC07E0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7A9A-CBBA-4828-A6A2-EB47BB846D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4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3C7D9E0F-E539-4814-92E8-970D190784CD}"/>
              </a:ext>
            </a:extLst>
          </p:cNvPr>
          <p:cNvSpPr/>
          <p:nvPr/>
        </p:nvSpPr>
        <p:spPr>
          <a:xfrm>
            <a:off x="2314894" y="1588710"/>
            <a:ext cx="1655425" cy="3359500"/>
          </a:xfrm>
          <a:custGeom>
            <a:avLst/>
            <a:gdLst>
              <a:gd name="connsiteX0" fmla="*/ 148163 w 1655425"/>
              <a:gd name="connsiteY0" fmla="*/ 0 h 3359500"/>
              <a:gd name="connsiteX1" fmla="*/ 409421 w 1655425"/>
              <a:gd name="connsiteY1" fmla="*/ 242596 h 3359500"/>
              <a:gd name="connsiteX2" fmla="*/ 285012 w 1655425"/>
              <a:gd name="connsiteY2" fmla="*/ 460310 h 3359500"/>
              <a:gd name="connsiteX3" fmla="*/ 614694 w 1655425"/>
              <a:gd name="connsiteY3" fmla="*/ 746449 h 3359500"/>
              <a:gd name="connsiteX4" fmla="*/ 1292718 w 1655425"/>
              <a:gd name="connsiteY4" fmla="*/ 478972 h 3359500"/>
              <a:gd name="connsiteX5" fmla="*/ 894612 w 1655425"/>
              <a:gd name="connsiteY5" fmla="*/ 1237861 h 3359500"/>
              <a:gd name="connsiteX6" fmla="*/ 148163 w 1655425"/>
              <a:gd name="connsiteY6" fmla="*/ 1505339 h 3359500"/>
              <a:gd name="connsiteX7" fmla="*/ 73518 w 1655425"/>
              <a:gd name="connsiteY7" fmla="*/ 2139821 h 3359500"/>
              <a:gd name="connsiteX8" fmla="*/ 981698 w 1655425"/>
              <a:gd name="connsiteY8" fmla="*/ 2295331 h 3359500"/>
              <a:gd name="connsiteX9" fmla="*/ 1305159 w 1655425"/>
              <a:gd name="connsiteY9" fmla="*/ 1810139 h 3359500"/>
              <a:gd name="connsiteX10" fmla="*/ 1653502 w 1655425"/>
              <a:gd name="connsiteY10" fmla="*/ 2513045 h 3359500"/>
              <a:gd name="connsiteX11" fmla="*/ 1143429 w 1655425"/>
              <a:gd name="connsiteY11" fmla="*/ 3334139 h 3359500"/>
              <a:gd name="connsiteX12" fmla="*/ 589812 w 1655425"/>
              <a:gd name="connsiteY12" fmla="*/ 3166188 h 3359500"/>
              <a:gd name="connsiteX13" fmla="*/ 589812 w 1655425"/>
              <a:gd name="connsiteY13" fmla="*/ 3166188 h 33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55425" h="3359500">
                <a:moveTo>
                  <a:pt x="148163" y="0"/>
                </a:moveTo>
                <a:cubicBezTo>
                  <a:pt x="267388" y="82939"/>
                  <a:pt x="386613" y="165878"/>
                  <a:pt x="409421" y="242596"/>
                </a:cubicBezTo>
                <a:cubicBezTo>
                  <a:pt x="432229" y="319314"/>
                  <a:pt x="250800" y="376335"/>
                  <a:pt x="285012" y="460310"/>
                </a:cubicBezTo>
                <a:cubicBezTo>
                  <a:pt x="319224" y="544285"/>
                  <a:pt x="446743" y="743339"/>
                  <a:pt x="614694" y="746449"/>
                </a:cubicBezTo>
                <a:cubicBezTo>
                  <a:pt x="782645" y="749559"/>
                  <a:pt x="1246065" y="397070"/>
                  <a:pt x="1292718" y="478972"/>
                </a:cubicBezTo>
                <a:cubicBezTo>
                  <a:pt x="1339371" y="560874"/>
                  <a:pt x="1085371" y="1066800"/>
                  <a:pt x="894612" y="1237861"/>
                </a:cubicBezTo>
                <a:cubicBezTo>
                  <a:pt x="703853" y="1408922"/>
                  <a:pt x="285012" y="1355012"/>
                  <a:pt x="148163" y="1505339"/>
                </a:cubicBezTo>
                <a:cubicBezTo>
                  <a:pt x="11314" y="1655666"/>
                  <a:pt x="-65404" y="2008156"/>
                  <a:pt x="73518" y="2139821"/>
                </a:cubicBezTo>
                <a:cubicBezTo>
                  <a:pt x="212440" y="2271486"/>
                  <a:pt x="776425" y="2350278"/>
                  <a:pt x="981698" y="2295331"/>
                </a:cubicBezTo>
                <a:cubicBezTo>
                  <a:pt x="1186972" y="2240384"/>
                  <a:pt x="1193192" y="1773853"/>
                  <a:pt x="1305159" y="1810139"/>
                </a:cubicBezTo>
                <a:cubicBezTo>
                  <a:pt x="1417126" y="1846425"/>
                  <a:pt x="1680457" y="2259045"/>
                  <a:pt x="1653502" y="2513045"/>
                </a:cubicBezTo>
                <a:cubicBezTo>
                  <a:pt x="1626547" y="2767045"/>
                  <a:pt x="1320711" y="3225282"/>
                  <a:pt x="1143429" y="3334139"/>
                </a:cubicBezTo>
                <a:cubicBezTo>
                  <a:pt x="966147" y="3442996"/>
                  <a:pt x="589812" y="3166188"/>
                  <a:pt x="589812" y="3166188"/>
                </a:cubicBezTo>
                <a:lnTo>
                  <a:pt x="589812" y="31661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F96EF7F-561C-42BE-A4F3-C0CE7E4ACA0B}"/>
              </a:ext>
            </a:extLst>
          </p:cNvPr>
          <p:cNvSpPr/>
          <p:nvPr/>
        </p:nvSpPr>
        <p:spPr>
          <a:xfrm>
            <a:off x="3471672" y="1921501"/>
            <a:ext cx="279919" cy="286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58E103-5383-4CD5-87DF-31C1434721BF}"/>
              </a:ext>
            </a:extLst>
          </p:cNvPr>
          <p:cNvSpPr/>
          <p:nvPr/>
        </p:nvSpPr>
        <p:spPr>
          <a:xfrm>
            <a:off x="3308126" y="2350709"/>
            <a:ext cx="279919" cy="2861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429B54-E169-4C97-B0FB-9B3131FC12E1}"/>
              </a:ext>
            </a:extLst>
          </p:cNvPr>
          <p:cNvSpPr/>
          <p:nvPr/>
        </p:nvSpPr>
        <p:spPr>
          <a:xfrm>
            <a:off x="2189424" y="3191684"/>
            <a:ext cx="279919" cy="286139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022C42A-50D6-4929-B223-B895B406589B}"/>
              </a:ext>
            </a:extLst>
          </p:cNvPr>
          <p:cNvSpPr/>
          <p:nvPr/>
        </p:nvSpPr>
        <p:spPr>
          <a:xfrm>
            <a:off x="3002646" y="2750292"/>
            <a:ext cx="279919" cy="2861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E33E12-F918-41BB-8475-0B479F613659}"/>
              </a:ext>
            </a:extLst>
          </p:cNvPr>
          <p:cNvSpPr/>
          <p:nvPr/>
        </p:nvSpPr>
        <p:spPr>
          <a:xfrm>
            <a:off x="2353572" y="3634646"/>
            <a:ext cx="279919" cy="28613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A805CF2-EB7F-48BA-A332-9F449DE54CD5}"/>
              </a:ext>
            </a:extLst>
          </p:cNvPr>
          <p:cNvSpPr/>
          <p:nvPr/>
        </p:nvSpPr>
        <p:spPr>
          <a:xfrm>
            <a:off x="2554481" y="2893361"/>
            <a:ext cx="279919" cy="286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C3F859-E6F7-4E4C-BE52-42080B227246}"/>
              </a:ext>
            </a:extLst>
          </p:cNvPr>
          <p:cNvSpPr/>
          <p:nvPr/>
        </p:nvSpPr>
        <p:spPr>
          <a:xfrm>
            <a:off x="3091966" y="2064571"/>
            <a:ext cx="279919" cy="28613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74992AE-3DEB-4423-84E4-6AE6C53C0005}"/>
              </a:ext>
            </a:extLst>
          </p:cNvPr>
          <p:cNvSpPr/>
          <p:nvPr/>
        </p:nvSpPr>
        <p:spPr>
          <a:xfrm>
            <a:off x="2773451" y="2188979"/>
            <a:ext cx="279919" cy="2861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68633F3-E01B-4C86-885F-5E51C9ABBC97}"/>
              </a:ext>
            </a:extLst>
          </p:cNvPr>
          <p:cNvSpPr/>
          <p:nvPr/>
        </p:nvSpPr>
        <p:spPr>
          <a:xfrm>
            <a:off x="2493532" y="1912171"/>
            <a:ext cx="279919" cy="2861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C71DF8C-5E3B-43D9-83CB-085FBE848028}"/>
              </a:ext>
            </a:extLst>
          </p:cNvPr>
          <p:cNvSpPr/>
          <p:nvPr/>
        </p:nvSpPr>
        <p:spPr>
          <a:xfrm>
            <a:off x="2415687" y="1547605"/>
            <a:ext cx="279919" cy="286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1D37842-9284-4FDE-854F-3C7A86C6598E}"/>
              </a:ext>
            </a:extLst>
          </p:cNvPr>
          <p:cNvSpPr/>
          <p:nvPr/>
        </p:nvSpPr>
        <p:spPr>
          <a:xfrm>
            <a:off x="3471671" y="3331979"/>
            <a:ext cx="279919" cy="2861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A06310F-AD8E-48C9-A8A3-EC87F9644F6B}"/>
              </a:ext>
            </a:extLst>
          </p:cNvPr>
          <p:cNvSpPr/>
          <p:nvPr/>
        </p:nvSpPr>
        <p:spPr>
          <a:xfrm>
            <a:off x="3772353" y="3652297"/>
            <a:ext cx="279919" cy="28613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68A1563-073B-4CF8-8C7C-BB552F344455}"/>
              </a:ext>
            </a:extLst>
          </p:cNvPr>
          <p:cNvSpPr/>
          <p:nvPr/>
        </p:nvSpPr>
        <p:spPr>
          <a:xfrm>
            <a:off x="3308126" y="4805141"/>
            <a:ext cx="279919" cy="286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AFF1337-10F2-4042-AB5F-FBE57B1155C9}"/>
              </a:ext>
            </a:extLst>
          </p:cNvPr>
          <p:cNvSpPr/>
          <p:nvPr/>
        </p:nvSpPr>
        <p:spPr>
          <a:xfrm>
            <a:off x="3772353" y="4170179"/>
            <a:ext cx="279919" cy="28613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7CD040C-0A58-4B3C-B168-43B342B367A7}"/>
              </a:ext>
            </a:extLst>
          </p:cNvPr>
          <p:cNvSpPr/>
          <p:nvPr/>
        </p:nvSpPr>
        <p:spPr>
          <a:xfrm>
            <a:off x="3206563" y="3706181"/>
            <a:ext cx="279919" cy="2861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44EA85B-AAEC-4ACA-A9E2-71DE2840B3F7}"/>
              </a:ext>
            </a:extLst>
          </p:cNvPr>
          <p:cNvSpPr/>
          <p:nvPr/>
        </p:nvSpPr>
        <p:spPr>
          <a:xfrm>
            <a:off x="2722727" y="3731481"/>
            <a:ext cx="279919" cy="2861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47E67EB-250C-4259-AB56-E6BD59E6BEF6}"/>
              </a:ext>
            </a:extLst>
          </p:cNvPr>
          <p:cNvSpPr/>
          <p:nvPr/>
        </p:nvSpPr>
        <p:spPr>
          <a:xfrm>
            <a:off x="2785892" y="4610561"/>
            <a:ext cx="279919" cy="2861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33B94A98-5C65-418D-A86F-358862A98D3F}"/>
              </a:ext>
            </a:extLst>
          </p:cNvPr>
          <p:cNvSpPr/>
          <p:nvPr/>
        </p:nvSpPr>
        <p:spPr>
          <a:xfrm>
            <a:off x="4804134" y="3057810"/>
            <a:ext cx="1098595" cy="302607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987DF16-B27B-4FB7-8983-EEABCB71F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692" y="1588710"/>
            <a:ext cx="4555407" cy="341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79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Jia（贾相瑜）</dc:creator>
  <cp:lastModifiedBy>Xiangyu Jia（贾相瑜）</cp:lastModifiedBy>
  <cp:revision>2</cp:revision>
  <dcterms:created xsi:type="dcterms:W3CDTF">2021-06-22T03:33:12Z</dcterms:created>
  <dcterms:modified xsi:type="dcterms:W3CDTF">2021-06-22T03:47:16Z</dcterms:modified>
</cp:coreProperties>
</file>