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0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29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51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76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65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27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14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15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12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0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F4EC-1C6B-4D0A-96D8-20D758CCC0DA}" type="datetimeFigureOut">
              <a:rPr lang="es-ES" smtClean="0"/>
              <a:t>16/08/2019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1E06-6174-4097-AC29-BD0B298A9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4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350243" y="649292"/>
            <a:ext cx="510911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03249" y="1130298"/>
            <a:ext cx="868363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330906" y="1508116"/>
            <a:ext cx="84813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ABI_contracts.js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330906" y="1781166"/>
            <a:ext cx="84813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ethAccounts.js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330906" y="2047866"/>
            <a:ext cx="489214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login.js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1330906" y="2314566"/>
            <a:ext cx="94397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setContractData.js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330906" y="2581266"/>
            <a:ext cx="98366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getContractData.js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330906" y="2847966"/>
            <a:ext cx="742122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wsConnect.js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angular 20"/>
          <p:cNvCxnSpPr>
            <a:stCxn id="5" idx="2"/>
            <a:endCxn id="7" idx="1"/>
          </p:cNvCxnSpPr>
          <p:nvPr/>
        </p:nvCxnSpPr>
        <p:spPr>
          <a:xfrm rot="16200000" flipH="1">
            <a:off x="1038122" y="1301056"/>
            <a:ext cx="292093" cy="29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5" idx="2"/>
            <a:endCxn id="9" idx="1"/>
          </p:cNvCxnSpPr>
          <p:nvPr/>
        </p:nvCxnSpPr>
        <p:spPr>
          <a:xfrm rot="16200000" flipH="1">
            <a:off x="901597" y="1437581"/>
            <a:ext cx="565143" cy="29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5" idx="2"/>
            <a:endCxn id="10" idx="1"/>
          </p:cNvCxnSpPr>
          <p:nvPr/>
        </p:nvCxnSpPr>
        <p:spPr>
          <a:xfrm rot="16200000" flipH="1">
            <a:off x="768247" y="1570931"/>
            <a:ext cx="831843" cy="29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5" idx="2"/>
            <a:endCxn id="11" idx="1"/>
          </p:cNvCxnSpPr>
          <p:nvPr/>
        </p:nvCxnSpPr>
        <p:spPr>
          <a:xfrm rot="16200000" flipH="1">
            <a:off x="634897" y="1704281"/>
            <a:ext cx="1098543" cy="29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5" idx="2"/>
            <a:endCxn id="14" idx="1"/>
          </p:cNvCxnSpPr>
          <p:nvPr/>
        </p:nvCxnSpPr>
        <p:spPr>
          <a:xfrm rot="16200000" flipH="1">
            <a:off x="501547" y="1837631"/>
            <a:ext cx="1365243" cy="29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5" idx="2"/>
            <a:endCxn id="15" idx="1"/>
          </p:cNvCxnSpPr>
          <p:nvPr/>
        </p:nvCxnSpPr>
        <p:spPr>
          <a:xfrm rot="16200000" flipH="1">
            <a:off x="368197" y="1970981"/>
            <a:ext cx="1631943" cy="29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4" idx="1"/>
            <a:endCxn id="5" idx="0"/>
          </p:cNvCxnSpPr>
          <p:nvPr/>
        </p:nvCxnSpPr>
        <p:spPr>
          <a:xfrm rot="10800000" flipV="1">
            <a:off x="1037431" y="735016"/>
            <a:ext cx="2312812" cy="395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redondeado 69"/>
          <p:cNvSpPr/>
          <p:nvPr/>
        </p:nvSpPr>
        <p:spPr>
          <a:xfrm>
            <a:off x="3020326" y="1130100"/>
            <a:ext cx="60324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/data/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Conector angular 87"/>
          <p:cNvCxnSpPr>
            <a:stCxn id="4" idx="2"/>
            <a:endCxn id="70" idx="0"/>
          </p:cNvCxnSpPr>
          <p:nvPr/>
        </p:nvCxnSpPr>
        <p:spPr>
          <a:xfrm rot="5400000">
            <a:off x="3309146" y="833547"/>
            <a:ext cx="309358" cy="283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redondeado 90"/>
          <p:cNvSpPr/>
          <p:nvPr/>
        </p:nvSpPr>
        <p:spPr>
          <a:xfrm>
            <a:off x="4903438" y="1503335"/>
            <a:ext cx="726652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Mascota.sol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3561568" y="1535707"/>
            <a:ext cx="912914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paises_ue.json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angular 93"/>
          <p:cNvCxnSpPr>
            <a:stCxn id="158" idx="2"/>
            <a:endCxn id="91" idx="1"/>
          </p:cNvCxnSpPr>
          <p:nvPr/>
        </p:nvCxnSpPr>
        <p:spPr>
          <a:xfrm rot="16200000" flipH="1">
            <a:off x="4637470" y="1323091"/>
            <a:ext cx="295897" cy="23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70" idx="2"/>
            <a:endCxn id="92" idx="1"/>
          </p:cNvCxnSpPr>
          <p:nvPr/>
        </p:nvCxnSpPr>
        <p:spPr>
          <a:xfrm rot="16200000" flipH="1">
            <a:off x="3281818" y="1341682"/>
            <a:ext cx="319882" cy="239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 redondeado 157"/>
          <p:cNvSpPr/>
          <p:nvPr/>
        </p:nvSpPr>
        <p:spPr>
          <a:xfrm>
            <a:off x="4087216" y="1121713"/>
            <a:ext cx="1160363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tfg_project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redondeado 164"/>
          <p:cNvSpPr/>
          <p:nvPr/>
        </p:nvSpPr>
        <p:spPr>
          <a:xfrm>
            <a:off x="4903437" y="1717645"/>
            <a:ext cx="726653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Ownable.sol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4903437" y="1931955"/>
            <a:ext cx="80973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Propietario.sol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ángulo redondeado 166"/>
          <p:cNvSpPr/>
          <p:nvPr/>
        </p:nvSpPr>
        <p:spPr>
          <a:xfrm>
            <a:off x="4903437" y="2146265"/>
            <a:ext cx="809737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Veterinaria.sol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redondeado 167"/>
          <p:cNvSpPr/>
          <p:nvPr/>
        </p:nvSpPr>
        <p:spPr>
          <a:xfrm>
            <a:off x="4903438" y="2354238"/>
            <a:ext cx="751622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Migrations.sol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Conector angular 172"/>
          <p:cNvCxnSpPr>
            <a:stCxn id="158" idx="2"/>
            <a:endCxn id="165" idx="1"/>
          </p:cNvCxnSpPr>
          <p:nvPr/>
        </p:nvCxnSpPr>
        <p:spPr>
          <a:xfrm rot="16200000" flipH="1">
            <a:off x="4530314" y="1430246"/>
            <a:ext cx="510207" cy="236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>
            <a:stCxn id="158" idx="2"/>
            <a:endCxn id="166" idx="1"/>
          </p:cNvCxnSpPr>
          <p:nvPr/>
        </p:nvCxnSpPr>
        <p:spPr>
          <a:xfrm rot="16200000" flipH="1">
            <a:off x="4423159" y="1537401"/>
            <a:ext cx="724517" cy="236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>
            <a:stCxn id="158" idx="2"/>
            <a:endCxn id="167" idx="1"/>
          </p:cNvCxnSpPr>
          <p:nvPr/>
        </p:nvCxnSpPr>
        <p:spPr>
          <a:xfrm rot="16200000" flipH="1">
            <a:off x="4316004" y="1644556"/>
            <a:ext cx="938827" cy="236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>
            <a:stCxn id="158" idx="2"/>
            <a:endCxn id="168" idx="1"/>
          </p:cNvCxnSpPr>
          <p:nvPr/>
        </p:nvCxnSpPr>
        <p:spPr>
          <a:xfrm rot="16200000" flipH="1">
            <a:off x="4212018" y="1748543"/>
            <a:ext cx="1146800" cy="23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redondeado 206"/>
          <p:cNvSpPr/>
          <p:nvPr/>
        </p:nvSpPr>
        <p:spPr>
          <a:xfrm>
            <a:off x="3561568" y="1804279"/>
            <a:ext cx="98498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provincias_es.json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redondeado 207"/>
          <p:cNvSpPr/>
          <p:nvPr/>
        </p:nvSpPr>
        <p:spPr>
          <a:xfrm>
            <a:off x="3561569" y="2054815"/>
            <a:ext cx="630466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users.json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Conector angular 209"/>
          <p:cNvCxnSpPr>
            <a:stCxn id="70" idx="2"/>
          </p:cNvCxnSpPr>
          <p:nvPr/>
        </p:nvCxnSpPr>
        <p:spPr>
          <a:xfrm rot="16200000" flipH="1">
            <a:off x="3156228" y="1467273"/>
            <a:ext cx="581817" cy="250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>
            <a:stCxn id="70" idx="2"/>
            <a:endCxn id="208" idx="1"/>
          </p:cNvCxnSpPr>
          <p:nvPr/>
        </p:nvCxnSpPr>
        <p:spPr>
          <a:xfrm rot="16200000" flipH="1">
            <a:off x="3022265" y="1601236"/>
            <a:ext cx="838990" cy="23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4" idx="3"/>
            <a:endCxn id="158" idx="0"/>
          </p:cNvCxnSpPr>
          <p:nvPr/>
        </p:nvCxnSpPr>
        <p:spPr>
          <a:xfrm>
            <a:off x="3861154" y="735017"/>
            <a:ext cx="806244" cy="386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ángulo redondeado 273"/>
          <p:cNvSpPr/>
          <p:nvPr/>
        </p:nvSpPr>
        <p:spPr>
          <a:xfrm>
            <a:off x="5440698" y="1117590"/>
            <a:ext cx="116975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tfg_project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migrations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Rectángulo redondeado 275"/>
          <p:cNvSpPr/>
          <p:nvPr/>
        </p:nvSpPr>
        <p:spPr>
          <a:xfrm>
            <a:off x="6223227" y="1444611"/>
            <a:ext cx="104444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1_initial_migration.js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ector angular 277"/>
          <p:cNvCxnSpPr>
            <a:stCxn id="274" idx="2"/>
            <a:endCxn id="276" idx="1"/>
          </p:cNvCxnSpPr>
          <p:nvPr/>
        </p:nvCxnSpPr>
        <p:spPr>
          <a:xfrm rot="16200000" flipH="1">
            <a:off x="6003752" y="1310861"/>
            <a:ext cx="241296" cy="19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ángulo redondeado 281"/>
          <p:cNvSpPr/>
          <p:nvPr/>
        </p:nvSpPr>
        <p:spPr>
          <a:xfrm>
            <a:off x="6223227" y="1665259"/>
            <a:ext cx="1277807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2_veterinaria_migration.js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redondeado 283"/>
          <p:cNvSpPr/>
          <p:nvPr/>
        </p:nvSpPr>
        <p:spPr>
          <a:xfrm>
            <a:off x="6223228" y="1885907"/>
            <a:ext cx="116350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3_mascota_migration.js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redondeado 284"/>
          <p:cNvSpPr/>
          <p:nvPr/>
        </p:nvSpPr>
        <p:spPr>
          <a:xfrm>
            <a:off x="6223227" y="2100236"/>
            <a:ext cx="1277807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4_propietario_migration.js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redondeado 285"/>
          <p:cNvSpPr/>
          <p:nvPr/>
        </p:nvSpPr>
        <p:spPr>
          <a:xfrm>
            <a:off x="6223227" y="2314565"/>
            <a:ext cx="104444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5_owner_migration.js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274" idx="2"/>
            <a:endCxn id="282" idx="1"/>
          </p:cNvCxnSpPr>
          <p:nvPr/>
        </p:nvCxnSpPr>
        <p:spPr>
          <a:xfrm rot="16200000" flipH="1">
            <a:off x="5893428" y="1421185"/>
            <a:ext cx="461944" cy="19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74" idx="2"/>
            <a:endCxn id="284" idx="1"/>
          </p:cNvCxnSpPr>
          <p:nvPr/>
        </p:nvCxnSpPr>
        <p:spPr>
          <a:xfrm rot="16200000" flipH="1">
            <a:off x="5783104" y="1531508"/>
            <a:ext cx="682592" cy="197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274" idx="2"/>
            <a:endCxn id="285" idx="1"/>
          </p:cNvCxnSpPr>
          <p:nvPr/>
        </p:nvCxnSpPr>
        <p:spPr>
          <a:xfrm rot="16200000" flipH="1">
            <a:off x="5675940" y="1638673"/>
            <a:ext cx="896921" cy="19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>
            <a:stCxn id="274" idx="2"/>
            <a:endCxn id="286" idx="1"/>
          </p:cNvCxnSpPr>
          <p:nvPr/>
        </p:nvCxnSpPr>
        <p:spPr>
          <a:xfrm rot="16200000" flipH="1">
            <a:off x="5568775" y="1745838"/>
            <a:ext cx="1111250" cy="19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295"/>
          <p:cNvCxnSpPr>
            <a:stCxn id="4" idx="3"/>
            <a:endCxn id="274" idx="0"/>
          </p:cNvCxnSpPr>
          <p:nvPr/>
        </p:nvCxnSpPr>
        <p:spPr>
          <a:xfrm>
            <a:off x="3861154" y="735017"/>
            <a:ext cx="2164419" cy="382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ángulo redondeado 341"/>
          <p:cNvSpPr/>
          <p:nvPr/>
        </p:nvSpPr>
        <p:spPr>
          <a:xfrm>
            <a:off x="3064067" y="2323620"/>
            <a:ext cx="987234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tfg_project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builds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4" name="Conector angular 343"/>
          <p:cNvCxnSpPr>
            <a:stCxn id="4" idx="1"/>
            <a:endCxn id="342" idx="1"/>
          </p:cNvCxnSpPr>
          <p:nvPr/>
        </p:nvCxnSpPr>
        <p:spPr>
          <a:xfrm rot="10800000" flipV="1">
            <a:off x="3064067" y="735017"/>
            <a:ext cx="286176" cy="1674328"/>
          </a:xfrm>
          <a:prstGeom prst="bentConnector3">
            <a:avLst>
              <a:gd name="adj1" fmla="val 179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ángulo redondeado 348"/>
          <p:cNvSpPr/>
          <p:nvPr/>
        </p:nvSpPr>
        <p:spPr>
          <a:xfrm>
            <a:off x="3703143" y="2594048"/>
            <a:ext cx="741266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Mascota.json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1" name="Conector angular 350"/>
          <p:cNvCxnSpPr>
            <a:stCxn id="342" idx="2"/>
            <a:endCxn id="349" idx="1"/>
          </p:cNvCxnSpPr>
          <p:nvPr/>
        </p:nvCxnSpPr>
        <p:spPr>
          <a:xfrm rot="16200000" flipH="1">
            <a:off x="3538062" y="2514691"/>
            <a:ext cx="184703" cy="145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ángulo redondeado 353"/>
          <p:cNvSpPr/>
          <p:nvPr/>
        </p:nvSpPr>
        <p:spPr>
          <a:xfrm>
            <a:off x="3703143" y="2828622"/>
            <a:ext cx="741266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Ownable.json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ángulo redondeado 356"/>
          <p:cNvSpPr/>
          <p:nvPr/>
        </p:nvSpPr>
        <p:spPr>
          <a:xfrm>
            <a:off x="3703143" y="3063196"/>
            <a:ext cx="82997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Propietario.json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ángulo redondeado 357"/>
          <p:cNvSpPr/>
          <p:nvPr/>
        </p:nvSpPr>
        <p:spPr>
          <a:xfrm>
            <a:off x="3703143" y="3532344"/>
            <a:ext cx="84341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Veterinaria.json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Rectángulo redondeado 358"/>
          <p:cNvSpPr/>
          <p:nvPr/>
        </p:nvSpPr>
        <p:spPr>
          <a:xfrm>
            <a:off x="3703143" y="3297770"/>
            <a:ext cx="84341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Veterinaria.json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1" name="Conector angular 360"/>
          <p:cNvCxnSpPr>
            <a:stCxn id="342" idx="2"/>
            <a:endCxn id="354" idx="1"/>
          </p:cNvCxnSpPr>
          <p:nvPr/>
        </p:nvCxnSpPr>
        <p:spPr>
          <a:xfrm rot="16200000" flipH="1">
            <a:off x="3420775" y="2631978"/>
            <a:ext cx="419277" cy="145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362"/>
          <p:cNvCxnSpPr>
            <a:stCxn id="342" idx="2"/>
            <a:endCxn id="357" idx="1"/>
          </p:cNvCxnSpPr>
          <p:nvPr/>
        </p:nvCxnSpPr>
        <p:spPr>
          <a:xfrm rot="16200000" flipH="1">
            <a:off x="3303488" y="2749265"/>
            <a:ext cx="653851" cy="145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stCxn id="342" idx="2"/>
            <a:endCxn id="359" idx="1"/>
          </p:cNvCxnSpPr>
          <p:nvPr/>
        </p:nvCxnSpPr>
        <p:spPr>
          <a:xfrm rot="16200000" flipH="1">
            <a:off x="3186201" y="2866552"/>
            <a:ext cx="888425" cy="145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66"/>
          <p:cNvCxnSpPr>
            <a:stCxn id="342" idx="2"/>
            <a:endCxn id="358" idx="1"/>
          </p:cNvCxnSpPr>
          <p:nvPr/>
        </p:nvCxnSpPr>
        <p:spPr>
          <a:xfrm rot="16200000" flipH="1">
            <a:off x="3068914" y="2983839"/>
            <a:ext cx="1122999" cy="145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ángulo redondeado 372"/>
          <p:cNvSpPr/>
          <p:nvPr/>
        </p:nvSpPr>
        <p:spPr>
          <a:xfrm>
            <a:off x="1639562" y="3703794"/>
            <a:ext cx="70876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Controlador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Rectángulo redondeado 373"/>
          <p:cNvSpPr/>
          <p:nvPr/>
        </p:nvSpPr>
        <p:spPr>
          <a:xfrm>
            <a:off x="1507192" y="4106023"/>
            <a:ext cx="97350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/j/</a:t>
            </a:r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controllers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6" name="Conector angular 375"/>
          <p:cNvCxnSpPr>
            <a:stCxn id="373" idx="2"/>
            <a:endCxn id="374" idx="0"/>
          </p:cNvCxnSpPr>
          <p:nvPr/>
        </p:nvCxnSpPr>
        <p:spPr>
          <a:xfrm rot="16200000" flipH="1">
            <a:off x="1878557" y="3990632"/>
            <a:ext cx="2307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ángulo redondeado 377"/>
          <p:cNvSpPr/>
          <p:nvPr/>
        </p:nvSpPr>
        <p:spPr>
          <a:xfrm>
            <a:off x="2233645" y="4503766"/>
            <a:ext cx="97350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petController.js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0" name="Conector angular 379"/>
          <p:cNvCxnSpPr>
            <a:stCxn id="374" idx="2"/>
            <a:endCxn id="378" idx="1"/>
          </p:cNvCxnSpPr>
          <p:nvPr/>
        </p:nvCxnSpPr>
        <p:spPr>
          <a:xfrm rot="16200000" flipH="1">
            <a:off x="1957787" y="4313633"/>
            <a:ext cx="312018" cy="239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350243" y="649292"/>
            <a:ext cx="510911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3020326" y="1130100"/>
            <a:ext cx="60324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/data/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Conector angular 87"/>
          <p:cNvCxnSpPr>
            <a:stCxn id="4" idx="2"/>
            <a:endCxn id="70" idx="0"/>
          </p:cNvCxnSpPr>
          <p:nvPr/>
        </p:nvCxnSpPr>
        <p:spPr>
          <a:xfrm rot="5400000">
            <a:off x="3309146" y="833547"/>
            <a:ext cx="309358" cy="283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redondeado 90"/>
          <p:cNvSpPr/>
          <p:nvPr/>
        </p:nvSpPr>
        <p:spPr>
          <a:xfrm>
            <a:off x="4903438" y="1503335"/>
            <a:ext cx="726652" cy="17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latin typeface="Arial" panose="020B0604020202020204" pitchFamily="34" charset="0"/>
                <a:cs typeface="Arial" panose="020B0604020202020204" pitchFamily="34" charset="0"/>
              </a:rPr>
              <a:t>Ownable.sol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3561568" y="1535707"/>
            <a:ext cx="912914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paises_ue.json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angular 93"/>
          <p:cNvCxnSpPr>
            <a:stCxn id="158" idx="2"/>
            <a:endCxn id="91" idx="1"/>
          </p:cNvCxnSpPr>
          <p:nvPr/>
        </p:nvCxnSpPr>
        <p:spPr>
          <a:xfrm rot="16200000" flipH="1">
            <a:off x="4637132" y="1323429"/>
            <a:ext cx="296572" cy="23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70" idx="2"/>
            <a:endCxn id="92" idx="1"/>
          </p:cNvCxnSpPr>
          <p:nvPr/>
        </p:nvCxnSpPr>
        <p:spPr>
          <a:xfrm rot="16200000" flipH="1">
            <a:off x="3281818" y="1341682"/>
            <a:ext cx="319882" cy="239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 redondeado 157"/>
          <p:cNvSpPr/>
          <p:nvPr/>
        </p:nvSpPr>
        <p:spPr>
          <a:xfrm>
            <a:off x="4087216" y="1121713"/>
            <a:ext cx="1160363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truffle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redondeado 164"/>
          <p:cNvSpPr/>
          <p:nvPr/>
        </p:nvSpPr>
        <p:spPr>
          <a:xfrm>
            <a:off x="4903437" y="1717645"/>
            <a:ext cx="765251" cy="17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latin typeface="Arial" panose="020B0604020202020204" pitchFamily="34" charset="0"/>
                <a:cs typeface="Arial" panose="020B0604020202020204" pitchFamily="34" charset="0"/>
              </a:rPr>
              <a:t>Migrations.sol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4903436" y="1931955"/>
            <a:ext cx="960271" cy="17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DatosMascota.sol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Conector angular 172"/>
          <p:cNvCxnSpPr>
            <a:stCxn id="158" idx="2"/>
            <a:endCxn id="165" idx="1"/>
          </p:cNvCxnSpPr>
          <p:nvPr/>
        </p:nvCxnSpPr>
        <p:spPr>
          <a:xfrm rot="16200000" flipH="1">
            <a:off x="4529976" y="1430584"/>
            <a:ext cx="510882" cy="236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>
            <a:stCxn id="158" idx="2"/>
            <a:endCxn id="166" idx="1"/>
          </p:cNvCxnSpPr>
          <p:nvPr/>
        </p:nvCxnSpPr>
        <p:spPr>
          <a:xfrm rot="16200000" flipH="1">
            <a:off x="4422821" y="1537740"/>
            <a:ext cx="725192" cy="236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redondeado 206"/>
          <p:cNvSpPr/>
          <p:nvPr/>
        </p:nvSpPr>
        <p:spPr>
          <a:xfrm>
            <a:off x="3561568" y="1804279"/>
            <a:ext cx="98498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provincias_es.json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redondeado 207"/>
          <p:cNvSpPr/>
          <p:nvPr/>
        </p:nvSpPr>
        <p:spPr>
          <a:xfrm>
            <a:off x="3561569" y="2054815"/>
            <a:ext cx="630466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users.json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Conector angular 209"/>
          <p:cNvCxnSpPr>
            <a:stCxn id="70" idx="2"/>
          </p:cNvCxnSpPr>
          <p:nvPr/>
        </p:nvCxnSpPr>
        <p:spPr>
          <a:xfrm rot="16200000" flipH="1">
            <a:off x="3156228" y="1467273"/>
            <a:ext cx="581817" cy="250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>
            <a:stCxn id="70" idx="2"/>
            <a:endCxn id="208" idx="1"/>
          </p:cNvCxnSpPr>
          <p:nvPr/>
        </p:nvCxnSpPr>
        <p:spPr>
          <a:xfrm rot="16200000" flipH="1">
            <a:off x="3022265" y="1601236"/>
            <a:ext cx="838990" cy="23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4" idx="3"/>
            <a:endCxn id="158" idx="0"/>
          </p:cNvCxnSpPr>
          <p:nvPr/>
        </p:nvCxnSpPr>
        <p:spPr>
          <a:xfrm>
            <a:off x="3861154" y="735017"/>
            <a:ext cx="806244" cy="386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ángulo redondeado 273"/>
          <p:cNvSpPr/>
          <p:nvPr/>
        </p:nvSpPr>
        <p:spPr>
          <a:xfrm>
            <a:off x="5440698" y="1117590"/>
            <a:ext cx="116975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truffle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migrations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Rectángulo redondeado 275"/>
          <p:cNvSpPr/>
          <p:nvPr/>
        </p:nvSpPr>
        <p:spPr>
          <a:xfrm>
            <a:off x="6223227" y="1444611"/>
            <a:ext cx="104444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1_initial_migration.js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ector angular 277"/>
          <p:cNvCxnSpPr>
            <a:stCxn id="274" idx="2"/>
            <a:endCxn id="276" idx="1"/>
          </p:cNvCxnSpPr>
          <p:nvPr/>
        </p:nvCxnSpPr>
        <p:spPr>
          <a:xfrm rot="16200000" flipH="1">
            <a:off x="6003752" y="1310861"/>
            <a:ext cx="241296" cy="19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ángulo redondeado 281"/>
          <p:cNvSpPr/>
          <p:nvPr/>
        </p:nvSpPr>
        <p:spPr>
          <a:xfrm>
            <a:off x="6223227" y="1665259"/>
            <a:ext cx="135553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2_datosmascota_migration.js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redondeado 283"/>
          <p:cNvSpPr/>
          <p:nvPr/>
        </p:nvSpPr>
        <p:spPr>
          <a:xfrm>
            <a:off x="6223228" y="1885907"/>
            <a:ext cx="116350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3_owner_migration.js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274" idx="2"/>
            <a:endCxn id="282" idx="1"/>
          </p:cNvCxnSpPr>
          <p:nvPr/>
        </p:nvCxnSpPr>
        <p:spPr>
          <a:xfrm rot="16200000" flipH="1">
            <a:off x="5893428" y="1421185"/>
            <a:ext cx="461944" cy="19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74" idx="2"/>
            <a:endCxn id="284" idx="1"/>
          </p:cNvCxnSpPr>
          <p:nvPr/>
        </p:nvCxnSpPr>
        <p:spPr>
          <a:xfrm rot="16200000" flipH="1">
            <a:off x="5783104" y="1531508"/>
            <a:ext cx="682592" cy="197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295"/>
          <p:cNvCxnSpPr>
            <a:stCxn id="4" idx="3"/>
            <a:endCxn id="274" idx="0"/>
          </p:cNvCxnSpPr>
          <p:nvPr/>
        </p:nvCxnSpPr>
        <p:spPr>
          <a:xfrm>
            <a:off x="3861154" y="735017"/>
            <a:ext cx="2164419" cy="382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ángulo redondeado 341"/>
          <p:cNvSpPr/>
          <p:nvPr/>
        </p:nvSpPr>
        <p:spPr>
          <a:xfrm>
            <a:off x="1591469" y="1130099"/>
            <a:ext cx="987234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truffle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builds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4" name="Conector angular 343"/>
          <p:cNvCxnSpPr>
            <a:stCxn id="4" idx="1"/>
            <a:endCxn id="342" idx="0"/>
          </p:cNvCxnSpPr>
          <p:nvPr/>
        </p:nvCxnSpPr>
        <p:spPr>
          <a:xfrm rot="10800000" flipV="1">
            <a:off x="2085087" y="735017"/>
            <a:ext cx="1265157" cy="39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ángulo redondeado 348"/>
          <p:cNvSpPr/>
          <p:nvPr/>
        </p:nvSpPr>
        <p:spPr>
          <a:xfrm>
            <a:off x="2230545" y="1400527"/>
            <a:ext cx="741266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Mascota.json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1" name="Conector angular 350"/>
          <p:cNvCxnSpPr>
            <a:stCxn id="342" idx="2"/>
            <a:endCxn id="349" idx="1"/>
          </p:cNvCxnSpPr>
          <p:nvPr/>
        </p:nvCxnSpPr>
        <p:spPr>
          <a:xfrm rot="16200000" flipH="1">
            <a:off x="2065464" y="1321170"/>
            <a:ext cx="184703" cy="145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ángulo redondeado 353"/>
          <p:cNvSpPr/>
          <p:nvPr/>
        </p:nvSpPr>
        <p:spPr>
          <a:xfrm>
            <a:off x="2230545" y="1635101"/>
            <a:ext cx="741266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Ownable.json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ángulo redondeado 356"/>
          <p:cNvSpPr/>
          <p:nvPr/>
        </p:nvSpPr>
        <p:spPr>
          <a:xfrm>
            <a:off x="2230545" y="1869675"/>
            <a:ext cx="964254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DatosMascota.json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1" name="Conector angular 360"/>
          <p:cNvCxnSpPr>
            <a:stCxn id="342" idx="2"/>
            <a:endCxn id="354" idx="1"/>
          </p:cNvCxnSpPr>
          <p:nvPr/>
        </p:nvCxnSpPr>
        <p:spPr>
          <a:xfrm rot="16200000" flipH="1">
            <a:off x="1948177" y="1438457"/>
            <a:ext cx="419277" cy="145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362"/>
          <p:cNvCxnSpPr>
            <a:stCxn id="342" idx="2"/>
            <a:endCxn id="357" idx="1"/>
          </p:cNvCxnSpPr>
          <p:nvPr/>
        </p:nvCxnSpPr>
        <p:spPr>
          <a:xfrm rot="16200000" flipH="1">
            <a:off x="1830890" y="1555744"/>
            <a:ext cx="653851" cy="145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ángulo redondeado 372"/>
          <p:cNvSpPr/>
          <p:nvPr/>
        </p:nvSpPr>
        <p:spPr>
          <a:xfrm>
            <a:off x="1639562" y="3703794"/>
            <a:ext cx="70876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Controlador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2285359" y="3996298"/>
            <a:ext cx="1036313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s-E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3013016" y="4374116"/>
            <a:ext cx="84813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getAccounts.js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3013016" y="4647166"/>
            <a:ext cx="99700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setDataToJSON.js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3013015" y="4913866"/>
            <a:ext cx="84813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setIPFSFile.js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ector angular 81"/>
          <p:cNvCxnSpPr>
            <a:stCxn id="78" idx="2"/>
            <a:endCxn id="79" idx="1"/>
          </p:cNvCxnSpPr>
          <p:nvPr/>
        </p:nvCxnSpPr>
        <p:spPr>
          <a:xfrm rot="16200000" flipH="1">
            <a:off x="2762220" y="4209044"/>
            <a:ext cx="292093" cy="209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78" idx="2"/>
            <a:endCxn id="80" idx="1"/>
          </p:cNvCxnSpPr>
          <p:nvPr/>
        </p:nvCxnSpPr>
        <p:spPr>
          <a:xfrm rot="16200000" flipH="1">
            <a:off x="2625695" y="4345569"/>
            <a:ext cx="565143" cy="209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78" idx="2"/>
            <a:endCxn id="81" idx="1"/>
          </p:cNvCxnSpPr>
          <p:nvPr/>
        </p:nvCxnSpPr>
        <p:spPr>
          <a:xfrm rot="16200000" flipH="1">
            <a:off x="2492344" y="4478919"/>
            <a:ext cx="831843" cy="209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373" idx="2"/>
            <a:endCxn id="78" idx="1"/>
          </p:cNvCxnSpPr>
          <p:nvPr/>
        </p:nvCxnSpPr>
        <p:spPr>
          <a:xfrm rot="16200000" flipH="1">
            <a:off x="2036263" y="3832926"/>
            <a:ext cx="206779" cy="291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6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924793" y="649292"/>
            <a:ext cx="510911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Vista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489693" y="1125542"/>
            <a:ext cx="745507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angular 6"/>
          <p:cNvCxnSpPr>
            <a:stCxn id="4" idx="1"/>
            <a:endCxn id="5" idx="0"/>
          </p:cNvCxnSpPr>
          <p:nvPr/>
        </p:nvCxnSpPr>
        <p:spPr>
          <a:xfrm rot="10800000" flipV="1">
            <a:off x="1862447" y="735016"/>
            <a:ext cx="1062346" cy="390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941222" y="1542922"/>
            <a:ext cx="745507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Addpet.vue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941222" y="1833291"/>
            <a:ext cx="79630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Deletepet.vue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41222" y="2123660"/>
            <a:ext cx="79630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Updatepet.vue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941222" y="2414029"/>
            <a:ext cx="79630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941222" y="2704398"/>
            <a:ext cx="79630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Header.vue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941222" y="2994767"/>
            <a:ext cx="79630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429846" y="1543059"/>
            <a:ext cx="79630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429846" y="1833428"/>
            <a:ext cx="79630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Mascota.vue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429846" y="2123797"/>
            <a:ext cx="84075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Propietario.vue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429846" y="2414166"/>
            <a:ext cx="105665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Vet_identificador.vue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429846" y="2704531"/>
            <a:ext cx="105665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Vet_modificador.vue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angular 32"/>
          <p:cNvCxnSpPr>
            <a:stCxn id="5" idx="2"/>
            <a:endCxn id="15" idx="1"/>
          </p:cNvCxnSpPr>
          <p:nvPr/>
        </p:nvCxnSpPr>
        <p:spPr>
          <a:xfrm rot="16200000" flipH="1">
            <a:off x="1980250" y="1179188"/>
            <a:ext cx="331792" cy="567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5" idx="2"/>
            <a:endCxn id="16" idx="1"/>
          </p:cNvCxnSpPr>
          <p:nvPr/>
        </p:nvCxnSpPr>
        <p:spPr>
          <a:xfrm rot="16200000" flipH="1">
            <a:off x="1835066" y="1324372"/>
            <a:ext cx="622161" cy="567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5" idx="2"/>
            <a:endCxn id="17" idx="1"/>
          </p:cNvCxnSpPr>
          <p:nvPr/>
        </p:nvCxnSpPr>
        <p:spPr>
          <a:xfrm rot="16200000" flipH="1">
            <a:off x="1689881" y="1469557"/>
            <a:ext cx="912530" cy="567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5" idx="2"/>
            <a:endCxn id="17" idx="1"/>
          </p:cNvCxnSpPr>
          <p:nvPr/>
        </p:nvCxnSpPr>
        <p:spPr>
          <a:xfrm rot="16200000" flipH="1">
            <a:off x="1689881" y="1469557"/>
            <a:ext cx="912530" cy="567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5" idx="2"/>
            <a:endCxn id="18" idx="1"/>
          </p:cNvCxnSpPr>
          <p:nvPr/>
        </p:nvCxnSpPr>
        <p:spPr>
          <a:xfrm rot="16200000" flipH="1">
            <a:off x="1544697" y="1614741"/>
            <a:ext cx="1202899" cy="567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5" idx="2"/>
            <a:endCxn id="19" idx="1"/>
          </p:cNvCxnSpPr>
          <p:nvPr/>
        </p:nvCxnSpPr>
        <p:spPr>
          <a:xfrm rot="16200000" flipH="1">
            <a:off x="1399514" y="1759924"/>
            <a:ext cx="1493264" cy="567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>
          <a:xfrm>
            <a:off x="3616943" y="1125542"/>
            <a:ext cx="586757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angular 45"/>
          <p:cNvCxnSpPr>
            <a:stCxn id="4" idx="3"/>
            <a:endCxn id="44" idx="0"/>
          </p:cNvCxnSpPr>
          <p:nvPr/>
        </p:nvCxnSpPr>
        <p:spPr>
          <a:xfrm>
            <a:off x="3435704" y="735017"/>
            <a:ext cx="474618" cy="390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138921" y="1544642"/>
            <a:ext cx="86487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AddPetview.vue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4138921" y="1835011"/>
            <a:ext cx="92202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Contactoview.vue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4138921" y="2125380"/>
            <a:ext cx="97917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DeletePetview.vue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4138921" y="2415749"/>
            <a:ext cx="70612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4138921" y="2706118"/>
            <a:ext cx="92203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Licenciaview.vue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4138921" y="2996487"/>
            <a:ext cx="76327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Mainview.vue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138920" y="3286856"/>
            <a:ext cx="97918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UpdatePetview.vue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 angular 54"/>
          <p:cNvCxnSpPr>
            <a:stCxn id="44" idx="2"/>
            <a:endCxn id="47" idx="1"/>
          </p:cNvCxnSpPr>
          <p:nvPr/>
        </p:nvCxnSpPr>
        <p:spPr>
          <a:xfrm rot="16200000" flipH="1">
            <a:off x="3857934" y="1349379"/>
            <a:ext cx="333375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44" idx="2"/>
            <a:endCxn id="48" idx="1"/>
          </p:cNvCxnSpPr>
          <p:nvPr/>
        </p:nvCxnSpPr>
        <p:spPr>
          <a:xfrm rot="16200000" flipH="1">
            <a:off x="3712749" y="1494564"/>
            <a:ext cx="623744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44" idx="2"/>
            <a:endCxn id="49" idx="1"/>
          </p:cNvCxnSpPr>
          <p:nvPr/>
        </p:nvCxnSpPr>
        <p:spPr>
          <a:xfrm rot="16200000" flipH="1">
            <a:off x="3567565" y="1639748"/>
            <a:ext cx="914113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44" idx="2"/>
            <a:endCxn id="50" idx="1"/>
          </p:cNvCxnSpPr>
          <p:nvPr/>
        </p:nvCxnSpPr>
        <p:spPr>
          <a:xfrm rot="16200000" flipH="1">
            <a:off x="3422380" y="1784933"/>
            <a:ext cx="1204482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44" idx="2"/>
            <a:endCxn id="51" idx="1"/>
          </p:cNvCxnSpPr>
          <p:nvPr/>
        </p:nvCxnSpPr>
        <p:spPr>
          <a:xfrm rot="16200000" flipH="1">
            <a:off x="3277196" y="1930117"/>
            <a:ext cx="1494851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44" idx="2"/>
            <a:endCxn id="52" idx="1"/>
          </p:cNvCxnSpPr>
          <p:nvPr/>
        </p:nvCxnSpPr>
        <p:spPr>
          <a:xfrm rot="16200000" flipH="1">
            <a:off x="3132011" y="2075302"/>
            <a:ext cx="1785220" cy="22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r 66"/>
          <p:cNvCxnSpPr>
            <a:stCxn id="44" idx="2"/>
            <a:endCxn id="53" idx="1"/>
          </p:cNvCxnSpPr>
          <p:nvPr/>
        </p:nvCxnSpPr>
        <p:spPr>
          <a:xfrm rot="16200000" flipH="1">
            <a:off x="2986827" y="2220487"/>
            <a:ext cx="2075589" cy="228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/>
          <p:cNvSpPr/>
          <p:nvPr/>
        </p:nvSpPr>
        <p:spPr>
          <a:xfrm>
            <a:off x="5171415" y="1125542"/>
            <a:ext cx="63248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angular 77"/>
          <p:cNvCxnSpPr>
            <a:stCxn id="4" idx="3"/>
            <a:endCxn id="76" idx="0"/>
          </p:cNvCxnSpPr>
          <p:nvPr/>
        </p:nvCxnSpPr>
        <p:spPr>
          <a:xfrm>
            <a:off x="3435704" y="735017"/>
            <a:ext cx="2051954" cy="390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5744831" y="1543059"/>
            <a:ext cx="567069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ain.css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5744830" y="1835011"/>
            <a:ext cx="107507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odern_business</a:t>
            </a:r>
            <a:r>
              <a:rPr lang="es-E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.css</a:t>
            </a:r>
            <a:endParaRPr lang="es-E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ector angular 83"/>
          <p:cNvCxnSpPr>
            <a:endCxn id="81" idx="1"/>
          </p:cNvCxnSpPr>
          <p:nvPr/>
        </p:nvCxnSpPr>
        <p:spPr>
          <a:xfrm rot="16200000" flipH="1">
            <a:off x="5440823" y="1324776"/>
            <a:ext cx="331792" cy="276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endCxn id="82" idx="1"/>
          </p:cNvCxnSpPr>
          <p:nvPr/>
        </p:nvCxnSpPr>
        <p:spPr>
          <a:xfrm rot="16200000" flipH="1">
            <a:off x="5294847" y="1470752"/>
            <a:ext cx="623745" cy="276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5" idx="1"/>
            <a:endCxn id="9" idx="1"/>
          </p:cNvCxnSpPr>
          <p:nvPr/>
        </p:nvCxnSpPr>
        <p:spPr>
          <a:xfrm rot="10800000" flipV="1">
            <a:off x="941223" y="1211267"/>
            <a:ext cx="548471" cy="417380"/>
          </a:xfrm>
          <a:prstGeom prst="bentConnector3">
            <a:avLst>
              <a:gd name="adj1" fmla="val 141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5" idx="1"/>
            <a:endCxn id="10" idx="1"/>
          </p:cNvCxnSpPr>
          <p:nvPr/>
        </p:nvCxnSpPr>
        <p:spPr>
          <a:xfrm rot="10800000" flipV="1">
            <a:off x="941223" y="1211266"/>
            <a:ext cx="548471" cy="707749"/>
          </a:xfrm>
          <a:prstGeom prst="bentConnector3">
            <a:avLst>
              <a:gd name="adj1" fmla="val 141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>
            <a:stCxn id="5" idx="1"/>
            <a:endCxn id="11" idx="1"/>
          </p:cNvCxnSpPr>
          <p:nvPr/>
        </p:nvCxnSpPr>
        <p:spPr>
          <a:xfrm rot="10800000" flipV="1">
            <a:off x="941223" y="1211267"/>
            <a:ext cx="548471" cy="998118"/>
          </a:xfrm>
          <a:prstGeom prst="bentConnector3">
            <a:avLst>
              <a:gd name="adj1" fmla="val 141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5" idx="1"/>
            <a:endCxn id="12" idx="1"/>
          </p:cNvCxnSpPr>
          <p:nvPr/>
        </p:nvCxnSpPr>
        <p:spPr>
          <a:xfrm rot="10800000" flipV="1">
            <a:off x="941223" y="1211266"/>
            <a:ext cx="548471" cy="1288487"/>
          </a:xfrm>
          <a:prstGeom prst="bentConnector3">
            <a:avLst>
              <a:gd name="adj1" fmla="val 141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stCxn id="5" idx="1"/>
            <a:endCxn id="13" idx="1"/>
          </p:cNvCxnSpPr>
          <p:nvPr/>
        </p:nvCxnSpPr>
        <p:spPr>
          <a:xfrm rot="10800000" flipV="1">
            <a:off x="941223" y="1211267"/>
            <a:ext cx="548471" cy="1578856"/>
          </a:xfrm>
          <a:prstGeom prst="bentConnector3">
            <a:avLst>
              <a:gd name="adj1" fmla="val 141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5" idx="1"/>
            <a:endCxn id="14" idx="1"/>
          </p:cNvCxnSpPr>
          <p:nvPr/>
        </p:nvCxnSpPr>
        <p:spPr>
          <a:xfrm rot="10800000" flipV="1">
            <a:off x="941223" y="1211266"/>
            <a:ext cx="548471" cy="1869225"/>
          </a:xfrm>
          <a:prstGeom prst="bentConnector3">
            <a:avLst>
              <a:gd name="adj1" fmla="val 141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3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8542" t="36846" r="32188" b="25914"/>
          <a:stretch/>
        </p:blipFill>
        <p:spPr>
          <a:xfrm>
            <a:off x="4699000" y="2527300"/>
            <a:ext cx="3568700" cy="25527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7483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97</Words>
  <Application>Microsoft Office PowerPoint</Application>
  <PresentationFormat>Panorámica</PresentationFormat>
  <Paragraphs>79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Gómez Cirujano</dc:creator>
  <cp:lastModifiedBy>Carolina Gómez Cirujano</cp:lastModifiedBy>
  <cp:revision>22</cp:revision>
  <dcterms:created xsi:type="dcterms:W3CDTF">2019-06-02T18:24:41Z</dcterms:created>
  <dcterms:modified xsi:type="dcterms:W3CDTF">2019-08-16T21:35:23Z</dcterms:modified>
</cp:coreProperties>
</file>