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7C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94660"/>
  </p:normalViewPr>
  <p:slideViewPr>
    <p:cSldViewPr snapToGrid="0">
      <p:cViewPr>
        <p:scale>
          <a:sx n="66" d="100"/>
          <a:sy n="66" d="100"/>
        </p:scale>
        <p:origin x="9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>
          <a:xfrm>
            <a:off x="546100" y="-4763"/>
            <a:ext cx="5014912" cy="6862763"/>
            <a:chOff x="546100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984250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1287C3"/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546100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404040"/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546100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989012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984250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546100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0" y="310181"/>
            <a:ext cx="2998871" cy="2998871"/>
          </a:xfrm>
          <a:prstGeom prst="rect">
            <a:avLst/>
          </a:prstGeom>
          <a:ln>
            <a:noFill/>
          </a:ln>
        </p:spPr>
      </p:pic>
      <p:sp>
        <p:nvSpPr>
          <p:cNvPr id="10" name="Rectángulo 9"/>
          <p:cNvSpPr/>
          <p:nvPr userDrawn="1"/>
        </p:nvSpPr>
        <p:spPr>
          <a:xfrm>
            <a:off x="232229" y="4431687"/>
            <a:ext cx="11727542" cy="72000"/>
          </a:xfrm>
          <a:prstGeom prst="rect">
            <a:avLst/>
          </a:prstGeom>
          <a:solidFill>
            <a:srgbClr val="128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 userDrawn="1"/>
        </p:nvSpPr>
        <p:spPr>
          <a:xfrm>
            <a:off x="475771" y="4545375"/>
            <a:ext cx="11484000" cy="54000"/>
          </a:xfrm>
          <a:prstGeom prst="rect">
            <a:avLst/>
          </a:prstGeom>
          <a:solidFill>
            <a:srgbClr val="128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 userDrawn="1"/>
        </p:nvSpPr>
        <p:spPr>
          <a:xfrm>
            <a:off x="727771" y="4641064"/>
            <a:ext cx="11232000" cy="36000"/>
          </a:xfrm>
          <a:prstGeom prst="rect">
            <a:avLst/>
          </a:prstGeom>
          <a:solidFill>
            <a:srgbClr val="128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8835437" y="6442502"/>
            <a:ext cx="3341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100" kern="1200" cap="none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Alumno: Carlos Escario Bajo</a:t>
            </a:r>
            <a:endParaRPr lang="es-ES" sz="2100" kern="1200" cap="non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1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72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5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962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3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73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973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53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11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519445"/>
            <a:ext cx="551167" cy="324000"/>
          </a:xfrm>
        </p:spPr>
        <p:txBody>
          <a:bodyPr/>
          <a:lstStyle>
            <a:lvl1pPr marL="0" algn="r" defTabSz="914400" rtl="0" eaLnBrk="1" latinLnBrk="0" hangingPunct="1">
              <a:defRPr lang="es-ES" sz="1400" kern="1200" cap="none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5DE51DF5-2D8E-46A7-886F-4BCA52C480E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9048750" y="6519445"/>
            <a:ext cx="2536686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es-ES" sz="1600" kern="1200" cap="none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Alumno: Carlos Escario Bajo</a:t>
            </a:r>
            <a:endParaRPr lang="es-ES" sz="1600" kern="1200" cap="non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7093" y="0"/>
            <a:ext cx="1876401" cy="18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1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28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59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78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728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9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03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82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 userDrawn="1"/>
        </p:nvGrpSpPr>
        <p:grpSpPr>
          <a:xfrm>
            <a:off x="0" y="0"/>
            <a:ext cx="2436813" cy="6858001"/>
            <a:chOff x="150812" y="0"/>
            <a:chExt cx="2436813" cy="6858001"/>
          </a:xfrm>
        </p:grpSpPr>
        <p:sp>
          <p:nvSpPr>
            <p:cNvPr id="10" name="Freeform 8"/>
            <p:cNvSpPr/>
            <p:nvPr/>
          </p:nvSpPr>
          <p:spPr bwMode="auto">
            <a:xfrm>
              <a:off x="150812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457200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grpSp>
          <p:nvGrpSpPr>
            <p:cNvPr id="14" name="Grupo 13"/>
            <p:cNvGrpSpPr/>
            <p:nvPr userDrawn="1"/>
          </p:nvGrpSpPr>
          <p:grpSpPr>
            <a:xfrm>
              <a:off x="150812" y="0"/>
              <a:ext cx="2436813" cy="6858000"/>
              <a:chOff x="150812" y="0"/>
              <a:chExt cx="2436813" cy="6858000"/>
            </a:xfrm>
          </p:grpSpPr>
          <p:sp>
            <p:nvSpPr>
              <p:cNvPr id="8" name="Freeform 6"/>
              <p:cNvSpPr/>
              <p:nvPr/>
            </p:nvSpPr>
            <p:spPr bwMode="auto">
              <a:xfrm>
                <a:off x="457200" y="0"/>
                <a:ext cx="1122363" cy="5329238"/>
              </a:xfrm>
              <a:custGeom>
                <a:avLst/>
                <a:gdLst/>
                <a:ahLst/>
                <a:cxnLst/>
                <a:rect l="0" t="0" r="r" b="b"/>
                <a:pathLst>
                  <a:path w="707" h="3357">
                    <a:moveTo>
                      <a:pt x="0" y="3330"/>
                    </a:moveTo>
                    <a:lnTo>
                      <a:pt x="156" y="3357"/>
                    </a:lnTo>
                    <a:lnTo>
                      <a:pt x="707" y="0"/>
                    </a:lnTo>
                    <a:lnTo>
                      <a:pt x="547" y="0"/>
                    </a:lnTo>
                    <a:lnTo>
                      <a:pt x="0" y="33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1287C3"/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9" name="Freeform 7"/>
              <p:cNvSpPr/>
              <p:nvPr/>
            </p:nvSpPr>
            <p:spPr bwMode="auto">
              <a:xfrm>
                <a:off x="150812" y="0"/>
                <a:ext cx="1117600" cy="5276850"/>
              </a:xfrm>
              <a:custGeom>
                <a:avLst/>
                <a:gdLst/>
                <a:ahLst/>
                <a:cxnLst/>
                <a:rect l="0" t="0" r="r" b="b"/>
                <a:pathLst>
                  <a:path w="704" h="3324">
                    <a:moveTo>
                      <a:pt x="704" y="0"/>
                    </a:moveTo>
                    <a:lnTo>
                      <a:pt x="545" y="0"/>
                    </a:lnTo>
                    <a:lnTo>
                      <a:pt x="0" y="3300"/>
                    </a:lnTo>
                    <a:lnTo>
                      <a:pt x="157" y="3324"/>
                    </a:lnTo>
                    <a:lnTo>
                      <a:pt x="7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04040"/>
                  </a:gs>
                </a:gsLst>
                <a:lin ang="5400000" scaled="1"/>
                <a:tileRect/>
              </a:gradFill>
              <a:ln>
                <a:noFill/>
              </a:ln>
            </p:spPr>
          </p:sp>
          <p:sp>
            <p:nvSpPr>
              <p:cNvPr id="12" name="Freeform 10"/>
              <p:cNvSpPr/>
              <p:nvPr/>
            </p:nvSpPr>
            <p:spPr bwMode="auto">
              <a:xfrm>
                <a:off x="457200" y="5286375"/>
                <a:ext cx="2130425" cy="1571625"/>
              </a:xfrm>
              <a:custGeom>
                <a:avLst/>
                <a:gdLst/>
                <a:ahLst/>
                <a:cxnLst/>
                <a:rect l="0" t="0" r="r" b="b"/>
                <a:pathLst>
                  <a:path w="1342" h="990">
                    <a:moveTo>
                      <a:pt x="0" y="3"/>
                    </a:moveTo>
                    <a:lnTo>
                      <a:pt x="942" y="990"/>
                    </a:lnTo>
                    <a:lnTo>
                      <a:pt x="1342" y="990"/>
                    </a:lnTo>
                    <a:lnTo>
                      <a:pt x="156" y="27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</p:sp>
          <p:sp>
            <p:nvSpPr>
              <p:cNvPr id="13" name="Freeform 11"/>
              <p:cNvSpPr/>
              <p:nvPr/>
            </p:nvSpPr>
            <p:spPr bwMode="auto">
              <a:xfrm>
                <a:off x="150812" y="5238750"/>
                <a:ext cx="1695450" cy="1619250"/>
              </a:xfrm>
              <a:custGeom>
                <a:avLst/>
                <a:gdLst/>
                <a:ahLst/>
                <a:cxnLst/>
                <a:rect l="0" t="0" r="r" b="b"/>
                <a:pathLst>
                  <a:path w="1068" h="1020">
                    <a:moveTo>
                      <a:pt x="1068" y="1020"/>
                    </a:moveTo>
                    <a:lnTo>
                      <a:pt x="184" y="60"/>
                    </a:lnTo>
                    <a:lnTo>
                      <a:pt x="154" y="27"/>
                    </a:lnTo>
                    <a:lnTo>
                      <a:pt x="157" y="27"/>
                    </a:lnTo>
                    <a:lnTo>
                      <a:pt x="157" y="24"/>
                    </a:lnTo>
                    <a:lnTo>
                      <a:pt x="154" y="2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74" y="1020"/>
                    </a:lnTo>
                    <a:lnTo>
                      <a:pt x="1068" y="10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D2F85C-5785-4909-909D-72FCCDF8845C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1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6686" y="3658812"/>
            <a:ext cx="8810171" cy="985759"/>
          </a:xfrm>
        </p:spPr>
        <p:txBody>
          <a:bodyPr anchor="t">
            <a:normAutofit/>
          </a:bodyPr>
          <a:lstStyle/>
          <a:p>
            <a:pPr algn="l"/>
            <a:r>
              <a:rPr lang="es-ES" dirty="0" err="1" smtClean="0"/>
              <a:t>DApp</a:t>
            </a:r>
            <a:r>
              <a:rPr lang="es-ES" dirty="0" smtClean="0"/>
              <a:t> para la gestión de mascotas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21778" y="4925181"/>
            <a:ext cx="6987645" cy="105470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b="1" dirty="0" smtClean="0"/>
              <a:t>Trabajo de Fin de Grado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b="1" dirty="0" smtClean="0"/>
              <a:t>Escuela Superior de Ingeniería y Tecnología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b="1" dirty="0" smtClean="0"/>
              <a:t>Universidad Internacional de la Rioja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4127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4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1911" y="1186538"/>
            <a:ext cx="3116717" cy="809172"/>
          </a:xfrm>
        </p:spPr>
        <p:txBody>
          <a:bodyPr>
            <a:noAutofit/>
          </a:bodyPr>
          <a:lstStyle/>
          <a:p>
            <a:r>
              <a:rPr lang="es-ES" sz="4800" b="1" dirty="0" smtClean="0"/>
              <a:t>Motivación</a:t>
            </a:r>
            <a:endParaRPr lang="es-ES" sz="4800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790598" y="2062841"/>
            <a:ext cx="3116717" cy="8091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>
                <a:latin typeface="Bauhaus 93" panose="04030905020B02020C02" pitchFamily="82" charset="0"/>
              </a:rPr>
              <a:t>¿Por que?</a:t>
            </a:r>
            <a:endParaRPr lang="es-ES" dirty="0">
              <a:latin typeface="Bauhaus 93" panose="04030905020B02020C02" pitchFamily="82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767952" y="2019754"/>
            <a:ext cx="2162629" cy="606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/>
              <a:t>Objeto</a:t>
            </a:r>
            <a:endParaRPr lang="es-ES" sz="28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65486" y="3343730"/>
            <a:ext cx="1983127" cy="8091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>
                <a:latin typeface="Bodoni MT Poster Compressed" panose="02070706080601050204" pitchFamily="18" charset="0"/>
              </a:rPr>
              <a:t>Causa</a:t>
            </a:r>
            <a:endParaRPr lang="es-ES" dirty="0">
              <a:latin typeface="Bodoni MT Poster Compressed" panose="02070706080601050204" pitchFamily="18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49267" y="3067958"/>
            <a:ext cx="3116717" cy="8091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>
                <a:latin typeface="Brush Script MT" panose="03060802040406070304" pitchFamily="66" charset="0"/>
              </a:rPr>
              <a:t>Estímulo</a:t>
            </a:r>
            <a:endParaRPr lang="es-ES" dirty="0">
              <a:latin typeface="Brush Script MT" panose="03060802040406070304" pitchFamily="66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880230" y="1615168"/>
            <a:ext cx="3116717" cy="8091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>
                <a:latin typeface="Bernard MT Condensed" panose="02050806060905020404" pitchFamily="18" charset="0"/>
              </a:rPr>
              <a:t>Razones</a:t>
            </a:r>
            <a:endParaRPr lang="es-ES" dirty="0">
              <a:latin typeface="Bernard MT Condensed" panose="02050806060905020404" pitchFamily="18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601911" y="3240316"/>
            <a:ext cx="1493496" cy="8091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000" dirty="0" smtClean="0">
                <a:latin typeface="Arial Black" panose="020B0A04020102020204" pitchFamily="34" charset="0"/>
              </a:rPr>
              <a:t>¿?</a:t>
            </a:r>
            <a:endParaRPr lang="es-ES" sz="6000" dirty="0">
              <a:latin typeface="Arial Black" panose="020B0A040201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601911" y="4567738"/>
            <a:ext cx="883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..de la temática del TFG.</a:t>
            </a:r>
            <a:endParaRPr lang="es-ES" sz="6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39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Bauhaus 93</vt:lpstr>
      <vt:lpstr>Bernard MT Condensed</vt:lpstr>
      <vt:lpstr>Bodoni MT Poster Compressed</vt:lpstr>
      <vt:lpstr>Brush Script MT</vt:lpstr>
      <vt:lpstr>Calibri</vt:lpstr>
      <vt:lpstr>Corbel</vt:lpstr>
      <vt:lpstr>Parallax</vt:lpstr>
      <vt:lpstr>DApp para la gestión de mascotas</vt:lpstr>
      <vt:lpstr>Presentación de PowerPoint</vt:lpstr>
      <vt:lpstr>Motivación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Gómez Cirujano</dc:creator>
  <cp:lastModifiedBy>Carolina Gómez Cirujano</cp:lastModifiedBy>
  <cp:revision>12</cp:revision>
  <dcterms:created xsi:type="dcterms:W3CDTF">2019-10-20T17:31:46Z</dcterms:created>
  <dcterms:modified xsi:type="dcterms:W3CDTF">2019-10-20T20:39:11Z</dcterms:modified>
</cp:coreProperties>
</file>