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Sockets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Sylvain Ramseyer, Loris Ceschin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Commandes disponibles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ls			Affiche le contenu du répertoire courant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cd			Change le répertoire courant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mkdir		Crée un dossier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get			Télécharge un fichier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put			Envoie un fichier sur le serveur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exec		</a:t>
            </a:r>
            <a:r>
              <a:rPr lang="fr"/>
              <a:t>Exécute</a:t>
            </a:r>
            <a:r>
              <a:rPr lang="fr"/>
              <a:t> une commande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keylog		Démarre la capture d’input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exit			Ferme la connection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help			Affiche la liste des commandes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Les sockets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Introduction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Comment ça marche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Notre application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But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Architecture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Communication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Commandes disponibles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Sockets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Sockets - Introduction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Point d’entrée et de sortie d’un canal bidirectionnel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Unix domain socket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Même machine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Passe par le kernel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Moins de </a:t>
            </a:r>
            <a:r>
              <a:rPr lang="fr"/>
              <a:t>vérifications</a:t>
            </a:r>
            <a:r>
              <a:rPr lang="fr"/>
              <a:t> (donc plus rapide)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Network socket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Machines différentes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Passe par le réseau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En python, la bibliothèque socket offre des classes spécifique pour la plupart des protocoles de transport ainsi qu’une interface pour le reste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Sockets - Fonctionnement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5340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arenR"/>
            </a:pPr>
            <a:r>
              <a:rPr lang="fr"/>
              <a:t>Le serveur attends une connection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fr"/>
              <a:t>Le client se connecte à ce port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fr"/>
              <a:t>Une connection est alors </a:t>
            </a:r>
            <a:r>
              <a:rPr lang="fr"/>
              <a:t>créé</a:t>
            </a:r>
            <a:r>
              <a:rPr lang="fr"/>
              <a:t> et permet de communiquer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698" y="841712"/>
            <a:ext cx="3241600" cy="40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7850975" y="2874525"/>
            <a:ext cx="417600" cy="2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2</a:t>
            </a:r>
          </a:p>
        </p:txBody>
      </p:sp>
      <p:sp>
        <p:nvSpPr>
          <p:cNvPr id="86" name="Shape 86"/>
          <p:cNvSpPr/>
          <p:nvPr/>
        </p:nvSpPr>
        <p:spPr>
          <a:xfrm>
            <a:off x="6564787" y="2026312"/>
            <a:ext cx="417600" cy="2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sp>
        <p:nvSpPr>
          <p:cNvPr id="87" name="Shape 87"/>
          <p:cNvSpPr/>
          <p:nvPr/>
        </p:nvSpPr>
        <p:spPr>
          <a:xfrm>
            <a:off x="5173100" y="3991700"/>
            <a:ext cx="417600" cy="2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3</a:t>
            </a:r>
          </a:p>
        </p:txBody>
      </p:sp>
      <p:sp>
        <p:nvSpPr>
          <p:cNvPr id="88" name="Shape 88"/>
          <p:cNvSpPr/>
          <p:nvPr/>
        </p:nvSpPr>
        <p:spPr>
          <a:xfrm>
            <a:off x="5590700" y="3619250"/>
            <a:ext cx="248700" cy="1037100"/>
          </a:xfrm>
          <a:prstGeom prst="leftArrowCallout">
            <a:avLst>
              <a:gd fmla="val 25000" name="adj1"/>
              <a:gd fmla="val 25000" name="adj2"/>
              <a:gd fmla="val 25000" name="adj3"/>
              <a:gd fmla="val 30739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Notre application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But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Avoir un programme léger qui permet de </a:t>
            </a:r>
            <a:r>
              <a:rPr lang="fr"/>
              <a:t>contrôler</a:t>
            </a:r>
            <a:r>
              <a:rPr lang="fr"/>
              <a:t> la machine serveur.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 programme doit pouvoir télécharger / uploader des fichiers ainsi que </a:t>
            </a:r>
            <a:r>
              <a:rPr lang="fr"/>
              <a:t>d'exécuter</a:t>
            </a:r>
            <a:r>
              <a:rPr lang="fr"/>
              <a:t> des commandes.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Architecture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Client - Serveur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Le client est celui qui envoie des commandes au serveur</a:t>
            </a:r>
            <a:br>
              <a:rPr lang="fr"/>
            </a:br>
            <a:r>
              <a:rPr lang="fr"/>
              <a:t>Le serveur </a:t>
            </a:r>
            <a:r>
              <a:rPr lang="fr"/>
              <a:t>traite</a:t>
            </a:r>
            <a:r>
              <a:rPr lang="fr"/>
              <a:t> chaque connection dans un thread séparé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7" y="1614475"/>
            <a:ext cx="65627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Communication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client envoie : “</a:t>
            </a:r>
            <a:r>
              <a:rPr lang="fr">
                <a:solidFill>
                  <a:srgbClr val="FF0000"/>
                </a:solidFill>
              </a:rPr>
              <a:t>cd:</a:t>
            </a:r>
            <a:r>
              <a:rPr lang="fr">
                <a:solidFill>
                  <a:srgbClr val="00FF00"/>
                </a:solidFill>
              </a:rPr>
              <a:t>folder/folder2</a:t>
            </a:r>
            <a:r>
              <a:rPr lang="fr"/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Commande</a:t>
            </a:r>
            <a:r>
              <a:rPr lang="fr"/>
              <a:t> : La fonction à effectuer sur le serveur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00FF00"/>
                </a:solidFill>
              </a:rPr>
              <a:t>Arguments</a:t>
            </a:r>
            <a:r>
              <a:rPr lang="fr"/>
              <a:t> : Les arguments nécessaires à cette fonction (séparés par des “:” si il y en a plusieurs)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Les caractères et fichiers sont encodés en base64 pour le transport.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