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e7a4ace30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e7a4ace30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e7a4ace30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e7a4ace30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e7a4ace30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e7a4ace30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e7a4ace30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e7a4ace30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e7a4ace30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e7a4ace30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e7a4ace30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e7a4ace30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Smart grid stability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Francesc Gallego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1467414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https://github.com/cescjunior24/APC-KAGGLE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Aquest dataset correspoin a una versió augmentada del "Conjunt de dades simulat d'estabilitat de la xarxa elèctrica", creat per Vadim Arzamasov i donat al Repositori d'aprenentatge automàtic de la Universitat de Califòrnia (UCI).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Informació sobre una red elèctrica amb diferents atributs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Conté un dataset pel train de 60000 i un pel test de 29998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nostre objectiu serà predir si la red elèctrica és estable o inestable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 de les dades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amb 14 atributs: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503000"/>
            <a:ext cx="2711750" cy="21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5331375" y="2420475"/>
            <a:ext cx="271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Atribut objectiu: stabf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Tipus d’atributs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Float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Object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El tipus object el passarem a binari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I he mirat també que no hi ha valors nulls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 de les dades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262200"/>
            <a:ext cx="3806075" cy="17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5600300" y="1976550"/>
            <a:ext cx="2531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Correlació entre les dades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Per la variable objectiu stabf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Correlacions més altes: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tau1, tau2, tau3, tau4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g1, g2, g3,g4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Eliminarem p1,p2,p3,p4 perquè tenen poca correlació amb els altres atributs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Mètode d’aprenentatge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tractar-se de un target binari, estable o no estable, he implementat diferents classificadors: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Regressor logístic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SVM (Support Vector Machine)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MLP (Multi-Layer Perception)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Mètrica escollida: Accuracy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Resultats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Mi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1597875"/>
            <a:ext cx="4472975" cy="24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5758500" y="1803500"/>
            <a:ext cx="243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Millor model: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MLP amb paràmetres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Accuracy: 97,8%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 aconseguit una millora en el model MLP al trobar els millors paràmetres, el que he fet es baixar el learning rate a 0.001 i la alpha a 0.001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Degut a la dimensió de la BBDD no he pogut aplicar una SVM a tot el dataset, només a 10000 files, i això ha fet que el accuracy no fos tan alt, tot i així molt content amb el resultat que ha donat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regressor lògistic té el accuracy més baix comparat amb els altres tres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Els accuracy dels 4 models són bastant elevats, he estat veient resultats d’altre gent, i suposo que al tractar millor les dades han aconseguit resultats molts més elevats al voltant del 99.1% de accuracy.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