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7" r:id="rId6"/>
    <p:sldId id="265" r:id="rId7"/>
    <p:sldId id="264" r:id="rId8"/>
    <p:sldId id="258" r:id="rId9"/>
    <p:sldId id="266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3122-EF68-4BCE-84BF-2C78536FB7BB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EDF-7CD1-46F4-851D-4DBFD194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4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3122-EF68-4BCE-84BF-2C78536FB7BB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EDF-7CD1-46F4-851D-4DBFD194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3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3122-EF68-4BCE-84BF-2C78536FB7BB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EDF-7CD1-46F4-851D-4DBFD194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7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3122-EF68-4BCE-84BF-2C78536FB7BB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EDF-7CD1-46F4-851D-4DBFD194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3122-EF68-4BCE-84BF-2C78536FB7BB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EDF-7CD1-46F4-851D-4DBFD194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3122-EF68-4BCE-84BF-2C78536FB7BB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EDF-7CD1-46F4-851D-4DBFD194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3122-EF68-4BCE-84BF-2C78536FB7BB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EDF-7CD1-46F4-851D-4DBFD194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1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3122-EF68-4BCE-84BF-2C78536FB7BB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EDF-7CD1-46F4-851D-4DBFD194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3122-EF68-4BCE-84BF-2C78536FB7BB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EDF-7CD1-46F4-851D-4DBFD194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3122-EF68-4BCE-84BF-2C78536FB7BB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EDF-7CD1-46F4-851D-4DBFD194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31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3122-EF68-4BCE-84BF-2C78536FB7BB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EDF-7CD1-46F4-851D-4DBFD194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0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73122-EF68-4BCE-84BF-2C78536FB7BB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48EDF-7CD1-46F4-851D-4DBFD194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5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2" y="364951"/>
            <a:ext cx="5205032" cy="552922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C4807B3-8EA0-C9E5-7192-1ADA3DC3A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951"/>
            <a:ext cx="5524500" cy="55372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EE72596-1C63-01B9-823D-E914638AD6E3}"/>
              </a:ext>
            </a:extLst>
          </p:cNvPr>
          <p:cNvSpPr/>
          <p:nvPr/>
        </p:nvSpPr>
        <p:spPr>
          <a:xfrm>
            <a:off x="317241" y="289249"/>
            <a:ext cx="1772816" cy="412413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B11231-8A21-1621-7CC1-534D996234D8}"/>
              </a:ext>
            </a:extLst>
          </p:cNvPr>
          <p:cNvSpPr/>
          <p:nvPr/>
        </p:nvSpPr>
        <p:spPr>
          <a:xfrm>
            <a:off x="6293886" y="5537003"/>
            <a:ext cx="5128727" cy="3784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F5519-DDEB-2D6F-8B3A-384DAA5F1E33}"/>
              </a:ext>
            </a:extLst>
          </p:cNvPr>
          <p:cNvSpPr txBox="1"/>
          <p:nvPr/>
        </p:nvSpPr>
        <p:spPr>
          <a:xfrm>
            <a:off x="307910" y="5915432"/>
            <a:ext cx="212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[</a:t>
            </a:r>
            <a:r>
              <a:rPr lang="ko-KR" altLang="en-US" sz="1400" b="1" dirty="0">
                <a:latin typeface="+mn-ea"/>
              </a:rPr>
              <a:t>과제 </a:t>
            </a:r>
            <a:r>
              <a:rPr lang="en-US" altLang="ko-KR" sz="1400" b="1" dirty="0">
                <a:latin typeface="+mn-ea"/>
              </a:rPr>
              <a:t>1] UI </a:t>
            </a:r>
            <a:r>
              <a:rPr lang="ko-KR" altLang="en-US" sz="1400" b="1" dirty="0">
                <a:latin typeface="+mn-ea"/>
              </a:rPr>
              <a:t>개선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60232-4A55-7B76-4373-1F9E880C5D78}"/>
              </a:ext>
            </a:extLst>
          </p:cNvPr>
          <p:cNvSpPr txBox="1"/>
          <p:nvPr/>
        </p:nvSpPr>
        <p:spPr>
          <a:xfrm>
            <a:off x="6058676" y="5894172"/>
            <a:ext cx="212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[</a:t>
            </a:r>
            <a:r>
              <a:rPr lang="ko-KR" altLang="en-US" sz="1400" b="1" dirty="0">
                <a:latin typeface="+mn-ea"/>
              </a:rPr>
              <a:t>과제 </a:t>
            </a:r>
            <a:r>
              <a:rPr lang="en-US" altLang="ko-KR" sz="1400" b="1" dirty="0">
                <a:latin typeface="+mn-ea"/>
              </a:rPr>
              <a:t>2] Retweet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348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8" y="559971"/>
            <a:ext cx="8949313" cy="5659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4114" y="5399314"/>
            <a:ext cx="3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99714" y="2358571"/>
            <a:ext cx="3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1371" y="2086037"/>
            <a:ext cx="37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9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FD857439-90EC-4E58-E058-99D82ACEDD47}"/>
              </a:ext>
            </a:extLst>
          </p:cNvPr>
          <p:cNvGrpSpPr/>
          <p:nvPr/>
        </p:nvGrpSpPr>
        <p:grpSpPr>
          <a:xfrm>
            <a:off x="251927" y="1265998"/>
            <a:ext cx="11719249" cy="4326004"/>
            <a:chOff x="742279" y="375536"/>
            <a:chExt cx="11135590" cy="432600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74BC5DA-DD8A-E2E9-A117-5317A3A74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279" y="375536"/>
              <a:ext cx="5238641" cy="4326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225119D-DD28-30CC-D45C-20BCDD815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9227" y="375536"/>
              <a:ext cx="5238642" cy="4326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9A5CFC6-841A-162D-5350-EAAA45488F9F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5980920" y="2538538"/>
              <a:ext cx="65830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41D90F-74A9-A4D9-E4B5-81D47AFE1974}"/>
              </a:ext>
            </a:extLst>
          </p:cNvPr>
          <p:cNvSpPr/>
          <p:nvPr/>
        </p:nvSpPr>
        <p:spPr>
          <a:xfrm>
            <a:off x="74645" y="867747"/>
            <a:ext cx="401216" cy="1399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1</a:t>
            </a: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A31BC2-E918-B9F6-7136-9346175A6FFC}"/>
              </a:ext>
            </a:extLst>
          </p:cNvPr>
          <p:cNvSpPr/>
          <p:nvPr/>
        </p:nvSpPr>
        <p:spPr>
          <a:xfrm>
            <a:off x="5013648" y="1184988"/>
            <a:ext cx="1082351" cy="317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        2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0E987D7-BCC4-EF21-F35B-F27F930E907C}"/>
              </a:ext>
            </a:extLst>
          </p:cNvPr>
          <p:cNvCxnSpPr>
            <a:cxnSpLocks/>
          </p:cNvCxnSpPr>
          <p:nvPr/>
        </p:nvCxnSpPr>
        <p:spPr>
          <a:xfrm>
            <a:off x="200605" y="662473"/>
            <a:ext cx="118732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14DF3C-96F9-5DA0-C147-7C25FB061421}"/>
              </a:ext>
            </a:extLst>
          </p:cNvPr>
          <p:cNvSpPr txBox="1"/>
          <p:nvPr/>
        </p:nvSpPr>
        <p:spPr>
          <a:xfrm>
            <a:off x="373224" y="242596"/>
            <a:ext cx="178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UI </a:t>
            </a:r>
            <a:r>
              <a:rPr lang="ko-KR" altLang="en-US" sz="2000" b="1" dirty="0">
                <a:solidFill>
                  <a:schemeClr val="tx2"/>
                </a:solidFill>
              </a:rPr>
              <a:t>개선</a:t>
            </a:r>
            <a:r>
              <a:rPr lang="en-US" altLang="ko-KR" sz="2000" b="1" dirty="0">
                <a:solidFill>
                  <a:schemeClr val="tx2"/>
                </a:solidFill>
              </a:rPr>
              <a:t>-1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26BBDE-3C94-E030-4467-4B9744DA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14" y="919002"/>
            <a:ext cx="10249679" cy="53534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049911-49DC-8BA0-ABFD-A585385B7ABA}"/>
              </a:ext>
            </a:extLst>
          </p:cNvPr>
          <p:cNvCxnSpPr>
            <a:cxnSpLocks/>
          </p:cNvCxnSpPr>
          <p:nvPr/>
        </p:nvCxnSpPr>
        <p:spPr>
          <a:xfrm>
            <a:off x="200605" y="662473"/>
            <a:ext cx="118732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95187D9-C303-F155-7508-7326F99354C6}"/>
              </a:ext>
            </a:extLst>
          </p:cNvPr>
          <p:cNvSpPr txBox="1"/>
          <p:nvPr/>
        </p:nvSpPr>
        <p:spPr>
          <a:xfrm>
            <a:off x="373224" y="242596"/>
            <a:ext cx="178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UI </a:t>
            </a:r>
            <a:r>
              <a:rPr lang="ko-KR" altLang="en-US" sz="2000" b="1" dirty="0">
                <a:solidFill>
                  <a:schemeClr val="tx2"/>
                </a:solidFill>
              </a:rPr>
              <a:t>개선</a:t>
            </a:r>
            <a:r>
              <a:rPr lang="en-US" altLang="ko-KR" sz="2000" b="1" dirty="0">
                <a:solidFill>
                  <a:schemeClr val="tx2"/>
                </a:solidFill>
              </a:rPr>
              <a:t>-1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4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C23562-06D1-63A2-B0AA-5F489270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7" y="1062207"/>
            <a:ext cx="5570376" cy="4168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684495-95BD-D2A8-6ABA-7CA62008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462" y="1062206"/>
            <a:ext cx="5570377" cy="41686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80E236-AC4C-58EA-960A-B247303C9F88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5840963" y="3146509"/>
            <a:ext cx="57849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27F160-7C17-1087-A708-45738D360C95}"/>
              </a:ext>
            </a:extLst>
          </p:cNvPr>
          <p:cNvSpPr/>
          <p:nvPr/>
        </p:nvSpPr>
        <p:spPr>
          <a:xfrm>
            <a:off x="7744408" y="4531015"/>
            <a:ext cx="1250301" cy="699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1</a:t>
            </a:r>
          </a:p>
          <a:p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32AF3A-B2AA-ACC9-EF49-2BA234920CEC}"/>
              </a:ext>
            </a:extLst>
          </p:cNvPr>
          <p:cNvCxnSpPr>
            <a:cxnSpLocks/>
          </p:cNvCxnSpPr>
          <p:nvPr/>
        </p:nvCxnSpPr>
        <p:spPr>
          <a:xfrm>
            <a:off x="200605" y="662473"/>
            <a:ext cx="118732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C3F7AC-3C46-6921-68F3-7F5C00FBFA9A}"/>
              </a:ext>
            </a:extLst>
          </p:cNvPr>
          <p:cNvSpPr txBox="1"/>
          <p:nvPr/>
        </p:nvSpPr>
        <p:spPr>
          <a:xfrm>
            <a:off x="373224" y="242596"/>
            <a:ext cx="178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UI </a:t>
            </a:r>
            <a:r>
              <a:rPr lang="ko-KR" altLang="en-US" sz="2000" b="1" dirty="0">
                <a:solidFill>
                  <a:schemeClr val="tx2"/>
                </a:solidFill>
              </a:rPr>
              <a:t>개선</a:t>
            </a:r>
            <a:r>
              <a:rPr lang="en-US" altLang="ko-KR" sz="2000" b="1" dirty="0">
                <a:solidFill>
                  <a:schemeClr val="tx2"/>
                </a:solidFill>
              </a:rPr>
              <a:t>-2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2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32AF3A-B2AA-ACC9-EF49-2BA234920CEC}"/>
              </a:ext>
            </a:extLst>
          </p:cNvPr>
          <p:cNvCxnSpPr>
            <a:cxnSpLocks/>
          </p:cNvCxnSpPr>
          <p:nvPr/>
        </p:nvCxnSpPr>
        <p:spPr>
          <a:xfrm>
            <a:off x="200605" y="662473"/>
            <a:ext cx="118732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C3F7AC-3C46-6921-68F3-7F5C00FBFA9A}"/>
              </a:ext>
            </a:extLst>
          </p:cNvPr>
          <p:cNvSpPr txBox="1"/>
          <p:nvPr/>
        </p:nvSpPr>
        <p:spPr>
          <a:xfrm>
            <a:off x="373224" y="242596"/>
            <a:ext cx="178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UI </a:t>
            </a:r>
            <a:r>
              <a:rPr lang="ko-KR" altLang="en-US" sz="2000" b="1" dirty="0">
                <a:solidFill>
                  <a:schemeClr val="tx2"/>
                </a:solidFill>
              </a:rPr>
              <a:t>개선</a:t>
            </a:r>
            <a:r>
              <a:rPr lang="en-US" altLang="ko-KR" sz="2000" b="1" dirty="0">
                <a:solidFill>
                  <a:schemeClr val="tx2"/>
                </a:solidFill>
              </a:rPr>
              <a:t>-2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91F103-929F-C28F-BFD0-6C91376A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47" y="895739"/>
            <a:ext cx="10571584" cy="52997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A17953F-1456-52FC-904C-652B24A2F627}"/>
              </a:ext>
            </a:extLst>
          </p:cNvPr>
          <p:cNvSpPr/>
          <p:nvPr/>
        </p:nvSpPr>
        <p:spPr>
          <a:xfrm>
            <a:off x="9983755" y="3163078"/>
            <a:ext cx="671803" cy="39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281754-F184-0E11-8270-736F50A89AEE}"/>
              </a:ext>
            </a:extLst>
          </p:cNvPr>
          <p:cNvSpPr/>
          <p:nvPr/>
        </p:nvSpPr>
        <p:spPr>
          <a:xfrm>
            <a:off x="2699657" y="1188098"/>
            <a:ext cx="671803" cy="39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2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049F02-5FB4-FA58-3E6A-994B337A29CC}"/>
              </a:ext>
            </a:extLst>
          </p:cNvPr>
          <p:cNvSpPr/>
          <p:nvPr/>
        </p:nvSpPr>
        <p:spPr>
          <a:xfrm>
            <a:off x="6137208" y="1188098"/>
            <a:ext cx="671803" cy="39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3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8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6535E8-BB0F-D486-7444-E743D9973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825" y="1006297"/>
            <a:ext cx="3558848" cy="52819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FF9CF6-DBAA-5E8D-1E1E-E1C9B472E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27" t="22217"/>
          <a:stretch/>
        </p:blipFill>
        <p:spPr>
          <a:xfrm>
            <a:off x="845096" y="1006297"/>
            <a:ext cx="4370715" cy="528197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9153033-4381-0FDC-348C-C372D4040FC2}"/>
              </a:ext>
            </a:extLst>
          </p:cNvPr>
          <p:cNvSpPr/>
          <p:nvPr/>
        </p:nvSpPr>
        <p:spPr>
          <a:xfrm>
            <a:off x="845095" y="945648"/>
            <a:ext cx="4370715" cy="5379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8EBAE1B-E7F1-C329-1A09-4917D1A4D73B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5215811" y="3647282"/>
            <a:ext cx="16760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81942B-82B9-4DEC-4922-278E82701E3B}"/>
              </a:ext>
            </a:extLst>
          </p:cNvPr>
          <p:cNvSpPr/>
          <p:nvPr/>
        </p:nvSpPr>
        <p:spPr>
          <a:xfrm>
            <a:off x="6764693" y="864709"/>
            <a:ext cx="3825552" cy="870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1</a:t>
            </a:r>
          </a:p>
          <a:p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31FC764-EBCF-26F9-1CFD-78F9F28F997D}"/>
              </a:ext>
            </a:extLst>
          </p:cNvPr>
          <p:cNvCxnSpPr>
            <a:cxnSpLocks/>
          </p:cNvCxnSpPr>
          <p:nvPr/>
        </p:nvCxnSpPr>
        <p:spPr>
          <a:xfrm>
            <a:off x="200605" y="662473"/>
            <a:ext cx="118732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E138C0-CF01-C2AC-B7F8-0DC02FAD3BFB}"/>
              </a:ext>
            </a:extLst>
          </p:cNvPr>
          <p:cNvSpPr txBox="1"/>
          <p:nvPr/>
        </p:nvSpPr>
        <p:spPr>
          <a:xfrm>
            <a:off x="373224" y="242596"/>
            <a:ext cx="178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UI </a:t>
            </a:r>
            <a:r>
              <a:rPr lang="ko-KR" altLang="en-US" sz="2000" b="1" dirty="0">
                <a:solidFill>
                  <a:schemeClr val="tx2"/>
                </a:solidFill>
              </a:rPr>
              <a:t>개선</a:t>
            </a:r>
            <a:r>
              <a:rPr lang="en-US" altLang="ko-KR" sz="2000" b="1" dirty="0">
                <a:solidFill>
                  <a:schemeClr val="tx2"/>
                </a:solidFill>
              </a:rPr>
              <a:t>-3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0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1F18CCD-7969-3FE2-F9D5-5D6B5EB9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3" y="1138334"/>
            <a:ext cx="10664891" cy="502920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73E8BF-2EC7-046B-39D6-B91EF62E826A}"/>
              </a:ext>
            </a:extLst>
          </p:cNvPr>
          <p:cNvCxnSpPr>
            <a:cxnSpLocks/>
          </p:cNvCxnSpPr>
          <p:nvPr/>
        </p:nvCxnSpPr>
        <p:spPr>
          <a:xfrm>
            <a:off x="200605" y="662473"/>
            <a:ext cx="118732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DDB952-6E56-4931-1955-A386956876D4}"/>
              </a:ext>
            </a:extLst>
          </p:cNvPr>
          <p:cNvSpPr txBox="1"/>
          <p:nvPr/>
        </p:nvSpPr>
        <p:spPr>
          <a:xfrm>
            <a:off x="373224" y="242596"/>
            <a:ext cx="178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UI </a:t>
            </a:r>
            <a:r>
              <a:rPr lang="ko-KR" altLang="en-US" sz="2000" b="1" dirty="0">
                <a:solidFill>
                  <a:schemeClr val="tx2"/>
                </a:solidFill>
              </a:rPr>
              <a:t>개선</a:t>
            </a:r>
            <a:r>
              <a:rPr lang="en-US" altLang="ko-KR" sz="2000" b="1" dirty="0">
                <a:solidFill>
                  <a:schemeClr val="tx2"/>
                </a:solidFill>
              </a:rPr>
              <a:t>-3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211353-A3A5-321A-FFC4-CE146C6EC884}"/>
              </a:ext>
            </a:extLst>
          </p:cNvPr>
          <p:cNvSpPr/>
          <p:nvPr/>
        </p:nvSpPr>
        <p:spPr>
          <a:xfrm>
            <a:off x="1483568" y="3163078"/>
            <a:ext cx="671803" cy="39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B0A79A-B0D4-B956-77B7-42CB08AA975A}"/>
              </a:ext>
            </a:extLst>
          </p:cNvPr>
          <p:cNvSpPr/>
          <p:nvPr/>
        </p:nvSpPr>
        <p:spPr>
          <a:xfrm>
            <a:off x="8736564" y="4444482"/>
            <a:ext cx="671803" cy="39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2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A452D-A666-1D8F-3651-41467795DC2E}"/>
              </a:ext>
            </a:extLst>
          </p:cNvPr>
          <p:cNvSpPr/>
          <p:nvPr/>
        </p:nvSpPr>
        <p:spPr>
          <a:xfrm>
            <a:off x="4447592" y="1359160"/>
            <a:ext cx="671803" cy="39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3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95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2520A-875F-6CF6-F731-6C6B50CCC460}"/>
              </a:ext>
            </a:extLst>
          </p:cNvPr>
          <p:cNvCxnSpPr>
            <a:cxnSpLocks/>
          </p:cNvCxnSpPr>
          <p:nvPr/>
        </p:nvCxnSpPr>
        <p:spPr>
          <a:xfrm>
            <a:off x="200605" y="662473"/>
            <a:ext cx="118732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388D44-461F-5713-419D-AEC8CA2E8547}"/>
              </a:ext>
            </a:extLst>
          </p:cNvPr>
          <p:cNvSpPr txBox="1"/>
          <p:nvPr/>
        </p:nvSpPr>
        <p:spPr>
          <a:xfrm>
            <a:off x="373224" y="242596"/>
            <a:ext cx="178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Retweet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AF8EEA-FF9F-1022-0335-30588F242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75" y="2319561"/>
            <a:ext cx="6187976" cy="2461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857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71" y="997606"/>
            <a:ext cx="9683523" cy="553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50</Words>
  <Application>Microsoft Office PowerPoint</Application>
  <PresentationFormat>와이드스크린</PresentationFormat>
  <Paragraphs>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cesc_lee</dc:creator>
  <cp:lastModifiedBy>7506</cp:lastModifiedBy>
  <cp:revision>11</cp:revision>
  <dcterms:created xsi:type="dcterms:W3CDTF">2023-06-21T14:14:06Z</dcterms:created>
  <dcterms:modified xsi:type="dcterms:W3CDTF">2023-06-22T02:18:05Z</dcterms:modified>
</cp:coreProperties>
</file>