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5"/>
  </p:normalViewPr>
  <p:slideViewPr>
    <p:cSldViewPr snapToGrid="0">
      <p:cViewPr>
        <p:scale>
          <a:sx n="24" d="100"/>
          <a:sy n="24" d="100"/>
        </p:scale>
        <p:origin x="4176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2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2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5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0229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1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22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0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52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31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6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5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5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9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8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1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ápices de colores dentro de un portalápices que está encima de una mesa de madera">
            <a:extLst>
              <a:ext uri="{FF2B5EF4-FFF2-40B4-BE49-F238E27FC236}">
                <a16:creationId xmlns:a16="http://schemas.microsoft.com/office/drawing/2014/main" id="{90E888A8-7B89-9D70-1464-8CC1241849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9BC9EE-D0C7-0DC9-758B-CCA07C2B3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6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07F6F-6E2A-8149-15ED-74242E048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37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00AAB-976A-DD4A-95D9-38504818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478" y="591547"/>
            <a:ext cx="7859565" cy="442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/>
              <a:t>Desglose de tareas: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4B6D8F-DDD7-9052-C34E-BDA036D14E6F}"/>
              </a:ext>
            </a:extLst>
          </p:cNvPr>
          <p:cNvSpPr txBox="1"/>
          <p:nvPr/>
        </p:nvSpPr>
        <p:spPr>
          <a:xfrm>
            <a:off x="1299991" y="1093019"/>
            <a:ext cx="11270255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Título de la Presentación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Título: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Batalla Naval: Un Clásico Reinventado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Subtítulo: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Proyecto de juego en Python con interfaz gráfica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Nombre: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[Tu Nombre]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Fecha: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[Fecha de Presentación]</a:t>
            </a:r>
          </a:p>
          <a:p>
            <a:pPr algn="l"/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Diapositiva 1: Introducción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Tema: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Breve descripción del juego Batalla Naval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Objetivo del Proyecto: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Crear una versión del juego con Python, añadiendo una interfaz gráfica para mejorar la experiencia del usuario.</a:t>
            </a:r>
          </a:p>
          <a:p>
            <a:pPr algn="l"/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Diapositiva 2: Reglas del Juego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Cómo se Juega: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Descripción básica de las reglas.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Objetivo: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Hundir todos los barcos del oponente.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Turnos: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Explicar cómo los jugadores se turnan para atacar.</a:t>
            </a:r>
          </a:p>
          <a:p>
            <a:pPr algn="l"/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Diapositiva 3: Componentes del Juego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Tablero: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Explicación del tablero de 10x10.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Barcos: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Detalles de los 4 tipos de barcos (fragatas, destructores, submarinos, acorazado) y su distribución.</a:t>
            </a:r>
          </a:p>
          <a:p>
            <a:pPr algn="l"/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Diapositiva 4: Tecnologías Utilizadas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Python: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Lenguaje de programación.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 err="1">
                <a:solidFill>
                  <a:srgbClr val="0D0D0D"/>
                </a:solidFill>
                <a:effectLst/>
                <a:latin typeface="Söhne"/>
              </a:rPr>
              <a:t>NumPy</a:t>
            </a: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Para la gestión del tablero de juego.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 err="1">
                <a:solidFill>
                  <a:srgbClr val="0D0D0D"/>
                </a:solidFill>
                <a:effectLst/>
                <a:latin typeface="Söhne"/>
              </a:rPr>
              <a:t>Pygame</a:t>
            </a: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Para la interfaz gráfica y la interacción del usuario.</a:t>
            </a:r>
          </a:p>
          <a:p>
            <a:pPr algn="l"/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Diapositiva 5: Estructura del Código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Clases Principales: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Descripción de las clases Tablero y Barco.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Funciones Clave: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Breve explicación de </a:t>
            </a:r>
            <a:r>
              <a:rPr lang="es-E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disparo_jugador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s-E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disparo_maquina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, y la verificación de victoria.</a:t>
            </a:r>
          </a:p>
          <a:p>
            <a:pPr algn="l"/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Diapositiva 6: Desafíos en el Desarrollo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Lógica de Colocación de Barcos: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Explicar cómo se determinan las posiciones iniciales de los barcos.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IA para la Máquina: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Describir el enfoque para los movimientos de la máquina.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Interfaz Gráfica: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Comentar los retos de implementar una experiencia de usuario gráfica e interactiva.</a:t>
            </a:r>
          </a:p>
          <a:p>
            <a:pPr algn="l"/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Diapositiva 7: Demostración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Capturas de Pantalla: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Mostrar el juego en acción.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Video: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Opcionalmente, incluir un breve clip del juego funcionando.</a:t>
            </a:r>
          </a:p>
          <a:p>
            <a:pPr algn="l"/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Diapositiva 8: Lecciones Aprendidas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Solución de Problemas: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Cómo se abordaron y resolvieron los desafíos técnicos.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Habilidades de Programación: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Nuevas técnicas y herramientas aprendidas durante el proyecto.</a:t>
            </a:r>
          </a:p>
          <a:p>
            <a:pPr algn="l"/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Diapositiva 9: Futuras Mejoras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Ideas para Ampliar el Juego: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E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Multiplayer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en línea, niveles de dificultad ajustables, diferentes modos de juego.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Mejoras Técnicas: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Optimización del código, mejora de la IA.</a:t>
            </a:r>
          </a:p>
          <a:p>
            <a:pPr algn="l"/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Diapositiva 10: Agradecimientos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Menciones: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Agradecer a cualquier persona o recurso que haya sido de ayuda.</a:t>
            </a:r>
          </a:p>
          <a:p>
            <a:pPr algn="l"/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Diapositiva 11: Preguntas y Respuestas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0D0D0D"/>
                </a:solidFill>
                <a:effectLst/>
                <a:latin typeface="Söhne"/>
              </a:rPr>
              <a:t>Invitación a Preguntas:</a:t>
            </a:r>
            <a:r>
              <a:rPr lang="es-ES" b="0" i="0" u="none" strike="noStrike" dirty="0">
                <a:solidFill>
                  <a:srgbClr val="0D0D0D"/>
                </a:solidFill>
                <a:effectLst/>
                <a:latin typeface="Söhne"/>
              </a:rPr>
              <a:t> Abrir el piso para preguntas del público.</a:t>
            </a:r>
          </a:p>
        </p:txBody>
      </p:sp>
    </p:spTree>
    <p:extLst>
      <p:ext uri="{BB962C8B-B14F-4D97-AF65-F5344CB8AC3E}">
        <p14:creationId xmlns:p14="http://schemas.microsoft.com/office/powerpoint/2010/main" val="837617638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{713DC3AD-CF8E-074C-BBC4-BDCD60A55B1A}tf10001073</Template>
  <TotalTime>16</TotalTime>
  <Words>401</Words>
  <Application>Microsoft Macintosh PowerPoint</Application>
  <PresentationFormat>Panorámica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Söhne</vt:lpstr>
      <vt:lpstr>Tw Cen MT</vt:lpstr>
      <vt:lpstr>Gota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Cesc Roselló</dc:creator>
  <cp:lastModifiedBy>Cesc Roselló</cp:lastModifiedBy>
  <cp:revision>2</cp:revision>
  <dcterms:created xsi:type="dcterms:W3CDTF">2024-04-01T11:12:36Z</dcterms:created>
  <dcterms:modified xsi:type="dcterms:W3CDTF">2024-04-05T10:36:24Z</dcterms:modified>
</cp:coreProperties>
</file>