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2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72" r:id="rId13"/>
    <p:sldId id="266" r:id="rId14"/>
    <p:sldId id="267" r:id="rId15"/>
    <p:sldId id="273" r:id="rId16"/>
    <p:sldId id="265" r:id="rId17"/>
    <p:sldId id="270" r:id="rId18"/>
    <p:sldId id="271" r:id="rId19"/>
    <p:sldId id="264" r:id="rId20"/>
    <p:sldId id="269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</p14:sldIdLst>
        </p14:section>
        <p14:section name="Group Member 1" id="{0860697E-8C4A-43F9-A7C0-C435911657B2}">
          <p14:sldIdLst>
            <p14:sldId id="262"/>
            <p14:sldId id="263"/>
            <p14:sldId id="268"/>
            <p14:sldId id="272"/>
          </p14:sldIdLst>
        </p14:section>
        <p14:section name="Group Member 2" id="{ED02CA79-8112-418E-8BC2-0FD9B68AECB3}">
          <p14:sldIdLst>
            <p14:sldId id="266"/>
            <p14:sldId id="267"/>
            <p14:sldId id="273"/>
            <p14:sldId id="265"/>
          </p14:sldIdLst>
        </p14:section>
        <p14:section name="Group Member 3" id="{0DAD77B1-60C5-4EB2-933E-C56E97A5B2A7}">
          <p14:sldIdLst>
            <p14:sldId id="270"/>
            <p14:sldId id="271"/>
            <p14:sldId id="264"/>
            <p14:sldId id="269"/>
          </p14:sldIdLst>
        </p14:section>
        <p14:section name="General Closing" id="{4AB6C702-EE4D-4283-ACB0-770710E41AE6}">
          <p14:sldIdLst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104" d="100"/>
          <a:sy n="10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65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65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tint val="65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tint val="65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4385544"/>
        <c:axId val="244385936"/>
      </c:barChart>
      <c:catAx>
        <c:axId val="244385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85936"/>
        <c:crosses val="autoZero"/>
        <c:auto val="1"/>
        <c:lblAlgn val="ctr"/>
        <c:lblOffset val="100"/>
        <c:noMultiLvlLbl val="0"/>
      </c:catAx>
      <c:valAx>
        <c:axId val="24438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85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557520"/>
        <c:axId val="248557128"/>
      </c:lineChart>
      <c:valAx>
        <c:axId val="248557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557520"/>
        <c:crosses val="autoZero"/>
        <c:crossBetween val="between"/>
      </c:valAx>
      <c:catAx>
        <c:axId val="24855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557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4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6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6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lumMod val="60000"/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lumMod val="60000"/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884D6-3BB1-4C7A-9958-3549A252B586}" type="doc">
      <dgm:prSet loTypeId="urn:microsoft.com/office/officeart/2005/8/layout/hProcess7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BB4726E-AC91-486A-9831-3C73E5C3A40D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4D6F7DE9-F890-465D-896D-EB7F06F3FCA4}" type="parTrans" cxnId="{170C6B92-7B7F-4B14-9CA2-362E963776FB}">
      <dgm:prSet/>
      <dgm:spPr/>
      <dgm:t>
        <a:bodyPr/>
        <a:lstStyle/>
        <a:p>
          <a:endParaRPr lang="en-US"/>
        </a:p>
      </dgm:t>
    </dgm:pt>
    <dgm:pt modelId="{FD6A68BD-479F-4AF1-B090-C85511CDCD40}" type="sibTrans" cxnId="{170C6B92-7B7F-4B14-9CA2-362E963776FB}">
      <dgm:prSet/>
      <dgm:spPr/>
      <dgm:t>
        <a:bodyPr/>
        <a:lstStyle/>
        <a:p>
          <a:endParaRPr lang="en-US"/>
        </a:p>
      </dgm:t>
    </dgm:pt>
    <dgm:pt modelId="{97BF57BE-D03A-4AD9-86DC-75B69C13E876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F42D08D6-D259-4940-8C5B-344DC55D290F}" type="parTrans" cxnId="{01FA4A28-9B9F-46B8-AF19-E6EBBA82716B}">
      <dgm:prSet/>
      <dgm:spPr/>
      <dgm:t>
        <a:bodyPr/>
        <a:lstStyle/>
        <a:p>
          <a:endParaRPr lang="en-US"/>
        </a:p>
      </dgm:t>
    </dgm:pt>
    <dgm:pt modelId="{0BB7D230-6C36-4DE0-AA50-71E0A02BE01B}" type="sibTrans" cxnId="{01FA4A28-9B9F-46B8-AF19-E6EBBA82716B}">
      <dgm:prSet/>
      <dgm:spPr/>
      <dgm:t>
        <a:bodyPr/>
        <a:lstStyle/>
        <a:p>
          <a:endParaRPr lang="en-US"/>
        </a:p>
      </dgm:t>
    </dgm:pt>
    <dgm:pt modelId="{79FA98B1-E03E-48AA-BF19-2A636D041FCD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1384A03D-C4EF-41E0-96F4-155E3FFE8E39}" type="parTrans" cxnId="{8FB9F488-F6CA-4431-A695-02C7C260DF03}">
      <dgm:prSet/>
      <dgm:spPr/>
      <dgm:t>
        <a:bodyPr/>
        <a:lstStyle/>
        <a:p>
          <a:endParaRPr lang="en-US"/>
        </a:p>
      </dgm:t>
    </dgm:pt>
    <dgm:pt modelId="{CF728D67-BDA2-40A0-A9E3-999DBAFB51FC}" type="sibTrans" cxnId="{8FB9F488-F6CA-4431-A695-02C7C260DF03}">
      <dgm:prSet/>
      <dgm:spPr/>
      <dgm:t>
        <a:bodyPr/>
        <a:lstStyle/>
        <a:p>
          <a:endParaRPr lang="en-US"/>
        </a:p>
      </dgm:t>
    </dgm:pt>
    <dgm:pt modelId="{483E9BB6-2098-4EA1-BE95-6D2C33525E9A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F48A9973-28C0-4A35-8C70-77B8077F41EA}" type="parTrans" cxnId="{021A4501-2B02-4B30-9097-0ECE013D372E}">
      <dgm:prSet/>
      <dgm:spPr/>
      <dgm:t>
        <a:bodyPr/>
        <a:lstStyle/>
        <a:p>
          <a:endParaRPr lang="en-US"/>
        </a:p>
      </dgm:t>
    </dgm:pt>
    <dgm:pt modelId="{442E10EF-3A01-4108-80E7-42DCB5F914EE}" type="sibTrans" cxnId="{021A4501-2B02-4B30-9097-0ECE013D372E}">
      <dgm:prSet/>
      <dgm:spPr/>
      <dgm:t>
        <a:bodyPr/>
        <a:lstStyle/>
        <a:p>
          <a:endParaRPr lang="en-US"/>
        </a:p>
      </dgm:t>
    </dgm:pt>
    <dgm:pt modelId="{7C96374A-BB1C-498B-A862-B1C8CE248781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04456B23-BD8D-4AFC-A79C-8B8E89F24B5C}" type="parTrans" cxnId="{F727B982-8474-48EF-B46E-F3A747A0BC5C}">
      <dgm:prSet/>
      <dgm:spPr/>
      <dgm:t>
        <a:bodyPr/>
        <a:lstStyle/>
        <a:p>
          <a:endParaRPr lang="en-US"/>
        </a:p>
      </dgm:t>
    </dgm:pt>
    <dgm:pt modelId="{0768D594-6F2A-430C-9F9D-004BD3769FF0}" type="sibTrans" cxnId="{F727B982-8474-48EF-B46E-F3A747A0BC5C}">
      <dgm:prSet/>
      <dgm:spPr/>
      <dgm:t>
        <a:bodyPr/>
        <a:lstStyle/>
        <a:p>
          <a:endParaRPr lang="en-US"/>
        </a:p>
      </dgm:t>
    </dgm:pt>
    <dgm:pt modelId="{DF709940-0038-47A4-B2C5-5158E0AB11E3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414F2A37-5820-4CD0-AC35-177E20A7A1CC}" type="parTrans" cxnId="{C914FB38-DF1E-4F4E-826B-5E0AF62502F9}">
      <dgm:prSet/>
      <dgm:spPr/>
      <dgm:t>
        <a:bodyPr/>
        <a:lstStyle/>
        <a:p>
          <a:endParaRPr lang="en-US"/>
        </a:p>
      </dgm:t>
    </dgm:pt>
    <dgm:pt modelId="{87297EC5-70A7-45B5-970E-CAE982770F81}" type="sibTrans" cxnId="{C914FB38-DF1E-4F4E-826B-5E0AF62502F9}">
      <dgm:prSet/>
      <dgm:spPr/>
      <dgm:t>
        <a:bodyPr/>
        <a:lstStyle/>
        <a:p>
          <a:endParaRPr lang="en-US"/>
        </a:p>
      </dgm:t>
    </dgm:pt>
    <dgm:pt modelId="{242E3341-A476-421B-8FAD-8F480FA2A80E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D9EE479C-65E1-4D7B-83CD-4A907C8A675C}" type="parTrans" cxnId="{D83A8DCF-83A0-45A9-A956-F3C96B54427C}">
      <dgm:prSet/>
      <dgm:spPr/>
      <dgm:t>
        <a:bodyPr/>
        <a:lstStyle/>
        <a:p>
          <a:endParaRPr lang="en-US"/>
        </a:p>
      </dgm:t>
    </dgm:pt>
    <dgm:pt modelId="{BAD25D22-F953-4DD8-B268-088B3F9A20C1}" type="sibTrans" cxnId="{D83A8DCF-83A0-45A9-A956-F3C96B54427C}">
      <dgm:prSet/>
      <dgm:spPr/>
      <dgm:t>
        <a:bodyPr/>
        <a:lstStyle/>
        <a:p>
          <a:endParaRPr lang="en-US"/>
        </a:p>
      </dgm:t>
    </dgm:pt>
    <dgm:pt modelId="{FC570A8E-CEE4-43E8-84BB-9A7529349B5E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BF865601-7A54-42F5-8595-E528056EC20A}" type="parTrans" cxnId="{6ECCC40D-498C-485F-98EA-C57AB0E69596}">
      <dgm:prSet/>
      <dgm:spPr/>
      <dgm:t>
        <a:bodyPr/>
        <a:lstStyle/>
        <a:p>
          <a:endParaRPr lang="en-US"/>
        </a:p>
      </dgm:t>
    </dgm:pt>
    <dgm:pt modelId="{E4A8F694-FE93-4996-A0C3-D671E5ECEEEA}" type="sibTrans" cxnId="{6ECCC40D-498C-485F-98EA-C57AB0E69596}">
      <dgm:prSet/>
      <dgm:spPr/>
      <dgm:t>
        <a:bodyPr/>
        <a:lstStyle/>
        <a:p>
          <a:endParaRPr lang="en-US"/>
        </a:p>
      </dgm:t>
    </dgm:pt>
    <dgm:pt modelId="{B617CC86-A9B2-45C7-80F0-437B13FFBD41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D5FDD172-A783-4C84-A056-C1A465C2D30D}" type="parTrans" cxnId="{EE7C2B3C-F6F6-4807-A76F-4134B5D897EC}">
      <dgm:prSet/>
      <dgm:spPr/>
      <dgm:t>
        <a:bodyPr/>
        <a:lstStyle/>
        <a:p>
          <a:endParaRPr lang="en-US"/>
        </a:p>
      </dgm:t>
    </dgm:pt>
    <dgm:pt modelId="{F1F0BE42-6FA7-4881-96D2-75FA7C85581E}" type="sibTrans" cxnId="{EE7C2B3C-F6F6-4807-A76F-4134B5D897EC}">
      <dgm:prSet/>
      <dgm:spPr/>
      <dgm:t>
        <a:bodyPr/>
        <a:lstStyle/>
        <a:p>
          <a:endParaRPr lang="en-US"/>
        </a:p>
      </dgm:t>
    </dgm:pt>
    <dgm:pt modelId="{C80B5D68-33D0-44B8-A326-6783BCBDE615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83FA8EC8-1258-4DD3-8EB6-8F93B5D0F616}" type="parTrans" cxnId="{A7A9075F-02FA-48C0-BBF8-89ED076634B4}">
      <dgm:prSet/>
      <dgm:spPr/>
      <dgm:t>
        <a:bodyPr/>
        <a:lstStyle/>
        <a:p>
          <a:endParaRPr lang="en-US"/>
        </a:p>
      </dgm:t>
    </dgm:pt>
    <dgm:pt modelId="{AB866728-2E92-4FCC-AF08-94F0A386C6ED}" type="sibTrans" cxnId="{A7A9075F-02FA-48C0-BBF8-89ED076634B4}">
      <dgm:prSet/>
      <dgm:spPr/>
      <dgm:t>
        <a:bodyPr/>
        <a:lstStyle/>
        <a:p>
          <a:endParaRPr lang="en-US"/>
        </a:p>
      </dgm:t>
    </dgm:pt>
    <dgm:pt modelId="{E36243BA-743F-4042-AD08-F23C42D17CD2}" type="pres">
      <dgm:prSet presAssocID="{3B5884D6-3BB1-4C7A-9958-3549A252B5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7AE51B-ECBF-4DDE-B3D5-81BBAEDD071E}" type="pres">
      <dgm:prSet presAssocID="{CBB4726E-AC91-486A-9831-3C73E5C3A40D}" presName="compositeNode" presStyleCnt="0">
        <dgm:presLayoutVars>
          <dgm:bulletEnabled val="1"/>
        </dgm:presLayoutVars>
      </dgm:prSet>
      <dgm:spPr/>
    </dgm:pt>
    <dgm:pt modelId="{B6FCD7B7-199F-44A3-B6BF-5E3FACA6C604}" type="pres">
      <dgm:prSet presAssocID="{CBB4726E-AC91-486A-9831-3C73E5C3A40D}" presName="bgRect" presStyleLbl="node1" presStyleIdx="0" presStyleCnt="5"/>
      <dgm:spPr/>
      <dgm:t>
        <a:bodyPr/>
        <a:lstStyle/>
        <a:p>
          <a:endParaRPr lang="en-US"/>
        </a:p>
      </dgm:t>
    </dgm:pt>
    <dgm:pt modelId="{B03DAC02-8446-4C35-BF4A-FCA8CE02D6BA}" type="pres">
      <dgm:prSet presAssocID="{CBB4726E-AC91-486A-9831-3C73E5C3A40D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ABF2D-8623-413E-8ED0-11EDC83194A9}" type="pres">
      <dgm:prSet presAssocID="{CBB4726E-AC91-486A-9831-3C73E5C3A40D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AEE65-D0C8-405C-96A7-A3DF995A65A0}" type="pres">
      <dgm:prSet presAssocID="{FD6A68BD-479F-4AF1-B090-C85511CDCD40}" presName="hSp" presStyleCnt="0"/>
      <dgm:spPr/>
    </dgm:pt>
    <dgm:pt modelId="{B4BF9838-FEBF-4A3A-8857-BA7C63058D08}" type="pres">
      <dgm:prSet presAssocID="{FD6A68BD-479F-4AF1-B090-C85511CDCD40}" presName="vProcSp" presStyleCnt="0"/>
      <dgm:spPr/>
    </dgm:pt>
    <dgm:pt modelId="{07C06DFE-5B72-4088-85FE-D5299A57753E}" type="pres">
      <dgm:prSet presAssocID="{FD6A68BD-479F-4AF1-B090-C85511CDCD40}" presName="vSp1" presStyleCnt="0"/>
      <dgm:spPr/>
    </dgm:pt>
    <dgm:pt modelId="{575D6E97-7D1F-4E7F-8320-35996600DDD6}" type="pres">
      <dgm:prSet presAssocID="{FD6A68BD-479F-4AF1-B090-C85511CDCD40}" presName="simulatedConn" presStyleLbl="solidFgAcc1" presStyleIdx="0" presStyleCnt="4"/>
      <dgm:spPr/>
    </dgm:pt>
    <dgm:pt modelId="{BC4BBC8C-81E7-4782-86BA-E8BB4BDC4936}" type="pres">
      <dgm:prSet presAssocID="{FD6A68BD-479F-4AF1-B090-C85511CDCD40}" presName="vSp2" presStyleCnt="0"/>
      <dgm:spPr/>
    </dgm:pt>
    <dgm:pt modelId="{3F6F0940-D586-4300-947F-95EBD619E35D}" type="pres">
      <dgm:prSet presAssocID="{FD6A68BD-479F-4AF1-B090-C85511CDCD40}" presName="sibTrans" presStyleCnt="0"/>
      <dgm:spPr/>
    </dgm:pt>
    <dgm:pt modelId="{1D3B1CD7-C916-43CB-85BE-53AF7C9D3A97}" type="pres">
      <dgm:prSet presAssocID="{79FA98B1-E03E-48AA-BF19-2A636D041FCD}" presName="compositeNode" presStyleCnt="0">
        <dgm:presLayoutVars>
          <dgm:bulletEnabled val="1"/>
        </dgm:presLayoutVars>
      </dgm:prSet>
      <dgm:spPr/>
    </dgm:pt>
    <dgm:pt modelId="{65CAE1A9-4C5D-44E8-B2ED-F097165FA6E4}" type="pres">
      <dgm:prSet presAssocID="{79FA98B1-E03E-48AA-BF19-2A636D041FCD}" presName="bgRect" presStyleLbl="node1" presStyleIdx="1" presStyleCnt="5"/>
      <dgm:spPr/>
      <dgm:t>
        <a:bodyPr/>
        <a:lstStyle/>
        <a:p>
          <a:endParaRPr lang="en-US"/>
        </a:p>
      </dgm:t>
    </dgm:pt>
    <dgm:pt modelId="{095627DB-6AC8-4EEE-8BCF-3B8BF11845B2}" type="pres">
      <dgm:prSet presAssocID="{79FA98B1-E03E-48AA-BF19-2A636D041FCD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4D6F0-9C4F-466B-BCFF-5DE26B1648F7}" type="pres">
      <dgm:prSet presAssocID="{79FA98B1-E03E-48AA-BF19-2A636D041FCD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8642D-BFDF-47D6-9CCF-C6B53445CFB6}" type="pres">
      <dgm:prSet presAssocID="{CF728D67-BDA2-40A0-A9E3-999DBAFB51FC}" presName="hSp" presStyleCnt="0"/>
      <dgm:spPr/>
    </dgm:pt>
    <dgm:pt modelId="{651A902E-E4EF-4BE5-A3EB-7EC7114520D7}" type="pres">
      <dgm:prSet presAssocID="{CF728D67-BDA2-40A0-A9E3-999DBAFB51FC}" presName="vProcSp" presStyleCnt="0"/>
      <dgm:spPr/>
    </dgm:pt>
    <dgm:pt modelId="{7387DD2D-2D87-48D4-8833-09359ACD6409}" type="pres">
      <dgm:prSet presAssocID="{CF728D67-BDA2-40A0-A9E3-999DBAFB51FC}" presName="vSp1" presStyleCnt="0"/>
      <dgm:spPr/>
    </dgm:pt>
    <dgm:pt modelId="{A4A3366A-C914-4596-BD30-55F951F84C58}" type="pres">
      <dgm:prSet presAssocID="{CF728D67-BDA2-40A0-A9E3-999DBAFB51FC}" presName="simulatedConn" presStyleLbl="solidFgAcc1" presStyleIdx="1" presStyleCnt="4"/>
      <dgm:spPr/>
    </dgm:pt>
    <dgm:pt modelId="{66FD636E-7EE3-4F9C-A439-0D87FCF962A9}" type="pres">
      <dgm:prSet presAssocID="{CF728D67-BDA2-40A0-A9E3-999DBAFB51FC}" presName="vSp2" presStyleCnt="0"/>
      <dgm:spPr/>
    </dgm:pt>
    <dgm:pt modelId="{774B3F2C-7DDC-4E76-BAFA-DFE75048E6B9}" type="pres">
      <dgm:prSet presAssocID="{CF728D67-BDA2-40A0-A9E3-999DBAFB51FC}" presName="sibTrans" presStyleCnt="0"/>
      <dgm:spPr/>
    </dgm:pt>
    <dgm:pt modelId="{3543DFED-309D-4086-AF02-D6218F5356C2}" type="pres">
      <dgm:prSet presAssocID="{7C96374A-BB1C-498B-A862-B1C8CE248781}" presName="compositeNode" presStyleCnt="0">
        <dgm:presLayoutVars>
          <dgm:bulletEnabled val="1"/>
        </dgm:presLayoutVars>
      </dgm:prSet>
      <dgm:spPr/>
    </dgm:pt>
    <dgm:pt modelId="{9C17B0C7-EFC7-477F-8080-909280801ED3}" type="pres">
      <dgm:prSet presAssocID="{7C96374A-BB1C-498B-A862-B1C8CE248781}" presName="bgRect" presStyleLbl="node1" presStyleIdx="2" presStyleCnt="5"/>
      <dgm:spPr/>
      <dgm:t>
        <a:bodyPr/>
        <a:lstStyle/>
        <a:p>
          <a:endParaRPr lang="en-US"/>
        </a:p>
      </dgm:t>
    </dgm:pt>
    <dgm:pt modelId="{10A5F8B1-5BAC-47A3-9AB5-B9C79C2450BC}" type="pres">
      <dgm:prSet presAssocID="{7C96374A-BB1C-498B-A862-B1C8CE248781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C60AE9-8046-4121-9399-60884B5D2F50}" type="pres">
      <dgm:prSet presAssocID="{7C96374A-BB1C-498B-A862-B1C8CE248781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7878D-B160-4C2C-98D3-A616FDAA9EA7}" type="pres">
      <dgm:prSet presAssocID="{0768D594-6F2A-430C-9F9D-004BD3769FF0}" presName="hSp" presStyleCnt="0"/>
      <dgm:spPr/>
    </dgm:pt>
    <dgm:pt modelId="{A3BE3DDB-758D-4FD9-9BAE-E302A48FAEF1}" type="pres">
      <dgm:prSet presAssocID="{0768D594-6F2A-430C-9F9D-004BD3769FF0}" presName="vProcSp" presStyleCnt="0"/>
      <dgm:spPr/>
    </dgm:pt>
    <dgm:pt modelId="{36D2CEF4-8F41-4315-B94C-A4280E7F9903}" type="pres">
      <dgm:prSet presAssocID="{0768D594-6F2A-430C-9F9D-004BD3769FF0}" presName="vSp1" presStyleCnt="0"/>
      <dgm:spPr/>
    </dgm:pt>
    <dgm:pt modelId="{ED9207CD-B51E-492C-9B07-F1B5D103B657}" type="pres">
      <dgm:prSet presAssocID="{0768D594-6F2A-430C-9F9D-004BD3769FF0}" presName="simulatedConn" presStyleLbl="solidFgAcc1" presStyleIdx="2" presStyleCnt="4"/>
      <dgm:spPr/>
    </dgm:pt>
    <dgm:pt modelId="{5F05A89D-43B2-448E-BA78-F02B07204FC6}" type="pres">
      <dgm:prSet presAssocID="{0768D594-6F2A-430C-9F9D-004BD3769FF0}" presName="vSp2" presStyleCnt="0"/>
      <dgm:spPr/>
    </dgm:pt>
    <dgm:pt modelId="{5765922A-FA4C-4968-9253-8D89CAC111F8}" type="pres">
      <dgm:prSet presAssocID="{0768D594-6F2A-430C-9F9D-004BD3769FF0}" presName="sibTrans" presStyleCnt="0"/>
      <dgm:spPr/>
    </dgm:pt>
    <dgm:pt modelId="{186BEA57-4D7E-4785-90E7-B091A8619184}" type="pres">
      <dgm:prSet presAssocID="{242E3341-A476-421B-8FAD-8F480FA2A80E}" presName="compositeNode" presStyleCnt="0">
        <dgm:presLayoutVars>
          <dgm:bulletEnabled val="1"/>
        </dgm:presLayoutVars>
      </dgm:prSet>
      <dgm:spPr/>
    </dgm:pt>
    <dgm:pt modelId="{58C317E8-1F04-49C0-9B07-F9D479104094}" type="pres">
      <dgm:prSet presAssocID="{242E3341-A476-421B-8FAD-8F480FA2A80E}" presName="bgRect" presStyleLbl="node1" presStyleIdx="3" presStyleCnt="5"/>
      <dgm:spPr/>
      <dgm:t>
        <a:bodyPr/>
        <a:lstStyle/>
        <a:p>
          <a:endParaRPr lang="en-US"/>
        </a:p>
      </dgm:t>
    </dgm:pt>
    <dgm:pt modelId="{A87B0397-91A9-4FDA-832A-887538E3E39A}" type="pres">
      <dgm:prSet presAssocID="{242E3341-A476-421B-8FAD-8F480FA2A80E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543D7-1896-4C0F-8B6A-E6BFC5169822}" type="pres">
      <dgm:prSet presAssocID="{242E3341-A476-421B-8FAD-8F480FA2A80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2B839-0DDE-4D61-85D5-8C4947AAA033}" type="pres">
      <dgm:prSet presAssocID="{BAD25D22-F953-4DD8-B268-088B3F9A20C1}" presName="hSp" presStyleCnt="0"/>
      <dgm:spPr/>
    </dgm:pt>
    <dgm:pt modelId="{48099DDB-0894-440F-B47B-923E83552525}" type="pres">
      <dgm:prSet presAssocID="{BAD25D22-F953-4DD8-B268-088B3F9A20C1}" presName="vProcSp" presStyleCnt="0"/>
      <dgm:spPr/>
    </dgm:pt>
    <dgm:pt modelId="{B2A55F91-C4D7-4924-8F98-AC399F05DE9E}" type="pres">
      <dgm:prSet presAssocID="{BAD25D22-F953-4DD8-B268-088B3F9A20C1}" presName="vSp1" presStyleCnt="0"/>
      <dgm:spPr/>
    </dgm:pt>
    <dgm:pt modelId="{7C5CFA38-39E4-4CE8-AE0B-B032E79F1FF7}" type="pres">
      <dgm:prSet presAssocID="{BAD25D22-F953-4DD8-B268-088B3F9A20C1}" presName="simulatedConn" presStyleLbl="solidFgAcc1" presStyleIdx="3" presStyleCnt="4"/>
      <dgm:spPr/>
    </dgm:pt>
    <dgm:pt modelId="{CA6DFC88-288C-4A00-AA49-AC3625D6307C}" type="pres">
      <dgm:prSet presAssocID="{BAD25D22-F953-4DD8-B268-088B3F9A20C1}" presName="vSp2" presStyleCnt="0"/>
      <dgm:spPr/>
    </dgm:pt>
    <dgm:pt modelId="{373D78B9-6ADA-4E42-B643-3E7CFAD00380}" type="pres">
      <dgm:prSet presAssocID="{BAD25D22-F953-4DD8-B268-088B3F9A20C1}" presName="sibTrans" presStyleCnt="0"/>
      <dgm:spPr/>
    </dgm:pt>
    <dgm:pt modelId="{7884429D-D526-4F69-AB9D-C8989E38B63F}" type="pres">
      <dgm:prSet presAssocID="{B617CC86-A9B2-45C7-80F0-437B13FFBD41}" presName="compositeNode" presStyleCnt="0">
        <dgm:presLayoutVars>
          <dgm:bulletEnabled val="1"/>
        </dgm:presLayoutVars>
      </dgm:prSet>
      <dgm:spPr/>
    </dgm:pt>
    <dgm:pt modelId="{073EAD77-6DC4-4185-AF91-F0FC2408C2DE}" type="pres">
      <dgm:prSet presAssocID="{B617CC86-A9B2-45C7-80F0-437B13FFBD41}" presName="bgRect" presStyleLbl="node1" presStyleIdx="4" presStyleCnt="5"/>
      <dgm:spPr/>
      <dgm:t>
        <a:bodyPr/>
        <a:lstStyle/>
        <a:p>
          <a:endParaRPr lang="en-US"/>
        </a:p>
      </dgm:t>
    </dgm:pt>
    <dgm:pt modelId="{B09FDC9A-276E-40CD-84DD-1E2D82DD3AC7}" type="pres">
      <dgm:prSet presAssocID="{B617CC86-A9B2-45C7-80F0-437B13FFBD41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5DE95-9EB9-49BD-A06D-E6418CF83799}" type="pres">
      <dgm:prSet presAssocID="{B617CC86-A9B2-45C7-80F0-437B13FFBD41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6E412-7329-4380-9239-C599A3AD34F7}" type="presOf" srcId="{C80B5D68-33D0-44B8-A326-6783BCBDE615}" destId="{F395DE95-9EB9-49BD-A06D-E6418CF83799}" srcOrd="0" destOrd="0" presId="urn:microsoft.com/office/officeart/2005/8/layout/hProcess7"/>
    <dgm:cxn modelId="{D7776D6A-C7D0-4C4E-97BE-69BDE314D21B}" type="presOf" srcId="{FC570A8E-CEE4-43E8-84BB-9A7529349B5E}" destId="{03C543D7-1896-4C0F-8B6A-E6BFC5169822}" srcOrd="0" destOrd="0" presId="urn:microsoft.com/office/officeart/2005/8/layout/hProcess7"/>
    <dgm:cxn modelId="{7055D3C6-DC43-40D0-9D1B-CEBC8C9C588B}" type="presOf" srcId="{CBB4726E-AC91-486A-9831-3C73E5C3A40D}" destId="{B03DAC02-8446-4C35-BF4A-FCA8CE02D6BA}" srcOrd="1" destOrd="0" presId="urn:microsoft.com/office/officeart/2005/8/layout/hProcess7"/>
    <dgm:cxn modelId="{39F6C8AE-A43B-4D39-A1CD-0664AF98B11C}" type="presOf" srcId="{242E3341-A476-421B-8FAD-8F480FA2A80E}" destId="{A87B0397-91A9-4FDA-832A-887538E3E39A}" srcOrd="1" destOrd="0" presId="urn:microsoft.com/office/officeart/2005/8/layout/hProcess7"/>
    <dgm:cxn modelId="{6CB8C27E-6367-4D07-946D-EDC7C100A29D}" type="presOf" srcId="{7C96374A-BB1C-498B-A862-B1C8CE248781}" destId="{9C17B0C7-EFC7-477F-8080-909280801ED3}" srcOrd="0" destOrd="0" presId="urn:microsoft.com/office/officeart/2005/8/layout/hProcess7"/>
    <dgm:cxn modelId="{46C04C19-E108-4F0F-925F-24B3C8FD2DD9}" type="presOf" srcId="{79FA98B1-E03E-48AA-BF19-2A636D041FCD}" destId="{65CAE1A9-4C5D-44E8-B2ED-F097165FA6E4}" srcOrd="0" destOrd="0" presId="urn:microsoft.com/office/officeart/2005/8/layout/hProcess7"/>
    <dgm:cxn modelId="{D83A8DCF-83A0-45A9-A956-F3C96B54427C}" srcId="{3B5884D6-3BB1-4C7A-9958-3549A252B586}" destId="{242E3341-A476-421B-8FAD-8F480FA2A80E}" srcOrd="3" destOrd="0" parTransId="{D9EE479C-65E1-4D7B-83CD-4A907C8A675C}" sibTransId="{BAD25D22-F953-4DD8-B268-088B3F9A20C1}"/>
    <dgm:cxn modelId="{3A9D65A0-53D1-4E9E-972C-5CC4834D083C}" type="presOf" srcId="{483E9BB6-2098-4EA1-BE95-6D2C33525E9A}" destId="{4F74D6F0-9C4F-466B-BCFF-5DE26B1648F7}" srcOrd="0" destOrd="0" presId="urn:microsoft.com/office/officeart/2005/8/layout/hProcess7"/>
    <dgm:cxn modelId="{01FA4A28-9B9F-46B8-AF19-E6EBBA82716B}" srcId="{CBB4726E-AC91-486A-9831-3C73E5C3A40D}" destId="{97BF57BE-D03A-4AD9-86DC-75B69C13E876}" srcOrd="0" destOrd="0" parTransId="{F42D08D6-D259-4940-8C5B-344DC55D290F}" sibTransId="{0BB7D230-6C36-4DE0-AA50-71E0A02BE01B}"/>
    <dgm:cxn modelId="{9E974636-B9C9-4587-A02D-FD7F6FF41793}" type="presOf" srcId="{7C96374A-BB1C-498B-A862-B1C8CE248781}" destId="{10A5F8B1-5BAC-47A3-9AB5-B9C79C2450BC}" srcOrd="1" destOrd="0" presId="urn:microsoft.com/office/officeart/2005/8/layout/hProcess7"/>
    <dgm:cxn modelId="{F727B982-8474-48EF-B46E-F3A747A0BC5C}" srcId="{3B5884D6-3BB1-4C7A-9958-3549A252B586}" destId="{7C96374A-BB1C-498B-A862-B1C8CE248781}" srcOrd="2" destOrd="0" parTransId="{04456B23-BD8D-4AFC-A79C-8B8E89F24B5C}" sibTransId="{0768D594-6F2A-430C-9F9D-004BD3769FF0}"/>
    <dgm:cxn modelId="{A681A75D-5662-4A56-A186-2768B17E1328}" type="presOf" srcId="{DF709940-0038-47A4-B2C5-5158E0AB11E3}" destId="{78C60AE9-8046-4121-9399-60884B5D2F50}" srcOrd="0" destOrd="0" presId="urn:microsoft.com/office/officeart/2005/8/layout/hProcess7"/>
    <dgm:cxn modelId="{8DCE7165-8FD7-4088-9C9F-4F48E29725D7}" type="presOf" srcId="{242E3341-A476-421B-8FAD-8F480FA2A80E}" destId="{58C317E8-1F04-49C0-9B07-F9D479104094}" srcOrd="0" destOrd="0" presId="urn:microsoft.com/office/officeart/2005/8/layout/hProcess7"/>
    <dgm:cxn modelId="{C914FB38-DF1E-4F4E-826B-5E0AF62502F9}" srcId="{7C96374A-BB1C-498B-A862-B1C8CE248781}" destId="{DF709940-0038-47A4-B2C5-5158E0AB11E3}" srcOrd="0" destOrd="0" parTransId="{414F2A37-5820-4CD0-AC35-177E20A7A1CC}" sibTransId="{87297EC5-70A7-45B5-970E-CAE982770F81}"/>
    <dgm:cxn modelId="{6ECCC40D-498C-485F-98EA-C57AB0E69596}" srcId="{242E3341-A476-421B-8FAD-8F480FA2A80E}" destId="{FC570A8E-CEE4-43E8-84BB-9A7529349B5E}" srcOrd="0" destOrd="0" parTransId="{BF865601-7A54-42F5-8595-E528056EC20A}" sibTransId="{E4A8F694-FE93-4996-A0C3-D671E5ECEEEA}"/>
    <dgm:cxn modelId="{A7A9075F-02FA-48C0-BBF8-89ED076634B4}" srcId="{B617CC86-A9B2-45C7-80F0-437B13FFBD41}" destId="{C80B5D68-33D0-44B8-A326-6783BCBDE615}" srcOrd="0" destOrd="0" parTransId="{83FA8EC8-1258-4DD3-8EB6-8F93B5D0F616}" sibTransId="{AB866728-2E92-4FCC-AF08-94F0A386C6ED}"/>
    <dgm:cxn modelId="{FA8E0EE7-B44A-4940-878A-10E8EB9F1317}" type="presOf" srcId="{79FA98B1-E03E-48AA-BF19-2A636D041FCD}" destId="{095627DB-6AC8-4EEE-8BCF-3B8BF11845B2}" srcOrd="1" destOrd="0" presId="urn:microsoft.com/office/officeart/2005/8/layout/hProcess7"/>
    <dgm:cxn modelId="{021A4501-2B02-4B30-9097-0ECE013D372E}" srcId="{79FA98B1-E03E-48AA-BF19-2A636D041FCD}" destId="{483E9BB6-2098-4EA1-BE95-6D2C33525E9A}" srcOrd="0" destOrd="0" parTransId="{F48A9973-28C0-4A35-8C70-77B8077F41EA}" sibTransId="{442E10EF-3A01-4108-80E7-42DCB5F914EE}"/>
    <dgm:cxn modelId="{EE7C2B3C-F6F6-4807-A76F-4134B5D897EC}" srcId="{3B5884D6-3BB1-4C7A-9958-3549A252B586}" destId="{B617CC86-A9B2-45C7-80F0-437B13FFBD41}" srcOrd="4" destOrd="0" parTransId="{D5FDD172-A783-4C84-A056-C1A465C2D30D}" sibTransId="{F1F0BE42-6FA7-4881-96D2-75FA7C85581E}"/>
    <dgm:cxn modelId="{170C6B92-7B7F-4B14-9CA2-362E963776FB}" srcId="{3B5884D6-3BB1-4C7A-9958-3549A252B586}" destId="{CBB4726E-AC91-486A-9831-3C73E5C3A40D}" srcOrd="0" destOrd="0" parTransId="{4D6F7DE9-F890-465D-896D-EB7F06F3FCA4}" sibTransId="{FD6A68BD-479F-4AF1-B090-C85511CDCD40}"/>
    <dgm:cxn modelId="{34CCAB6D-1655-4B8C-8AB5-A7EA33E1DC46}" type="presOf" srcId="{CBB4726E-AC91-486A-9831-3C73E5C3A40D}" destId="{B6FCD7B7-199F-44A3-B6BF-5E3FACA6C604}" srcOrd="0" destOrd="0" presId="urn:microsoft.com/office/officeart/2005/8/layout/hProcess7"/>
    <dgm:cxn modelId="{B895EEEE-F597-4577-BDEA-0A17BB571DA3}" type="presOf" srcId="{97BF57BE-D03A-4AD9-86DC-75B69C13E876}" destId="{586ABF2D-8623-413E-8ED0-11EDC83194A9}" srcOrd="0" destOrd="0" presId="urn:microsoft.com/office/officeart/2005/8/layout/hProcess7"/>
    <dgm:cxn modelId="{8FB9F488-F6CA-4431-A695-02C7C260DF03}" srcId="{3B5884D6-3BB1-4C7A-9958-3549A252B586}" destId="{79FA98B1-E03E-48AA-BF19-2A636D041FCD}" srcOrd="1" destOrd="0" parTransId="{1384A03D-C4EF-41E0-96F4-155E3FFE8E39}" sibTransId="{CF728D67-BDA2-40A0-A9E3-999DBAFB51FC}"/>
    <dgm:cxn modelId="{28E79E0F-8CF7-48BE-81BA-154AB81A7754}" type="presOf" srcId="{3B5884D6-3BB1-4C7A-9958-3549A252B586}" destId="{E36243BA-743F-4042-AD08-F23C42D17CD2}" srcOrd="0" destOrd="0" presId="urn:microsoft.com/office/officeart/2005/8/layout/hProcess7"/>
    <dgm:cxn modelId="{08A7DC0D-E68E-4343-ADBE-44553446BEE9}" type="presOf" srcId="{B617CC86-A9B2-45C7-80F0-437B13FFBD41}" destId="{073EAD77-6DC4-4185-AF91-F0FC2408C2DE}" srcOrd="0" destOrd="0" presId="urn:microsoft.com/office/officeart/2005/8/layout/hProcess7"/>
    <dgm:cxn modelId="{B905FA8E-369B-47F4-B712-8D42E1565880}" type="presOf" srcId="{B617CC86-A9B2-45C7-80F0-437B13FFBD41}" destId="{B09FDC9A-276E-40CD-84DD-1E2D82DD3AC7}" srcOrd="1" destOrd="0" presId="urn:microsoft.com/office/officeart/2005/8/layout/hProcess7"/>
    <dgm:cxn modelId="{DB0AD0CE-5517-48F1-8085-8935470B6A69}" type="presParOf" srcId="{E36243BA-743F-4042-AD08-F23C42D17CD2}" destId="{767AE51B-ECBF-4DDE-B3D5-81BBAEDD071E}" srcOrd="0" destOrd="0" presId="urn:microsoft.com/office/officeart/2005/8/layout/hProcess7"/>
    <dgm:cxn modelId="{1F1C9402-E25D-4A51-8FBF-C0AF3534160D}" type="presParOf" srcId="{767AE51B-ECBF-4DDE-B3D5-81BBAEDD071E}" destId="{B6FCD7B7-199F-44A3-B6BF-5E3FACA6C604}" srcOrd="0" destOrd="0" presId="urn:microsoft.com/office/officeart/2005/8/layout/hProcess7"/>
    <dgm:cxn modelId="{6B687FF3-7F22-47A8-B72E-0D7CD9E5AB21}" type="presParOf" srcId="{767AE51B-ECBF-4DDE-B3D5-81BBAEDD071E}" destId="{B03DAC02-8446-4C35-BF4A-FCA8CE02D6BA}" srcOrd="1" destOrd="0" presId="urn:microsoft.com/office/officeart/2005/8/layout/hProcess7"/>
    <dgm:cxn modelId="{AA5A9896-42D6-4A51-8C84-25340E2C68D1}" type="presParOf" srcId="{767AE51B-ECBF-4DDE-B3D5-81BBAEDD071E}" destId="{586ABF2D-8623-413E-8ED0-11EDC83194A9}" srcOrd="2" destOrd="0" presId="urn:microsoft.com/office/officeart/2005/8/layout/hProcess7"/>
    <dgm:cxn modelId="{94E95F92-9D86-450F-B294-2EA616A5EEA8}" type="presParOf" srcId="{E36243BA-743F-4042-AD08-F23C42D17CD2}" destId="{23BAEE65-D0C8-405C-96A7-A3DF995A65A0}" srcOrd="1" destOrd="0" presId="urn:microsoft.com/office/officeart/2005/8/layout/hProcess7"/>
    <dgm:cxn modelId="{A1C2C491-83C5-443D-9951-5AACC6D30316}" type="presParOf" srcId="{E36243BA-743F-4042-AD08-F23C42D17CD2}" destId="{B4BF9838-FEBF-4A3A-8857-BA7C63058D08}" srcOrd="2" destOrd="0" presId="urn:microsoft.com/office/officeart/2005/8/layout/hProcess7"/>
    <dgm:cxn modelId="{43D25A57-570C-46CB-8170-F823CFF747E2}" type="presParOf" srcId="{B4BF9838-FEBF-4A3A-8857-BA7C63058D08}" destId="{07C06DFE-5B72-4088-85FE-D5299A57753E}" srcOrd="0" destOrd="0" presId="urn:microsoft.com/office/officeart/2005/8/layout/hProcess7"/>
    <dgm:cxn modelId="{4526C91C-7881-4AF1-9402-FFF3F6A2694D}" type="presParOf" srcId="{B4BF9838-FEBF-4A3A-8857-BA7C63058D08}" destId="{575D6E97-7D1F-4E7F-8320-35996600DDD6}" srcOrd="1" destOrd="0" presId="urn:microsoft.com/office/officeart/2005/8/layout/hProcess7"/>
    <dgm:cxn modelId="{45699BD4-787B-4DBB-8D65-A218C6F202CD}" type="presParOf" srcId="{B4BF9838-FEBF-4A3A-8857-BA7C63058D08}" destId="{BC4BBC8C-81E7-4782-86BA-E8BB4BDC4936}" srcOrd="2" destOrd="0" presId="urn:microsoft.com/office/officeart/2005/8/layout/hProcess7"/>
    <dgm:cxn modelId="{AC07F86E-F3DD-4457-A132-D538403BF65B}" type="presParOf" srcId="{E36243BA-743F-4042-AD08-F23C42D17CD2}" destId="{3F6F0940-D586-4300-947F-95EBD619E35D}" srcOrd="3" destOrd="0" presId="urn:microsoft.com/office/officeart/2005/8/layout/hProcess7"/>
    <dgm:cxn modelId="{D93FA2EB-FCF5-4B12-AFA3-E4235D9193D6}" type="presParOf" srcId="{E36243BA-743F-4042-AD08-F23C42D17CD2}" destId="{1D3B1CD7-C916-43CB-85BE-53AF7C9D3A97}" srcOrd="4" destOrd="0" presId="urn:microsoft.com/office/officeart/2005/8/layout/hProcess7"/>
    <dgm:cxn modelId="{B08DC8BB-CC6B-4DF3-B5BC-99A896042422}" type="presParOf" srcId="{1D3B1CD7-C916-43CB-85BE-53AF7C9D3A97}" destId="{65CAE1A9-4C5D-44E8-B2ED-F097165FA6E4}" srcOrd="0" destOrd="0" presId="urn:microsoft.com/office/officeart/2005/8/layout/hProcess7"/>
    <dgm:cxn modelId="{E411DFD4-32F3-46C9-ADAD-728244288A82}" type="presParOf" srcId="{1D3B1CD7-C916-43CB-85BE-53AF7C9D3A97}" destId="{095627DB-6AC8-4EEE-8BCF-3B8BF11845B2}" srcOrd="1" destOrd="0" presId="urn:microsoft.com/office/officeart/2005/8/layout/hProcess7"/>
    <dgm:cxn modelId="{42439AEB-BD37-4634-99D0-BF607627D718}" type="presParOf" srcId="{1D3B1CD7-C916-43CB-85BE-53AF7C9D3A97}" destId="{4F74D6F0-9C4F-466B-BCFF-5DE26B1648F7}" srcOrd="2" destOrd="0" presId="urn:microsoft.com/office/officeart/2005/8/layout/hProcess7"/>
    <dgm:cxn modelId="{B5879D4F-543A-4DA5-812E-5B4A35B6BF11}" type="presParOf" srcId="{E36243BA-743F-4042-AD08-F23C42D17CD2}" destId="{DF98642D-BFDF-47D6-9CCF-C6B53445CFB6}" srcOrd="5" destOrd="0" presId="urn:microsoft.com/office/officeart/2005/8/layout/hProcess7"/>
    <dgm:cxn modelId="{EFB01EDD-861D-41C2-8514-41D3FF91D30C}" type="presParOf" srcId="{E36243BA-743F-4042-AD08-F23C42D17CD2}" destId="{651A902E-E4EF-4BE5-A3EB-7EC7114520D7}" srcOrd="6" destOrd="0" presId="urn:microsoft.com/office/officeart/2005/8/layout/hProcess7"/>
    <dgm:cxn modelId="{2D4E1C2C-74DF-4B88-806D-57210B20A18E}" type="presParOf" srcId="{651A902E-E4EF-4BE5-A3EB-7EC7114520D7}" destId="{7387DD2D-2D87-48D4-8833-09359ACD6409}" srcOrd="0" destOrd="0" presId="urn:microsoft.com/office/officeart/2005/8/layout/hProcess7"/>
    <dgm:cxn modelId="{21F54DBF-35AF-4943-A4EA-FCECE7B8FFE5}" type="presParOf" srcId="{651A902E-E4EF-4BE5-A3EB-7EC7114520D7}" destId="{A4A3366A-C914-4596-BD30-55F951F84C58}" srcOrd="1" destOrd="0" presId="urn:microsoft.com/office/officeart/2005/8/layout/hProcess7"/>
    <dgm:cxn modelId="{98554B8A-EA06-44EE-85B5-B29558D5228B}" type="presParOf" srcId="{651A902E-E4EF-4BE5-A3EB-7EC7114520D7}" destId="{66FD636E-7EE3-4F9C-A439-0D87FCF962A9}" srcOrd="2" destOrd="0" presId="urn:microsoft.com/office/officeart/2005/8/layout/hProcess7"/>
    <dgm:cxn modelId="{659E58B2-6C15-4C5B-9743-1ADA3CAA63BF}" type="presParOf" srcId="{E36243BA-743F-4042-AD08-F23C42D17CD2}" destId="{774B3F2C-7DDC-4E76-BAFA-DFE75048E6B9}" srcOrd="7" destOrd="0" presId="urn:microsoft.com/office/officeart/2005/8/layout/hProcess7"/>
    <dgm:cxn modelId="{D4E1B9AB-AA5B-4D27-BDC5-82EAA70F7AA2}" type="presParOf" srcId="{E36243BA-743F-4042-AD08-F23C42D17CD2}" destId="{3543DFED-309D-4086-AF02-D6218F5356C2}" srcOrd="8" destOrd="0" presId="urn:microsoft.com/office/officeart/2005/8/layout/hProcess7"/>
    <dgm:cxn modelId="{065DA63B-6FB8-499C-B208-736F5C967C26}" type="presParOf" srcId="{3543DFED-309D-4086-AF02-D6218F5356C2}" destId="{9C17B0C7-EFC7-477F-8080-909280801ED3}" srcOrd="0" destOrd="0" presId="urn:microsoft.com/office/officeart/2005/8/layout/hProcess7"/>
    <dgm:cxn modelId="{A793D724-1A69-4E32-92C0-FB8D82A379DA}" type="presParOf" srcId="{3543DFED-309D-4086-AF02-D6218F5356C2}" destId="{10A5F8B1-5BAC-47A3-9AB5-B9C79C2450BC}" srcOrd="1" destOrd="0" presId="urn:microsoft.com/office/officeart/2005/8/layout/hProcess7"/>
    <dgm:cxn modelId="{3E1D9324-110E-4AEF-B6BD-E3E5E7217F0D}" type="presParOf" srcId="{3543DFED-309D-4086-AF02-D6218F5356C2}" destId="{78C60AE9-8046-4121-9399-60884B5D2F50}" srcOrd="2" destOrd="0" presId="urn:microsoft.com/office/officeart/2005/8/layout/hProcess7"/>
    <dgm:cxn modelId="{F6564F5E-DED5-4A32-8337-C494196AC609}" type="presParOf" srcId="{E36243BA-743F-4042-AD08-F23C42D17CD2}" destId="{5FD7878D-B160-4C2C-98D3-A616FDAA9EA7}" srcOrd="9" destOrd="0" presId="urn:microsoft.com/office/officeart/2005/8/layout/hProcess7"/>
    <dgm:cxn modelId="{C57D3F52-65A7-4239-B9A9-DC492970C81E}" type="presParOf" srcId="{E36243BA-743F-4042-AD08-F23C42D17CD2}" destId="{A3BE3DDB-758D-4FD9-9BAE-E302A48FAEF1}" srcOrd="10" destOrd="0" presId="urn:microsoft.com/office/officeart/2005/8/layout/hProcess7"/>
    <dgm:cxn modelId="{C7D168A5-5AA0-4965-AC32-D7D5EDA4352B}" type="presParOf" srcId="{A3BE3DDB-758D-4FD9-9BAE-E302A48FAEF1}" destId="{36D2CEF4-8F41-4315-B94C-A4280E7F9903}" srcOrd="0" destOrd="0" presId="urn:microsoft.com/office/officeart/2005/8/layout/hProcess7"/>
    <dgm:cxn modelId="{9A99A341-3658-40A8-9EB8-006E9B03F799}" type="presParOf" srcId="{A3BE3DDB-758D-4FD9-9BAE-E302A48FAEF1}" destId="{ED9207CD-B51E-492C-9B07-F1B5D103B657}" srcOrd="1" destOrd="0" presId="urn:microsoft.com/office/officeart/2005/8/layout/hProcess7"/>
    <dgm:cxn modelId="{BD922576-460B-4FF0-845F-B6CB127C3CB4}" type="presParOf" srcId="{A3BE3DDB-758D-4FD9-9BAE-E302A48FAEF1}" destId="{5F05A89D-43B2-448E-BA78-F02B07204FC6}" srcOrd="2" destOrd="0" presId="urn:microsoft.com/office/officeart/2005/8/layout/hProcess7"/>
    <dgm:cxn modelId="{DDC9945E-D5FE-491C-9C35-72A5DFFE4859}" type="presParOf" srcId="{E36243BA-743F-4042-AD08-F23C42D17CD2}" destId="{5765922A-FA4C-4968-9253-8D89CAC111F8}" srcOrd="11" destOrd="0" presId="urn:microsoft.com/office/officeart/2005/8/layout/hProcess7"/>
    <dgm:cxn modelId="{32161B15-C2D4-4C6D-9404-F06098CD4C0F}" type="presParOf" srcId="{E36243BA-743F-4042-AD08-F23C42D17CD2}" destId="{186BEA57-4D7E-4785-90E7-B091A8619184}" srcOrd="12" destOrd="0" presId="urn:microsoft.com/office/officeart/2005/8/layout/hProcess7"/>
    <dgm:cxn modelId="{22A4D6BB-592C-46BA-986D-558B81185CBE}" type="presParOf" srcId="{186BEA57-4D7E-4785-90E7-B091A8619184}" destId="{58C317E8-1F04-49C0-9B07-F9D479104094}" srcOrd="0" destOrd="0" presId="urn:microsoft.com/office/officeart/2005/8/layout/hProcess7"/>
    <dgm:cxn modelId="{CE7F1683-DF44-4CBE-90A9-F70B6A1CD80D}" type="presParOf" srcId="{186BEA57-4D7E-4785-90E7-B091A8619184}" destId="{A87B0397-91A9-4FDA-832A-887538E3E39A}" srcOrd="1" destOrd="0" presId="urn:microsoft.com/office/officeart/2005/8/layout/hProcess7"/>
    <dgm:cxn modelId="{15CE1FC3-74B2-4856-8D10-ED6CF173FF2D}" type="presParOf" srcId="{186BEA57-4D7E-4785-90E7-B091A8619184}" destId="{03C543D7-1896-4C0F-8B6A-E6BFC5169822}" srcOrd="2" destOrd="0" presId="urn:microsoft.com/office/officeart/2005/8/layout/hProcess7"/>
    <dgm:cxn modelId="{E5048DF5-9864-4F5E-8AFC-C2B64E80C820}" type="presParOf" srcId="{E36243BA-743F-4042-AD08-F23C42D17CD2}" destId="{E6A2B839-0DDE-4D61-85D5-8C4947AAA033}" srcOrd="13" destOrd="0" presId="urn:microsoft.com/office/officeart/2005/8/layout/hProcess7"/>
    <dgm:cxn modelId="{60DB266C-A0E8-4C8D-9517-F695E78D1E6C}" type="presParOf" srcId="{E36243BA-743F-4042-AD08-F23C42D17CD2}" destId="{48099DDB-0894-440F-B47B-923E83552525}" srcOrd="14" destOrd="0" presId="urn:microsoft.com/office/officeart/2005/8/layout/hProcess7"/>
    <dgm:cxn modelId="{30E50228-E6AD-45EB-9C34-D6C94D10E13C}" type="presParOf" srcId="{48099DDB-0894-440F-B47B-923E83552525}" destId="{B2A55F91-C4D7-4924-8F98-AC399F05DE9E}" srcOrd="0" destOrd="0" presId="urn:microsoft.com/office/officeart/2005/8/layout/hProcess7"/>
    <dgm:cxn modelId="{224E4215-1413-447D-8C8D-CC31543EA286}" type="presParOf" srcId="{48099DDB-0894-440F-B47B-923E83552525}" destId="{7C5CFA38-39E4-4CE8-AE0B-B032E79F1FF7}" srcOrd="1" destOrd="0" presId="urn:microsoft.com/office/officeart/2005/8/layout/hProcess7"/>
    <dgm:cxn modelId="{716F3DCF-644C-4BC0-B1F6-2166EDD78F1A}" type="presParOf" srcId="{48099DDB-0894-440F-B47B-923E83552525}" destId="{CA6DFC88-288C-4A00-AA49-AC3625D6307C}" srcOrd="2" destOrd="0" presId="urn:microsoft.com/office/officeart/2005/8/layout/hProcess7"/>
    <dgm:cxn modelId="{ADFA581D-79F9-4919-A939-1A253586849D}" type="presParOf" srcId="{E36243BA-743F-4042-AD08-F23C42D17CD2}" destId="{373D78B9-6ADA-4E42-B643-3E7CFAD00380}" srcOrd="15" destOrd="0" presId="urn:microsoft.com/office/officeart/2005/8/layout/hProcess7"/>
    <dgm:cxn modelId="{B9EA3E69-7D91-4FE6-BADA-ABC9E949EA77}" type="presParOf" srcId="{E36243BA-743F-4042-AD08-F23C42D17CD2}" destId="{7884429D-D526-4F69-AB9D-C8989E38B63F}" srcOrd="16" destOrd="0" presId="urn:microsoft.com/office/officeart/2005/8/layout/hProcess7"/>
    <dgm:cxn modelId="{065F94A1-F2B8-4145-BE90-FF361A09CAE1}" type="presParOf" srcId="{7884429D-D526-4F69-AB9D-C8989E38B63F}" destId="{073EAD77-6DC4-4185-AF91-F0FC2408C2DE}" srcOrd="0" destOrd="0" presId="urn:microsoft.com/office/officeart/2005/8/layout/hProcess7"/>
    <dgm:cxn modelId="{BA182900-D385-4B11-910F-8B49E7664A1B}" type="presParOf" srcId="{7884429D-D526-4F69-AB9D-C8989E38B63F}" destId="{B09FDC9A-276E-40CD-84DD-1E2D82DD3AC7}" srcOrd="1" destOrd="0" presId="urn:microsoft.com/office/officeart/2005/8/layout/hProcess7"/>
    <dgm:cxn modelId="{7652516D-5A5C-4872-BB09-3136FA2CB1EB}" type="presParOf" srcId="{7884429D-D526-4F69-AB9D-C8989E38B63F}" destId="{F395DE95-9EB9-49BD-A06D-E6418CF8379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CAD45-34C5-4A3A-A9C8-DC1A507303E1}" type="doc">
      <dgm:prSet loTypeId="urn:microsoft.com/office/officeart/2005/8/layout/radial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302E9D-FAE8-47DC-94C6-3C32948DDC58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DE73751E-25C8-4E3D-BED7-CFD152993FF4}" type="parTrans" cxnId="{F57BEFC3-079D-4E0F-9AC1-E320034CC90F}">
      <dgm:prSet/>
      <dgm:spPr/>
      <dgm:t>
        <a:bodyPr/>
        <a:lstStyle/>
        <a:p>
          <a:endParaRPr lang="en-US"/>
        </a:p>
      </dgm:t>
    </dgm:pt>
    <dgm:pt modelId="{CC6E97E5-6E4D-48CA-BE7F-C077CE28ACF2}" type="sibTrans" cxnId="{F57BEFC3-079D-4E0F-9AC1-E320034CC90F}">
      <dgm:prSet/>
      <dgm:spPr/>
      <dgm:t>
        <a:bodyPr/>
        <a:lstStyle/>
        <a:p>
          <a:endParaRPr lang="en-US"/>
        </a:p>
      </dgm:t>
    </dgm:pt>
    <dgm:pt modelId="{9BA935A3-04A9-4B23-BB8D-879DFDC6A734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4A94DC72-3913-4A63-A376-2160E1199692}" type="parTrans" cxnId="{8880425F-0418-485F-AFC4-A7526B16E06F}">
      <dgm:prSet/>
      <dgm:spPr/>
      <dgm:t>
        <a:bodyPr/>
        <a:lstStyle/>
        <a:p>
          <a:endParaRPr lang="en-US"/>
        </a:p>
      </dgm:t>
    </dgm:pt>
    <dgm:pt modelId="{BF2C90C1-AD14-4273-9BD1-BA5463A827DB}" type="sibTrans" cxnId="{8880425F-0418-485F-AFC4-A7526B16E06F}">
      <dgm:prSet/>
      <dgm:spPr/>
      <dgm:t>
        <a:bodyPr/>
        <a:lstStyle/>
        <a:p>
          <a:endParaRPr lang="en-US"/>
        </a:p>
      </dgm:t>
    </dgm:pt>
    <dgm:pt modelId="{DD4278EE-4C1E-4352-A323-AF21603BE3A9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80D8E021-65F4-4C16-B563-A60F95C9C20A}" type="parTrans" cxnId="{4FFDD524-20C5-4A97-8759-552E24B13145}">
      <dgm:prSet/>
      <dgm:spPr/>
      <dgm:t>
        <a:bodyPr/>
        <a:lstStyle/>
        <a:p>
          <a:endParaRPr lang="en-US"/>
        </a:p>
      </dgm:t>
    </dgm:pt>
    <dgm:pt modelId="{6A247073-EC2F-4AB5-A8C2-BFBCFF89A4BC}" type="sibTrans" cxnId="{4FFDD524-20C5-4A97-8759-552E24B13145}">
      <dgm:prSet/>
      <dgm:spPr/>
      <dgm:t>
        <a:bodyPr/>
        <a:lstStyle/>
        <a:p>
          <a:endParaRPr lang="en-US"/>
        </a:p>
      </dgm:t>
    </dgm:pt>
    <dgm:pt modelId="{672E524D-AE9F-4BC2-85C2-0551A46A2368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06F92D0F-BA7C-4371-AC94-AAE3D8A83FF2}" type="parTrans" cxnId="{F12C13BF-E46D-464F-9303-4A688027249B}">
      <dgm:prSet/>
      <dgm:spPr/>
      <dgm:t>
        <a:bodyPr/>
        <a:lstStyle/>
        <a:p>
          <a:endParaRPr lang="en-US"/>
        </a:p>
      </dgm:t>
    </dgm:pt>
    <dgm:pt modelId="{D56E4B94-C2F5-4070-BFAC-1CB0DCB34B05}" type="sibTrans" cxnId="{F12C13BF-E46D-464F-9303-4A688027249B}">
      <dgm:prSet/>
      <dgm:spPr/>
      <dgm:t>
        <a:bodyPr/>
        <a:lstStyle/>
        <a:p>
          <a:endParaRPr lang="en-US"/>
        </a:p>
      </dgm:t>
    </dgm:pt>
    <dgm:pt modelId="{B6750297-69D2-436A-989E-0AA81A9DF788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0F7F63C8-BB26-46C8-9F76-A91D5A713A59}" type="parTrans" cxnId="{5DB41A54-95F1-4BE0-AC8F-9D06E91FF502}">
      <dgm:prSet/>
      <dgm:spPr/>
      <dgm:t>
        <a:bodyPr/>
        <a:lstStyle/>
        <a:p>
          <a:endParaRPr lang="en-US"/>
        </a:p>
      </dgm:t>
    </dgm:pt>
    <dgm:pt modelId="{C8BA1F4C-E906-4404-8BEF-B4C730EEA2D9}" type="sibTrans" cxnId="{5DB41A54-95F1-4BE0-AC8F-9D06E91FF502}">
      <dgm:prSet/>
      <dgm:spPr/>
      <dgm:t>
        <a:bodyPr/>
        <a:lstStyle/>
        <a:p>
          <a:endParaRPr lang="en-US"/>
        </a:p>
      </dgm:t>
    </dgm:pt>
    <dgm:pt modelId="{4D759782-2A99-41F0-B9C3-03A336EFA980}" type="pres">
      <dgm:prSet presAssocID="{153CAD45-34C5-4A3A-A9C8-DC1A507303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F258FD-D1EC-4D06-9C56-BCC70A6BDDCB}" type="pres">
      <dgm:prSet presAssocID="{3E302E9D-FAE8-47DC-94C6-3C32948DDC58}" presName="centerShape" presStyleLbl="node0" presStyleIdx="0" presStyleCnt="1"/>
      <dgm:spPr/>
      <dgm:t>
        <a:bodyPr/>
        <a:lstStyle/>
        <a:p>
          <a:endParaRPr lang="en-US"/>
        </a:p>
      </dgm:t>
    </dgm:pt>
    <dgm:pt modelId="{A3C38A0F-52EA-493F-8BD7-EAEC1AE99CB6}" type="pres">
      <dgm:prSet presAssocID="{4A94DC72-3913-4A63-A376-2160E1199692}" presName="parTrans" presStyleLbl="sibTrans2D1" presStyleIdx="0" presStyleCnt="4"/>
      <dgm:spPr/>
      <dgm:t>
        <a:bodyPr/>
        <a:lstStyle/>
        <a:p>
          <a:endParaRPr lang="en-US"/>
        </a:p>
      </dgm:t>
    </dgm:pt>
    <dgm:pt modelId="{F13507E5-6F28-4202-95F3-A3C56E25B301}" type="pres">
      <dgm:prSet presAssocID="{4A94DC72-3913-4A63-A376-2160E1199692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2291E47-ACB5-4B38-9B03-8B1560DFD0CC}" type="pres">
      <dgm:prSet presAssocID="{9BA935A3-04A9-4B23-BB8D-879DFDC6A73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2948A-20AD-4E18-B833-65A5C7A04432}" type="pres">
      <dgm:prSet presAssocID="{80D8E021-65F4-4C16-B563-A60F95C9C20A}" presName="parTrans" presStyleLbl="sibTrans2D1" presStyleIdx="1" presStyleCnt="4"/>
      <dgm:spPr/>
      <dgm:t>
        <a:bodyPr/>
        <a:lstStyle/>
        <a:p>
          <a:endParaRPr lang="en-US"/>
        </a:p>
      </dgm:t>
    </dgm:pt>
    <dgm:pt modelId="{03D79A97-AA58-4F67-8F80-27E5F9CBC896}" type="pres">
      <dgm:prSet presAssocID="{80D8E021-65F4-4C16-B563-A60F95C9C20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9B57A1D-F10F-4506-AE16-3BAB87B75C43}" type="pres">
      <dgm:prSet presAssocID="{DD4278EE-4C1E-4352-A323-AF21603BE3A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CD613-B859-42A2-B779-B689A9C2E97D}" type="pres">
      <dgm:prSet presAssocID="{06F92D0F-BA7C-4371-AC94-AAE3D8A83FF2}" presName="parTrans" presStyleLbl="sibTrans2D1" presStyleIdx="2" presStyleCnt="4"/>
      <dgm:spPr/>
      <dgm:t>
        <a:bodyPr/>
        <a:lstStyle/>
        <a:p>
          <a:endParaRPr lang="en-US"/>
        </a:p>
      </dgm:t>
    </dgm:pt>
    <dgm:pt modelId="{E892800B-F5E1-4AF3-A0AF-EEF4DF30EC5E}" type="pres">
      <dgm:prSet presAssocID="{06F92D0F-BA7C-4371-AC94-AAE3D8A83FF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EF0C77B-BF09-4B25-B4B2-9AAB6D5E6B51}" type="pres">
      <dgm:prSet presAssocID="{672E524D-AE9F-4BC2-85C2-0551A46A23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DFF25-F2E7-48EE-9D65-A9BA155A4ACB}" type="pres">
      <dgm:prSet presAssocID="{0F7F63C8-BB26-46C8-9F76-A91D5A713A59}" presName="parTrans" presStyleLbl="sibTrans2D1" presStyleIdx="3" presStyleCnt="4"/>
      <dgm:spPr/>
      <dgm:t>
        <a:bodyPr/>
        <a:lstStyle/>
        <a:p>
          <a:endParaRPr lang="en-US"/>
        </a:p>
      </dgm:t>
    </dgm:pt>
    <dgm:pt modelId="{8DBD129C-C7A8-4A4C-91AC-BED930E0B115}" type="pres">
      <dgm:prSet presAssocID="{0F7F63C8-BB26-46C8-9F76-A91D5A713A5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91DD6F8-103A-4071-AE32-E4A21C7D0795}" type="pres">
      <dgm:prSet presAssocID="{B6750297-69D2-436A-989E-0AA81A9DF78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DEA046-39BE-47C2-A4C6-66CC0AF91ED1}" type="presOf" srcId="{DD4278EE-4C1E-4352-A323-AF21603BE3A9}" destId="{59B57A1D-F10F-4506-AE16-3BAB87B75C43}" srcOrd="0" destOrd="0" presId="urn:microsoft.com/office/officeart/2005/8/layout/radial5"/>
    <dgm:cxn modelId="{E34F0508-DA33-4F94-9CCA-714F14CAAEE6}" type="presOf" srcId="{4A94DC72-3913-4A63-A376-2160E1199692}" destId="{F13507E5-6F28-4202-95F3-A3C56E25B301}" srcOrd="1" destOrd="0" presId="urn:microsoft.com/office/officeart/2005/8/layout/radial5"/>
    <dgm:cxn modelId="{5DB41A54-95F1-4BE0-AC8F-9D06E91FF502}" srcId="{3E302E9D-FAE8-47DC-94C6-3C32948DDC58}" destId="{B6750297-69D2-436A-989E-0AA81A9DF788}" srcOrd="3" destOrd="0" parTransId="{0F7F63C8-BB26-46C8-9F76-A91D5A713A59}" sibTransId="{C8BA1F4C-E906-4404-8BEF-B4C730EEA2D9}"/>
    <dgm:cxn modelId="{777A9CE2-CDC9-4976-9248-0D2EA200108E}" type="presOf" srcId="{B6750297-69D2-436A-989E-0AA81A9DF788}" destId="{B91DD6F8-103A-4071-AE32-E4A21C7D0795}" srcOrd="0" destOrd="0" presId="urn:microsoft.com/office/officeart/2005/8/layout/radial5"/>
    <dgm:cxn modelId="{F57BEFC3-079D-4E0F-9AC1-E320034CC90F}" srcId="{153CAD45-34C5-4A3A-A9C8-DC1A507303E1}" destId="{3E302E9D-FAE8-47DC-94C6-3C32948DDC58}" srcOrd="0" destOrd="0" parTransId="{DE73751E-25C8-4E3D-BED7-CFD152993FF4}" sibTransId="{CC6E97E5-6E4D-48CA-BE7F-C077CE28ACF2}"/>
    <dgm:cxn modelId="{09B3F49D-7D13-4FB7-98ED-E3BA574AB76F}" type="presOf" srcId="{80D8E021-65F4-4C16-B563-A60F95C9C20A}" destId="{03D79A97-AA58-4F67-8F80-27E5F9CBC896}" srcOrd="1" destOrd="0" presId="urn:microsoft.com/office/officeart/2005/8/layout/radial5"/>
    <dgm:cxn modelId="{1DD317DE-44A7-4C8E-B5B3-972E03B8620D}" type="presOf" srcId="{672E524D-AE9F-4BC2-85C2-0551A46A2368}" destId="{5EF0C77B-BF09-4B25-B4B2-9AAB6D5E6B51}" srcOrd="0" destOrd="0" presId="urn:microsoft.com/office/officeart/2005/8/layout/radial5"/>
    <dgm:cxn modelId="{81B468EA-2504-41C0-996F-06728BAD4E51}" type="presOf" srcId="{4A94DC72-3913-4A63-A376-2160E1199692}" destId="{A3C38A0F-52EA-493F-8BD7-EAEC1AE99CB6}" srcOrd="0" destOrd="0" presId="urn:microsoft.com/office/officeart/2005/8/layout/radial5"/>
    <dgm:cxn modelId="{405A44DC-088C-4200-8A3B-E543E5289ACF}" type="presOf" srcId="{06F92D0F-BA7C-4371-AC94-AAE3D8A83FF2}" destId="{6F0CD613-B859-42A2-B779-B689A9C2E97D}" srcOrd="0" destOrd="0" presId="urn:microsoft.com/office/officeart/2005/8/layout/radial5"/>
    <dgm:cxn modelId="{E2993F35-0A2D-4D03-8A9E-3987BAE2FFAC}" type="presOf" srcId="{3E302E9D-FAE8-47DC-94C6-3C32948DDC58}" destId="{E9F258FD-D1EC-4D06-9C56-BCC70A6BDDCB}" srcOrd="0" destOrd="0" presId="urn:microsoft.com/office/officeart/2005/8/layout/radial5"/>
    <dgm:cxn modelId="{8880425F-0418-485F-AFC4-A7526B16E06F}" srcId="{3E302E9D-FAE8-47DC-94C6-3C32948DDC58}" destId="{9BA935A3-04A9-4B23-BB8D-879DFDC6A734}" srcOrd="0" destOrd="0" parTransId="{4A94DC72-3913-4A63-A376-2160E1199692}" sibTransId="{BF2C90C1-AD14-4273-9BD1-BA5463A827DB}"/>
    <dgm:cxn modelId="{FE973B9F-ADD5-42ED-B2E7-B2C92D14B151}" type="presOf" srcId="{0F7F63C8-BB26-46C8-9F76-A91D5A713A59}" destId="{8DBD129C-C7A8-4A4C-91AC-BED930E0B115}" srcOrd="1" destOrd="0" presId="urn:microsoft.com/office/officeart/2005/8/layout/radial5"/>
    <dgm:cxn modelId="{94C2B84D-9AA1-415E-85F9-870631FC9B38}" type="presOf" srcId="{0F7F63C8-BB26-46C8-9F76-A91D5A713A59}" destId="{BCFDFF25-F2E7-48EE-9D65-A9BA155A4ACB}" srcOrd="0" destOrd="0" presId="urn:microsoft.com/office/officeart/2005/8/layout/radial5"/>
    <dgm:cxn modelId="{4FFDD524-20C5-4A97-8759-552E24B13145}" srcId="{3E302E9D-FAE8-47DC-94C6-3C32948DDC58}" destId="{DD4278EE-4C1E-4352-A323-AF21603BE3A9}" srcOrd="1" destOrd="0" parTransId="{80D8E021-65F4-4C16-B563-A60F95C9C20A}" sibTransId="{6A247073-EC2F-4AB5-A8C2-BFBCFF89A4BC}"/>
    <dgm:cxn modelId="{3C4B8485-04E0-4484-AE11-F0E8B1745CAA}" type="presOf" srcId="{153CAD45-34C5-4A3A-A9C8-DC1A507303E1}" destId="{4D759782-2A99-41F0-B9C3-03A336EFA980}" srcOrd="0" destOrd="0" presId="urn:microsoft.com/office/officeart/2005/8/layout/radial5"/>
    <dgm:cxn modelId="{F12C13BF-E46D-464F-9303-4A688027249B}" srcId="{3E302E9D-FAE8-47DC-94C6-3C32948DDC58}" destId="{672E524D-AE9F-4BC2-85C2-0551A46A2368}" srcOrd="2" destOrd="0" parTransId="{06F92D0F-BA7C-4371-AC94-AAE3D8A83FF2}" sibTransId="{D56E4B94-C2F5-4070-BFAC-1CB0DCB34B05}"/>
    <dgm:cxn modelId="{2501F1A5-8679-4863-8A1B-3430AEFCA536}" type="presOf" srcId="{9BA935A3-04A9-4B23-BB8D-879DFDC6A734}" destId="{52291E47-ACB5-4B38-9B03-8B1560DFD0CC}" srcOrd="0" destOrd="0" presId="urn:microsoft.com/office/officeart/2005/8/layout/radial5"/>
    <dgm:cxn modelId="{E3E861AD-7139-4895-A3A2-FAC8B6F43E3A}" type="presOf" srcId="{06F92D0F-BA7C-4371-AC94-AAE3D8A83FF2}" destId="{E892800B-F5E1-4AF3-A0AF-EEF4DF30EC5E}" srcOrd="1" destOrd="0" presId="urn:microsoft.com/office/officeart/2005/8/layout/radial5"/>
    <dgm:cxn modelId="{B158462A-B45C-4997-8180-5387889428F1}" type="presOf" srcId="{80D8E021-65F4-4C16-B563-A60F95C9C20A}" destId="{6692948A-20AD-4E18-B833-65A5C7A04432}" srcOrd="0" destOrd="0" presId="urn:microsoft.com/office/officeart/2005/8/layout/radial5"/>
    <dgm:cxn modelId="{A5F6FF85-9DB3-4A16-82E3-3B3D1C1E2B4E}" type="presParOf" srcId="{4D759782-2A99-41F0-B9C3-03A336EFA980}" destId="{E9F258FD-D1EC-4D06-9C56-BCC70A6BDDCB}" srcOrd="0" destOrd="0" presId="urn:microsoft.com/office/officeart/2005/8/layout/radial5"/>
    <dgm:cxn modelId="{93A5E5B4-FD7D-40C8-8BD1-413C9F4C3DF1}" type="presParOf" srcId="{4D759782-2A99-41F0-B9C3-03A336EFA980}" destId="{A3C38A0F-52EA-493F-8BD7-EAEC1AE99CB6}" srcOrd="1" destOrd="0" presId="urn:microsoft.com/office/officeart/2005/8/layout/radial5"/>
    <dgm:cxn modelId="{69CBB834-0912-473C-BCE6-2EB9F33B2066}" type="presParOf" srcId="{A3C38A0F-52EA-493F-8BD7-EAEC1AE99CB6}" destId="{F13507E5-6F28-4202-95F3-A3C56E25B301}" srcOrd="0" destOrd="0" presId="urn:microsoft.com/office/officeart/2005/8/layout/radial5"/>
    <dgm:cxn modelId="{DDB77A5A-F292-4645-8D92-B1321CF05BCF}" type="presParOf" srcId="{4D759782-2A99-41F0-B9C3-03A336EFA980}" destId="{52291E47-ACB5-4B38-9B03-8B1560DFD0CC}" srcOrd="2" destOrd="0" presId="urn:microsoft.com/office/officeart/2005/8/layout/radial5"/>
    <dgm:cxn modelId="{543E57BE-467C-4786-A17C-B2DCF35958E9}" type="presParOf" srcId="{4D759782-2A99-41F0-B9C3-03A336EFA980}" destId="{6692948A-20AD-4E18-B833-65A5C7A04432}" srcOrd="3" destOrd="0" presId="urn:microsoft.com/office/officeart/2005/8/layout/radial5"/>
    <dgm:cxn modelId="{83BE45B5-B244-4430-A4D3-8A9CA029CAF2}" type="presParOf" srcId="{6692948A-20AD-4E18-B833-65A5C7A04432}" destId="{03D79A97-AA58-4F67-8F80-27E5F9CBC896}" srcOrd="0" destOrd="0" presId="urn:microsoft.com/office/officeart/2005/8/layout/radial5"/>
    <dgm:cxn modelId="{1E3EFC25-3947-4F10-9552-0BE13E1489D6}" type="presParOf" srcId="{4D759782-2A99-41F0-B9C3-03A336EFA980}" destId="{59B57A1D-F10F-4506-AE16-3BAB87B75C43}" srcOrd="4" destOrd="0" presId="urn:microsoft.com/office/officeart/2005/8/layout/radial5"/>
    <dgm:cxn modelId="{FA4FCB9E-2360-4F08-A26C-319B9C47ADE8}" type="presParOf" srcId="{4D759782-2A99-41F0-B9C3-03A336EFA980}" destId="{6F0CD613-B859-42A2-B779-B689A9C2E97D}" srcOrd="5" destOrd="0" presId="urn:microsoft.com/office/officeart/2005/8/layout/radial5"/>
    <dgm:cxn modelId="{52D2CB37-6A40-40BE-B991-5587CADCC696}" type="presParOf" srcId="{6F0CD613-B859-42A2-B779-B689A9C2E97D}" destId="{E892800B-F5E1-4AF3-A0AF-EEF4DF30EC5E}" srcOrd="0" destOrd="0" presId="urn:microsoft.com/office/officeart/2005/8/layout/radial5"/>
    <dgm:cxn modelId="{DC4373A0-ECD0-44AB-8303-54FD3BE1071C}" type="presParOf" srcId="{4D759782-2A99-41F0-B9C3-03A336EFA980}" destId="{5EF0C77B-BF09-4B25-B4B2-9AAB6D5E6B51}" srcOrd="6" destOrd="0" presId="urn:microsoft.com/office/officeart/2005/8/layout/radial5"/>
    <dgm:cxn modelId="{C8521E8D-B374-4937-B26F-BB958C9D4358}" type="presParOf" srcId="{4D759782-2A99-41F0-B9C3-03A336EFA980}" destId="{BCFDFF25-F2E7-48EE-9D65-A9BA155A4ACB}" srcOrd="7" destOrd="0" presId="urn:microsoft.com/office/officeart/2005/8/layout/radial5"/>
    <dgm:cxn modelId="{9A1EA2BB-0579-48BA-A2C6-8E1B9845B17C}" type="presParOf" srcId="{BCFDFF25-F2E7-48EE-9D65-A9BA155A4ACB}" destId="{8DBD129C-C7A8-4A4C-91AC-BED930E0B115}" srcOrd="0" destOrd="0" presId="urn:microsoft.com/office/officeart/2005/8/layout/radial5"/>
    <dgm:cxn modelId="{590FEF7D-362A-4E12-96C9-45C5CA0C24DC}" type="presParOf" srcId="{4D759782-2A99-41F0-B9C3-03A336EFA980}" destId="{B91DD6F8-103A-4071-AE32-E4A21C7D079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</a:t>
            </a:r>
            <a:r>
              <a:rPr lang="en-US" dirty="0" smtClean="0"/>
              <a:t>where you want to add the slide: Select an existing one in the Thumbnails pane, click the New Slide button, then choose a layout. </a:t>
            </a:r>
            <a:r>
              <a:rPr lang="en-US" dirty="0" smtClean="0"/>
              <a:t>The </a:t>
            </a:r>
            <a:r>
              <a:rPr lang="en-US" dirty="0" smtClean="0"/>
              <a:t>new slide gets the same theme as the </a:t>
            </a:r>
            <a:r>
              <a:rPr lang="en-US" dirty="0" smtClean="0"/>
              <a:t>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</a:t>
            </a:r>
            <a:r>
              <a:rPr lang="en-US" dirty="0" smtClean="0"/>
              <a:t>! Don’t annoy your fellow presenters by accidentally changing their themes. That can happen if you choose a </a:t>
            </a:r>
            <a:r>
              <a:rPr lang="en-US" dirty="0" smtClean="0"/>
              <a:t>different theme from </a:t>
            </a:r>
            <a:r>
              <a:rPr lang="en-US" dirty="0" smtClean="0"/>
              <a:t>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2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Project name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name, number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Group member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Second Research Area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member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Heading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content</a:t>
            </a:r>
            <a:endParaRPr lang="en-US" dirty="0"/>
          </a:p>
        </p:txBody>
      </p:sp>
      <p:graphicFrame>
        <p:nvGraphicFramePr>
          <p:cNvPr id="14" name="Content Placeholder 13" title="SmartArt Diverging Radial diagram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76130"/>
              </p:ext>
            </p:extLst>
          </p:nvPr>
        </p:nvGraphicFramePr>
        <p:xfrm>
          <a:off x="4686300" y="2336800"/>
          <a:ext cx="5608638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Optional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/>
          </a:p>
        </p:txBody>
      </p:sp>
      <p:graphicFrame>
        <p:nvGraphicFramePr>
          <p:cNvPr id="4" name="Content Placeholder 3" title="Sample table with 4 columns and 5 row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09141"/>
              </p:ext>
            </p:extLst>
          </p:nvPr>
        </p:nvGraphicFramePr>
        <p:xfrm>
          <a:off x="681038" y="2336800"/>
          <a:ext cx="9613900" cy="342145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403475"/>
                <a:gridCol w="2403475"/>
                <a:gridCol w="2403475"/>
                <a:gridCol w="2403475"/>
              </a:tblGrid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marL="81748" marR="81748" anchor="ctr"/>
                </a:tc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 marL="81748" marR="8174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3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Third research area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member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observations</a:t>
            </a:r>
            <a:endParaRPr lang="en-US"/>
          </a:p>
        </p:txBody>
      </p:sp>
      <p:graphicFrame>
        <p:nvGraphicFramePr>
          <p:cNvPr id="6" name="Content Placeholder 5" title="Sample Line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51328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69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br>
              <a:rPr lang="en-US" smtClean="0"/>
            </a:br>
            <a:r>
              <a:rPr lang="en-US" smtClean="0"/>
              <a:t>Observations</a:t>
            </a:r>
            <a:endParaRPr lang="en-US" dirty="0"/>
          </a:p>
        </p:txBody>
      </p:sp>
      <p:graphicFrame>
        <p:nvGraphicFramePr>
          <p:cNvPr id="7" name="Content Placeholder 6" title="Sample Pie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362858"/>
              </p:ext>
            </p:extLst>
          </p:nvPr>
        </p:nvGraphicFramePr>
        <p:xfrm>
          <a:off x="4686300" y="2336800"/>
          <a:ext cx="5608638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Optional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1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Project Summary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Optional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Brief summary of what you discovered based on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/ 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</a:p>
          <a:p>
            <a:r>
              <a:rPr lang="en-US" dirty="0" smtClean="0"/>
              <a:t>Project Methodology</a:t>
            </a:r>
          </a:p>
          <a:p>
            <a:r>
              <a:rPr lang="en-US" dirty="0" smtClean="0"/>
              <a:t>Key Findings/Results</a:t>
            </a:r>
          </a:p>
          <a:p>
            <a:r>
              <a:rPr lang="en-US" dirty="0" smtClean="0"/>
              <a:t>Research drilldown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Works cited</a:t>
            </a:r>
          </a:p>
          <a:p>
            <a:r>
              <a:rPr lang="en-US" smtClean="0"/>
              <a:t>Additional supporting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Description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Add your objective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Add your results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Procedure/Methodology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Procedure</a:t>
            </a:r>
          </a:p>
          <a:p>
            <a:r>
              <a:rPr lang="en-US" smtClean="0"/>
              <a:t>Key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findings/results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Result 1</a:t>
            </a:r>
          </a:p>
          <a:p>
            <a:r>
              <a:rPr lang="en-US" smtClean="0"/>
              <a:t>Result 2</a:t>
            </a:r>
          </a:p>
          <a:p>
            <a:r>
              <a:rPr lang="en-US" smtClean="0"/>
              <a:t>Result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First research area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member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List item</a:t>
            </a:r>
          </a:p>
          <a:p>
            <a:r>
              <a:rPr lang="en-US" dirty="0" smtClean="0"/>
              <a:t>List item</a:t>
            </a:r>
          </a:p>
          <a:p>
            <a:r>
              <a:rPr lang="en-US" dirty="0" smtClean="0"/>
              <a:t>List item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List item</a:t>
            </a:r>
          </a:p>
          <a:p>
            <a:r>
              <a:rPr lang="en-US" dirty="0" smtClean="0"/>
              <a:t>List item</a:t>
            </a:r>
          </a:p>
          <a:p>
            <a:r>
              <a:rPr lang="en-US" dirty="0" smtClean="0"/>
              <a:t>List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content</a:t>
            </a:r>
            <a:endParaRPr lang="en-US" dirty="0"/>
          </a:p>
        </p:txBody>
      </p:sp>
      <p:graphicFrame>
        <p:nvGraphicFramePr>
          <p:cNvPr id="5" name="Content Placeholder 4" title="SmartArt Detailed Process diagram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982002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03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observations</a:t>
            </a:r>
            <a:endParaRPr lang="en-US" dirty="0"/>
          </a:p>
        </p:txBody>
      </p:sp>
      <p:graphicFrame>
        <p:nvGraphicFramePr>
          <p:cNvPr id="7" name="Content Placeholder 6" title="Sample Clustered Column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31418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7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240</Words>
  <Application>Microsoft Office PowerPoint</Application>
  <PresentationFormat>Widescreen</PresentationFormat>
  <Paragraphs>129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Trebuchet MS</vt:lpstr>
      <vt:lpstr>Berlin</vt:lpstr>
      <vt:lpstr>1_Berlin</vt:lpstr>
      <vt:lpstr>2_Berlin</vt:lpstr>
      <vt:lpstr>3_Berlin</vt:lpstr>
      <vt:lpstr>Project name</vt:lpstr>
      <vt:lpstr>Agenda / Topics</vt:lpstr>
      <vt:lpstr>Project Description</vt:lpstr>
      <vt:lpstr>Procedure/Methodology</vt:lpstr>
      <vt:lpstr>Key findings/results</vt:lpstr>
      <vt:lpstr>First research area</vt:lpstr>
      <vt:lpstr>Supporting content</vt:lpstr>
      <vt:lpstr>Supporting content</vt:lpstr>
      <vt:lpstr>Data observations</vt:lpstr>
      <vt:lpstr>Second Research Area</vt:lpstr>
      <vt:lpstr>Supporting content</vt:lpstr>
      <vt:lpstr>Supporting content</vt:lpstr>
      <vt:lpstr>Supporting content</vt:lpstr>
      <vt:lpstr>Third research area</vt:lpstr>
      <vt:lpstr>Supporting content</vt:lpstr>
      <vt:lpstr>Data observations</vt:lpstr>
      <vt:lpstr>Data Observations</vt:lpstr>
      <vt:lpstr>Project Summary</vt:lpstr>
      <vt:lpstr>Conclusion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 </cp:lastModifiedBy>
  <cp:revision>3</cp:revision>
  <dcterms:created xsi:type="dcterms:W3CDTF">2014-04-17T23:07:25Z</dcterms:created>
  <dcterms:modified xsi:type="dcterms:W3CDTF">2014-04-22T19:05:18Z</dcterms:modified>
</cp:coreProperties>
</file>