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3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9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61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9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4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9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C14E6-F8E2-4359-A2C7-EB49C9F5454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9077-13E1-474B-B23C-02886F317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8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8858" y="299403"/>
            <a:ext cx="1352204" cy="332364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주식 차트 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908858" y="889462"/>
            <a:ext cx="1720735" cy="63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84021" y="889461"/>
            <a:ext cx="1720735" cy="63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주식 차트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7" idx="1"/>
          </p:cNvCxnSpPr>
          <p:nvPr/>
        </p:nvCxnSpPr>
        <p:spPr>
          <a:xfrm flipV="1">
            <a:off x="2629593" y="1205345"/>
            <a:ext cx="454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</p:cNvCxnSpPr>
          <p:nvPr/>
        </p:nvCxnSpPr>
        <p:spPr>
          <a:xfrm>
            <a:off x="4804756" y="1205345"/>
            <a:ext cx="454428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95" y="2119745"/>
            <a:ext cx="7067550" cy="3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4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76" y="1695796"/>
            <a:ext cx="7067550" cy="3244388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 rot="5400000" flipH="1" flipV="1">
            <a:off x="4813070" y="1172095"/>
            <a:ext cx="1072341" cy="64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30684" y="157942"/>
            <a:ext cx="2477193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기간 정하는 소스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767455" y="2344189"/>
            <a:ext cx="2177934" cy="84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r>
              <a:rPr lang="ko-KR" altLang="en-US" dirty="0"/>
              <a:t> </a:t>
            </a:r>
            <a:r>
              <a:rPr lang="ko-KR" altLang="en-US" dirty="0" smtClean="0"/>
              <a:t>파일에서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Input type </a:t>
            </a:r>
            <a:r>
              <a:rPr lang="ko-KR" altLang="en-US" dirty="0" smtClean="0"/>
              <a:t>사용 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9119062" y="2755669"/>
            <a:ext cx="64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701636" y="4940184"/>
            <a:ext cx="0" cy="687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693324" y="5644342"/>
            <a:ext cx="84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74473" y="5303520"/>
            <a:ext cx="2352502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8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주식 차트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 차트</dc:title>
  <dc:creator>master</dc:creator>
  <cp:lastModifiedBy>master</cp:lastModifiedBy>
  <cp:revision>3</cp:revision>
  <dcterms:created xsi:type="dcterms:W3CDTF">2021-10-04T11:55:24Z</dcterms:created>
  <dcterms:modified xsi:type="dcterms:W3CDTF">2021-10-04T12:08:39Z</dcterms:modified>
</cp:coreProperties>
</file>