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83" r:id="rId6"/>
    <p:sldId id="28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58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4ADA2-1D05-4EB0-ADA8-BC89C76F1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F5D517-3815-4C98-AE39-0D1B01C15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0BB220-A0C7-4E0E-A4F6-723FCDF5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E1C-EC6D-4AF0-B27E-BA6D9DFDA60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BF8237-A7B6-4763-B10E-F6B707D2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06E9F-9CF7-4B9B-A584-107F54B2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5B83-7820-434E-9231-A4BBF242B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63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0B3D2-46AE-40B1-A29D-CAFFD65C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041378-C600-4BFE-9B0D-27952A41F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6BC1D-3CD2-44E0-96A0-6D12B0ECA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E1C-EC6D-4AF0-B27E-BA6D9DFDA60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91CCF-95DB-431D-A408-FD51F6FE0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D75D1-FA03-4EF0-998D-967220A6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5B83-7820-434E-9231-A4BBF242B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87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696497-8E3B-4C75-9A71-08D74AE9E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94DF2A-5083-4DD0-8F2C-F8C5B03FF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151CB-D014-4AE7-9088-FF38E98A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E1C-EC6D-4AF0-B27E-BA6D9DFDA60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B7FEF-7063-45A5-B563-B3B7389E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332767-154A-4E0D-BF10-83125992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5B83-7820-434E-9231-A4BBF242B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83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5B091-267D-4CA7-A398-6C14B2C0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590C3-DB1F-43F5-A861-22EF2EB26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688D9-2733-4B15-BC9B-51F8E018B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E1C-EC6D-4AF0-B27E-BA6D9DFDA60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46264E-FAC9-4885-B846-E31764E0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A8966-69AE-4CC6-BD64-9B159F2C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5B83-7820-434E-9231-A4BBF242B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89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A5816-5AD3-4915-B8D6-FC392458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9D961D-5845-4847-A6CB-2575805DF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953FF6-97E8-4498-AB63-1A3463FF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E1C-EC6D-4AF0-B27E-BA6D9DFDA60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4BFD0-C2D8-48D0-BDE0-9370E2C9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8D20F-7F49-4541-AC64-52ABB9C3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5B83-7820-434E-9231-A4BBF242B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57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2D49E-E13B-48BB-AADD-93D41D85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5BB11-C9AB-47DC-ACE1-7BA9242A4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526002-9335-4740-AB51-891DDDF86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2CF407-376E-4FB7-AB4D-099A107F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E1C-EC6D-4AF0-B27E-BA6D9DFDA60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749FBB-1331-4686-8FF6-D5F128D7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0CFEB8-DAB7-4D48-A065-1C1FA3CA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5B83-7820-434E-9231-A4BBF242B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86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C78A5-4860-4CE2-8EFF-016B3CCC3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F01E9F-70EB-46FE-8C59-067C83A91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52E6E1-7E59-44E5-B2E9-FCE69F398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AB5007-D84A-484F-9413-3AFEEDD6A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E914B5-E3C2-41B9-BC2B-D2E36F3C4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88B52F-BAA3-4842-B176-988E5865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E1C-EC6D-4AF0-B27E-BA6D9DFDA60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A37DB5-77C1-488F-B727-C30BFEAF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04B6A2-1463-4691-B822-FC9BCF19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5B83-7820-434E-9231-A4BBF242B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5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B5CB4-C474-4C8B-8ACC-0E4BF1254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3B7704-38BE-4DF8-A472-372F431A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E1C-EC6D-4AF0-B27E-BA6D9DFDA60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F10393-A392-40F0-B355-08685372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62A1F1-53B0-475F-9D3D-95B26AB7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5B83-7820-434E-9231-A4BBF242B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82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33F58D-430F-46BA-81F6-E754D923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E1C-EC6D-4AF0-B27E-BA6D9DFDA60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E312CA-FD1C-47B4-9A0B-6E7CA55B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EF1EF9-173F-419D-8618-91BB7F64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5B83-7820-434E-9231-A4BBF242B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87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EE00B-D073-49F7-82DA-7E93E828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77B61D-D6B4-4AD8-97F3-4B6778DED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4D2131-FA75-4766-8F38-C215DC8E4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29CCAA-94CE-4C48-95A1-B2239A8B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E1C-EC6D-4AF0-B27E-BA6D9DFDA60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6AF624-097A-4245-B8ED-16E53ADE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BF9235-656A-428C-BADB-BE4CD990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5B83-7820-434E-9231-A4BBF242B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55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AA5DC-BE3A-421E-B383-7C64FE1DF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AF373C-4FF4-4EF1-97C0-A06D3081F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7B0F98-5BA0-4569-92CC-03C2B52FA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38B8B0-08BA-4BB1-9657-8E746EA9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3E1C-EC6D-4AF0-B27E-BA6D9DFDA60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87BAD1-D9A4-4546-BCAD-993C0E6B1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2D0007-E78D-4976-9EA3-5ADBC50E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5B83-7820-434E-9231-A4BBF242B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3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013982-BC43-44A5-9CE9-3C7BB709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9CB8EA-7513-47EB-9D5A-217F633F8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0E7B0-57F0-4EA4-8FF7-60F75D458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83E1C-EC6D-4AF0-B27E-BA6D9DFDA60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51819-6C55-4257-BD09-8A2BA733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B6FECA-D16E-4108-BC69-C9687877C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25B83-7820-434E-9231-A4BBF242B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49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biz.wooribank.com/biz/Dream?withyou=BZFXD002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83525D-9CBD-4A2C-AABD-11779B1F29EB}"/>
              </a:ext>
            </a:extLst>
          </p:cNvPr>
          <p:cNvSpPr/>
          <p:nvPr/>
        </p:nvSpPr>
        <p:spPr>
          <a:xfrm>
            <a:off x="249382" y="232756"/>
            <a:ext cx="2161309" cy="7980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환율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F3A048-72EE-4764-888A-332667BC5A75}"/>
              </a:ext>
            </a:extLst>
          </p:cNvPr>
          <p:cNvSpPr txBox="1"/>
          <p:nvPr/>
        </p:nvSpPr>
        <p:spPr>
          <a:xfrm>
            <a:off x="2545164" y="262435"/>
            <a:ext cx="443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은행에서 제공하는 무료환율표 코드 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410321-39A4-424A-B9BA-140E40606435}"/>
              </a:ext>
            </a:extLst>
          </p:cNvPr>
          <p:cNvSpPr txBox="1"/>
          <p:nvPr/>
        </p:nvSpPr>
        <p:spPr>
          <a:xfrm>
            <a:off x="0" y="6490453"/>
            <a:ext cx="6461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https://sbiz.wooribank.com/biz/Dream?withyou=BZFXD0022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E316AE-B1EB-441A-80A3-4D7A98184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82" y="1233261"/>
            <a:ext cx="6874739" cy="504284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FA25A18-F666-4131-A869-99DFDBFEC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02" y="4362276"/>
            <a:ext cx="6554515" cy="21281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8B65F3-8FE2-4D8D-84D3-F247A4A44EEE}"/>
              </a:ext>
            </a:extLst>
          </p:cNvPr>
          <p:cNvSpPr txBox="1"/>
          <p:nvPr/>
        </p:nvSpPr>
        <p:spPr>
          <a:xfrm>
            <a:off x="2545164" y="816433"/>
            <a:ext cx="94275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https://sbiz.wooribank.com/biz/</a:t>
            </a:r>
            <a:r>
              <a:rPr lang="en-US" altLang="ko-KR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Dream?withyou</a:t>
            </a:r>
            <a:r>
              <a:rPr lang="en-US" altLang="ko-K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=FXCNT0006&amp;rc=0&amp;divType=1&amp;lang=KOR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ko-KR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frameBorder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scrolling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184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topmargin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irate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marginWidth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ko-KR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marginHeight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ko-KR" alt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무료환율표</a:t>
            </a:r>
            <a:r>
              <a:rPr lang="en-US" altLang="ko-K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ko-KR" alt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형</a:t>
            </a:r>
            <a:r>
              <a:rPr lang="en-US" altLang="ko-K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en-US" altLang="ko-KR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</a:t>
            </a:r>
          </a:p>
        </p:txBody>
      </p:sp>
    </p:spTree>
    <p:extLst>
      <p:ext uri="{BB962C8B-B14F-4D97-AF65-F5344CB8AC3E}">
        <p14:creationId xmlns:p14="http://schemas.microsoft.com/office/powerpoint/2010/main" val="277834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753D9E-5C6B-4CF0-ABAD-033D798818DD}"/>
              </a:ext>
            </a:extLst>
          </p:cNvPr>
          <p:cNvSpPr/>
          <p:nvPr/>
        </p:nvSpPr>
        <p:spPr>
          <a:xfrm>
            <a:off x="249382" y="232756"/>
            <a:ext cx="2161309" cy="7980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뉴스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F2D06-B321-4DCC-93D6-2A5B674FC609}"/>
              </a:ext>
            </a:extLst>
          </p:cNvPr>
          <p:cNvSpPr txBox="1"/>
          <p:nvPr/>
        </p:nvSpPr>
        <p:spPr>
          <a:xfrm>
            <a:off x="2562748" y="232756"/>
            <a:ext cx="819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경제</a:t>
            </a:r>
            <a:r>
              <a:rPr lang="en-US" altLang="ko-KR" dirty="0"/>
              <a:t>/ </a:t>
            </a:r>
            <a:r>
              <a:rPr lang="ko-KR" altLang="en-US" dirty="0"/>
              <a:t>증권뉴스 페이지를 메인 페이지에</a:t>
            </a:r>
            <a:r>
              <a:rPr lang="en-US" altLang="ko-KR" dirty="0"/>
              <a:t> iframe</a:t>
            </a:r>
            <a:r>
              <a:rPr lang="ko-KR" altLang="en-US" dirty="0"/>
              <a:t>과 </a:t>
            </a:r>
            <a:r>
              <a:rPr lang="en-US" altLang="ko-KR" dirty="0"/>
              <a:t>include</a:t>
            </a:r>
            <a:r>
              <a:rPr lang="ko-KR" altLang="en-US" dirty="0"/>
              <a:t>을 사용하여 나타냄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B12934-EB16-42FF-A52C-743D37CC7FE9}"/>
              </a:ext>
            </a:extLst>
          </p:cNvPr>
          <p:cNvSpPr/>
          <p:nvPr/>
        </p:nvSpPr>
        <p:spPr>
          <a:xfrm>
            <a:off x="4240007" y="1587609"/>
            <a:ext cx="1548542" cy="7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메인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B0E87E-36FA-4D55-8D6D-B2CD672DA689}"/>
              </a:ext>
            </a:extLst>
          </p:cNvPr>
          <p:cNvSpPr/>
          <p:nvPr/>
        </p:nvSpPr>
        <p:spPr>
          <a:xfrm>
            <a:off x="668213" y="1587609"/>
            <a:ext cx="1548543" cy="7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뉴스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F07A10-8D29-4C2D-9177-0FAC1DE220B3}"/>
              </a:ext>
            </a:extLst>
          </p:cNvPr>
          <p:cNvSpPr txBox="1"/>
          <p:nvPr/>
        </p:nvSpPr>
        <p:spPr>
          <a:xfrm>
            <a:off x="2760945" y="161728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include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32DC20-5F6D-4C4A-A015-56C563B31335}"/>
              </a:ext>
            </a:extLst>
          </p:cNvPr>
          <p:cNvSpPr/>
          <p:nvPr/>
        </p:nvSpPr>
        <p:spPr>
          <a:xfrm>
            <a:off x="668216" y="3042138"/>
            <a:ext cx="5657084" cy="1430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메인</a:t>
            </a:r>
            <a:r>
              <a:rPr lang="en-US" altLang="ko-KR" dirty="0"/>
              <a:t>.</a:t>
            </a:r>
            <a:r>
              <a:rPr lang="en-US" altLang="ko-KR" dirty="0" err="1"/>
              <a:t>jsp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jsp:include</a:t>
            </a:r>
            <a:r>
              <a:rPr lang="en-US" altLang="ko-KR" dirty="0"/>
              <a:t> page="</a:t>
            </a:r>
            <a:r>
              <a:rPr lang="ko-KR" altLang="en-US" dirty="0"/>
              <a:t>뉴스</a:t>
            </a:r>
            <a:r>
              <a:rPr lang="en-US" altLang="ko-KR" dirty="0"/>
              <a:t>.</a:t>
            </a:r>
            <a:r>
              <a:rPr lang="en-US" altLang="ko-KR" dirty="0" err="1"/>
              <a:t>jsp</a:t>
            </a:r>
            <a:r>
              <a:rPr lang="en-US" altLang="ko-KR" dirty="0"/>
              <a:t>"&gt;&lt;/</a:t>
            </a:r>
            <a:r>
              <a:rPr lang="en-US" altLang="ko-KR" dirty="0" err="1"/>
              <a:t>jsp:include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8A53C7-EE19-43A0-86DE-5A6E15FB9A64}"/>
              </a:ext>
            </a:extLst>
          </p:cNvPr>
          <p:cNvSpPr/>
          <p:nvPr/>
        </p:nvSpPr>
        <p:spPr>
          <a:xfrm>
            <a:off x="668213" y="4771299"/>
            <a:ext cx="11026039" cy="1430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뉴스</a:t>
            </a:r>
            <a:r>
              <a:rPr lang="en-US" altLang="ko-KR" dirty="0"/>
              <a:t>.</a:t>
            </a:r>
            <a:r>
              <a:rPr lang="en-US" altLang="ko-KR" dirty="0" err="1"/>
              <a:t>jsp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dirty="0"/>
              <a:t>&lt;div id=Layer1 style="Z-INDEX: 1; LEFT: -150px; OVERFLOW: hidden; WIDTH: 750px; POSITION: absolute; TOP: -300px; HEIGHT: 500px"&gt;</a:t>
            </a:r>
          </a:p>
          <a:p>
            <a:r>
              <a:rPr lang="en-US" altLang="ko-KR" sz="1200" dirty="0"/>
              <a:t>        &lt;IFRAME name=list </a:t>
            </a:r>
            <a:r>
              <a:rPr lang="en-US" altLang="ko-KR" sz="1200" dirty="0" err="1"/>
              <a:t>marginWidth</a:t>
            </a:r>
            <a:r>
              <a:rPr lang="en-US" altLang="ko-KR" sz="1200" dirty="0"/>
              <a:t>=0 </a:t>
            </a:r>
            <a:r>
              <a:rPr lang="en-US" altLang="ko-KR" sz="1200" dirty="0" err="1"/>
              <a:t>marginHeight</a:t>
            </a:r>
            <a:r>
              <a:rPr lang="en-US" altLang="ko-KR" sz="1200" dirty="0"/>
              <a:t>=0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="https://finance.naver.com/news/</a:t>
            </a:r>
            <a:r>
              <a:rPr lang="en-US" altLang="ko-KR" sz="1200" dirty="0" err="1"/>
              <a:t>mainnews.naver</a:t>
            </a:r>
            <a:r>
              <a:rPr lang="en-US" altLang="ko-KR" sz="1200" dirty="0"/>
              <a:t>" </a:t>
            </a:r>
            <a:r>
              <a:rPr lang="en-US" altLang="ko-KR" sz="1200" dirty="0" err="1"/>
              <a:t>frameBorder</a:t>
            </a:r>
            <a:r>
              <a:rPr lang="en-US" altLang="ko-KR" sz="1200" dirty="0"/>
              <a:t>=0 width=750 scrolling=no 	height=500 LEFTMARGIN="0"&gt;&lt;/IFRAME&gt;</a:t>
            </a:r>
          </a:p>
          <a:p>
            <a:r>
              <a:rPr lang="en-US" altLang="ko-KR" sz="1200" dirty="0"/>
              <a:t>&lt;/div&gt;</a:t>
            </a:r>
            <a:endParaRPr lang="ko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DFBB730-FC1D-486E-A222-A01F23DAAFF0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2216756" y="1986620"/>
            <a:ext cx="2023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36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753D9E-5C6B-4CF0-ABAD-033D798818DD}"/>
              </a:ext>
            </a:extLst>
          </p:cNvPr>
          <p:cNvSpPr/>
          <p:nvPr/>
        </p:nvSpPr>
        <p:spPr>
          <a:xfrm>
            <a:off x="249382" y="232756"/>
            <a:ext cx="2161309" cy="7980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인기 주식 차트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F2D06-B321-4DCC-93D6-2A5B674FC609}"/>
              </a:ext>
            </a:extLst>
          </p:cNvPr>
          <p:cNvSpPr txBox="1"/>
          <p:nvPr/>
        </p:nvSpPr>
        <p:spPr>
          <a:xfrm>
            <a:off x="2545164" y="447101"/>
            <a:ext cx="51924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을 이용한 태그를 </a:t>
            </a:r>
            <a:r>
              <a:rPr lang="en-US" altLang="ko-KR" dirty="0"/>
              <a:t>DB </a:t>
            </a:r>
            <a:r>
              <a:rPr lang="ko-KR" altLang="en-US" dirty="0"/>
              <a:t>해시태그 컬럼에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같은 이름의 태그를 </a:t>
            </a:r>
            <a:r>
              <a:rPr lang="en-US" altLang="ko-KR" dirty="0"/>
              <a:t>count</a:t>
            </a:r>
            <a:r>
              <a:rPr lang="ko-KR" altLang="en-US" dirty="0"/>
              <a:t>를 사용해 개수 구하기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RANK</a:t>
            </a:r>
            <a:r>
              <a:rPr lang="ko-KR" altLang="en-US" dirty="0"/>
              <a:t>를 이용해 </a:t>
            </a:r>
            <a:r>
              <a:rPr lang="en-US" altLang="ko-KR" dirty="0"/>
              <a:t>count</a:t>
            </a:r>
            <a:r>
              <a:rPr lang="ko-KR" altLang="en-US" dirty="0"/>
              <a:t>가 높은 순으로 정렬 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EE9AD5-D758-46C1-A85E-EC8613B2AED4}"/>
              </a:ext>
            </a:extLst>
          </p:cNvPr>
          <p:cNvSpPr/>
          <p:nvPr/>
        </p:nvSpPr>
        <p:spPr>
          <a:xfrm>
            <a:off x="249382" y="2295041"/>
            <a:ext cx="1548542" cy="7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9986CA-D490-4D58-BC4C-CA29D96DB16B}"/>
              </a:ext>
            </a:extLst>
          </p:cNvPr>
          <p:cNvSpPr/>
          <p:nvPr/>
        </p:nvSpPr>
        <p:spPr>
          <a:xfrm>
            <a:off x="3125693" y="2295041"/>
            <a:ext cx="1791157" cy="7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인기 주식 차트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E7225D-8BFA-4459-AC30-D6BBFAA40B3D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1797924" y="2694052"/>
            <a:ext cx="1327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3A87F9A-C703-400D-BB0C-6EC177F40331}"/>
              </a:ext>
            </a:extLst>
          </p:cNvPr>
          <p:cNvSpPr txBox="1"/>
          <p:nvPr/>
        </p:nvSpPr>
        <p:spPr>
          <a:xfrm>
            <a:off x="249382" y="3585539"/>
            <a:ext cx="57102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select </a:t>
            </a:r>
            <a:r>
              <a:rPr lang="ko-KR" altLang="en-US" dirty="0"/>
              <a:t>해시태그</a:t>
            </a:r>
          </a:p>
          <a:p>
            <a:r>
              <a:rPr lang="ko-KR" altLang="en-US" dirty="0"/>
              <a:t>     </a:t>
            </a:r>
            <a:r>
              <a:rPr lang="en-US" altLang="ko-KR" dirty="0"/>
              <a:t>, count(*) </a:t>
            </a:r>
          </a:p>
          <a:p>
            <a:r>
              <a:rPr lang="en-US" altLang="ko-KR" dirty="0"/>
              <a:t>     , rank() OVER (ORDER BY count(*) DESC) "RANK"</a:t>
            </a:r>
          </a:p>
          <a:p>
            <a:r>
              <a:rPr lang="en-US" altLang="ko-KR" dirty="0"/>
              <a:t>  from </a:t>
            </a:r>
            <a:r>
              <a:rPr lang="ko-KR" altLang="en-US" dirty="0"/>
              <a:t>테이블명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group by </a:t>
            </a:r>
            <a:r>
              <a:rPr lang="ko-KR" altLang="en-US" dirty="0"/>
              <a:t>해시태그 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having count(*) &gt;= 1;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4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753D9E-5C6B-4CF0-ABAD-033D798818DD}"/>
              </a:ext>
            </a:extLst>
          </p:cNvPr>
          <p:cNvSpPr/>
          <p:nvPr/>
        </p:nvSpPr>
        <p:spPr>
          <a:xfrm>
            <a:off x="249382" y="232756"/>
            <a:ext cx="2161309" cy="7980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채팅방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F2D06-B321-4DCC-93D6-2A5B674FC609}"/>
              </a:ext>
            </a:extLst>
          </p:cNvPr>
          <p:cNvSpPr txBox="1"/>
          <p:nvPr/>
        </p:nvSpPr>
        <p:spPr>
          <a:xfrm>
            <a:off x="2410691" y="262435"/>
            <a:ext cx="4229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 소켓을 이용한 채팅 기능</a:t>
            </a:r>
            <a:endParaRPr lang="en-US" altLang="ko-KR" dirty="0"/>
          </a:p>
          <a:p>
            <a:r>
              <a:rPr lang="ko-KR" altLang="en-US" dirty="0"/>
              <a:t>로그인 유무에 따라 채팅 가능 </a:t>
            </a:r>
            <a:r>
              <a:rPr lang="en-US" altLang="ko-KR" dirty="0"/>
              <a:t>/ </a:t>
            </a:r>
            <a:r>
              <a:rPr lang="ko-KR" altLang="en-US" dirty="0"/>
              <a:t>불가능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A1FE01-4C85-4BC6-81A4-090D2008C390}"/>
              </a:ext>
            </a:extLst>
          </p:cNvPr>
          <p:cNvSpPr/>
          <p:nvPr/>
        </p:nvSpPr>
        <p:spPr>
          <a:xfrm>
            <a:off x="492872" y="1814939"/>
            <a:ext cx="1548542" cy="7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693D24-0FC0-4A0D-A0C0-C9821154E64D}"/>
              </a:ext>
            </a:extLst>
          </p:cNvPr>
          <p:cNvSpPr/>
          <p:nvPr/>
        </p:nvSpPr>
        <p:spPr>
          <a:xfrm>
            <a:off x="4931472" y="1607524"/>
            <a:ext cx="2329056" cy="1212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유무 확인</a:t>
            </a:r>
            <a:endParaRPr lang="en-US" altLang="ko-KR" dirty="0"/>
          </a:p>
          <a:p>
            <a:pPr algn="ctr"/>
            <a:r>
              <a:rPr lang="ko-KR" altLang="en-US" dirty="0"/>
              <a:t>및</a:t>
            </a:r>
            <a:endParaRPr lang="en-US" altLang="ko-KR" dirty="0"/>
          </a:p>
          <a:p>
            <a:pPr algn="ctr"/>
            <a:r>
              <a:rPr lang="en-US" altLang="ko-KR" dirty="0"/>
              <a:t>ID</a:t>
            </a:r>
            <a:r>
              <a:rPr lang="ko-KR" altLang="en-US" dirty="0"/>
              <a:t>  정보 처리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BC185FE-F75D-4245-9AEE-CE388828BFC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041414" y="2213950"/>
            <a:ext cx="2890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6955B3-2DEC-48CC-98BC-B7E89B52DE0A}"/>
              </a:ext>
            </a:extLst>
          </p:cNvPr>
          <p:cNvSpPr/>
          <p:nvPr/>
        </p:nvSpPr>
        <p:spPr>
          <a:xfrm>
            <a:off x="9907971" y="1512753"/>
            <a:ext cx="1791157" cy="1402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채팅방</a:t>
            </a:r>
            <a:r>
              <a:rPr lang="ko-KR" altLang="en-US" dirty="0"/>
              <a:t> 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9886A00-9648-4EFA-9CD2-CC730FAEB91A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7260528" y="2213950"/>
            <a:ext cx="2647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BA897B9-67B1-4E24-9055-FCB04C2BCB95}"/>
              </a:ext>
            </a:extLst>
          </p:cNvPr>
          <p:cNvSpPr txBox="1"/>
          <p:nvPr/>
        </p:nvSpPr>
        <p:spPr>
          <a:xfrm>
            <a:off x="2776152" y="181493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채팅창</a:t>
            </a:r>
            <a:r>
              <a:rPr lang="ko-KR" altLang="en-US" dirty="0"/>
              <a:t> 클릭</a:t>
            </a:r>
          </a:p>
        </p:txBody>
      </p:sp>
    </p:spTree>
    <p:extLst>
      <p:ext uri="{BB962C8B-B14F-4D97-AF65-F5344CB8AC3E}">
        <p14:creationId xmlns:p14="http://schemas.microsoft.com/office/powerpoint/2010/main" val="259782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3" y="81566"/>
            <a:ext cx="1959216" cy="6499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692" y="1445629"/>
            <a:ext cx="7578603" cy="189465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088291" y="2586359"/>
            <a:ext cx="274320" cy="248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8362611" y="2087709"/>
            <a:ext cx="2851256" cy="622791"/>
            <a:chOff x="11755885" y="3411538"/>
            <a:chExt cx="2631652" cy="622791"/>
          </a:xfrm>
        </p:grpSpPr>
        <p:cxnSp>
          <p:nvCxnSpPr>
            <p:cNvPr id="21" name="직선 연결선 20"/>
            <p:cNvCxnSpPr>
              <a:stCxn id="24" idx="1"/>
            </p:cNvCxnSpPr>
            <p:nvPr/>
          </p:nvCxnSpPr>
          <p:spPr>
            <a:xfrm flipH="1">
              <a:off x="11755885" y="3642371"/>
              <a:ext cx="268538" cy="391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12024422" y="3411538"/>
              <a:ext cx="23631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678502" y="2087709"/>
            <a:ext cx="2709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상대방에게 받은 메시지 중 </a:t>
            </a:r>
            <a:endParaRPr lang="en-US" altLang="ko-KR" sz="1200" dirty="0"/>
          </a:p>
          <a:p>
            <a:r>
              <a:rPr lang="ko-KR" altLang="en-US" sz="1200" dirty="0"/>
              <a:t>아직 읽지 않은 최신 메시지 개수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911672" y="2776450"/>
            <a:ext cx="1361963" cy="207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4066483" y="2984269"/>
            <a:ext cx="2643447" cy="910279"/>
            <a:chOff x="7356778" y="2881505"/>
            <a:chExt cx="2643447" cy="910279"/>
          </a:xfrm>
        </p:grpSpPr>
        <p:grpSp>
          <p:nvGrpSpPr>
            <p:cNvPr id="30" name="그룹 29"/>
            <p:cNvGrpSpPr/>
            <p:nvPr/>
          </p:nvGrpSpPr>
          <p:grpSpPr>
            <a:xfrm>
              <a:off x="7373403" y="2881505"/>
              <a:ext cx="2560310" cy="910279"/>
              <a:chOff x="12651015" y="2391246"/>
              <a:chExt cx="2363115" cy="910279"/>
            </a:xfrm>
          </p:grpSpPr>
          <p:cxnSp>
            <p:nvCxnSpPr>
              <p:cNvPr id="31" name="직선 연결선 30"/>
              <p:cNvCxnSpPr>
                <a:stCxn id="32" idx="0"/>
              </p:cNvCxnSpPr>
              <p:nvPr/>
            </p:nvCxnSpPr>
            <p:spPr>
              <a:xfrm flipV="1">
                <a:off x="13832573" y="2391246"/>
                <a:ext cx="1154027" cy="6152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/>
              <p:cNvSpPr/>
              <p:nvPr/>
            </p:nvSpPr>
            <p:spPr>
              <a:xfrm>
                <a:off x="12651015" y="3006464"/>
                <a:ext cx="2363115" cy="2950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356778" y="3514529"/>
              <a:ext cx="26434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나눈 </a:t>
              </a:r>
              <a:r>
                <a:rPr lang="ko-KR" altLang="en-US" sz="1200" dirty="0" err="1"/>
                <a:t>메세지</a:t>
              </a:r>
              <a:r>
                <a:rPr lang="ko-KR" altLang="en-US" sz="1200" dirty="0"/>
                <a:t> 중 가장 최근 </a:t>
              </a:r>
              <a:r>
                <a:rPr lang="ko-KR" altLang="en-US" sz="1200" dirty="0" err="1"/>
                <a:t>메세지</a:t>
              </a:r>
              <a:endParaRPr lang="ko-KR" altLang="en-US" sz="1200" dirty="0"/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918" y="2900333"/>
            <a:ext cx="3591351" cy="2204393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25" y="4077142"/>
            <a:ext cx="6131566" cy="891533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715" y="2514521"/>
            <a:ext cx="3516608" cy="1358936"/>
          </a:xfrm>
          <a:prstGeom prst="rect">
            <a:avLst/>
          </a:prstGeom>
        </p:spPr>
      </p:pic>
      <p:sp>
        <p:nvSpPr>
          <p:cNvPr id="20" name="텍스트 상자 1"/>
          <p:cNvSpPr txBox="1">
            <a:spLocks/>
          </p:cNvSpPr>
          <p:nvPr/>
        </p:nvSpPr>
        <p:spPr>
          <a:xfrm>
            <a:off x="143903" y="713419"/>
            <a:ext cx="1490757" cy="40139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메시지 함</a:t>
            </a:r>
          </a:p>
        </p:txBody>
      </p:sp>
    </p:spTree>
    <p:extLst>
      <p:ext uri="{BB962C8B-B14F-4D97-AF65-F5344CB8AC3E}">
        <p14:creationId xmlns:p14="http://schemas.microsoft.com/office/powerpoint/2010/main" val="173618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3" y="81566"/>
            <a:ext cx="1959216" cy="6499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194" y="731521"/>
            <a:ext cx="7300523" cy="516220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769033" y="1256322"/>
            <a:ext cx="581891" cy="281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6059980" y="633532"/>
            <a:ext cx="1753984" cy="622790"/>
            <a:chOff x="11755881" y="3411539"/>
            <a:chExt cx="1618892" cy="622790"/>
          </a:xfrm>
        </p:grpSpPr>
        <p:cxnSp>
          <p:nvCxnSpPr>
            <p:cNvPr id="30" name="직선 연결선 29"/>
            <p:cNvCxnSpPr>
              <a:stCxn id="31" idx="1"/>
              <a:endCxn id="7" idx="0"/>
            </p:cNvCxnSpPr>
            <p:nvPr/>
          </p:nvCxnSpPr>
          <p:spPr>
            <a:xfrm flipH="1">
              <a:off x="11755881" y="3585224"/>
              <a:ext cx="268543" cy="4491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>
              <a:off x="12024423" y="3411539"/>
              <a:ext cx="1350350" cy="3473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350924" y="668717"/>
            <a:ext cx="1529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대화 상대방 닉네임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69032" y="2701351"/>
            <a:ext cx="1662546" cy="515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7431584" y="2162123"/>
            <a:ext cx="2942697" cy="622791"/>
            <a:chOff x="11755884" y="3411538"/>
            <a:chExt cx="2716050" cy="622791"/>
          </a:xfrm>
        </p:grpSpPr>
        <p:cxnSp>
          <p:nvCxnSpPr>
            <p:cNvPr id="39" name="직선 연결선 38"/>
            <p:cNvCxnSpPr>
              <a:stCxn id="40" idx="1"/>
            </p:cNvCxnSpPr>
            <p:nvPr/>
          </p:nvCxnSpPr>
          <p:spPr>
            <a:xfrm flipH="1">
              <a:off x="11755884" y="3642371"/>
              <a:ext cx="268539" cy="391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12024422" y="3411538"/>
              <a:ext cx="24475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813964" y="2162124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상대방이 대화를 읽지 않았을 경우 숫자 </a:t>
            </a:r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r>
              <a:rPr lang="ko-KR" altLang="en-US" sz="1200" dirty="0"/>
              <a:t>을 표시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531" y="2784914"/>
            <a:ext cx="2651750" cy="1340132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4749337" y="1536905"/>
            <a:ext cx="1310643" cy="1164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1654251" y="1256322"/>
            <a:ext cx="3095084" cy="862806"/>
            <a:chOff x="12024422" y="3411538"/>
            <a:chExt cx="2856700" cy="862806"/>
          </a:xfrm>
        </p:grpSpPr>
        <p:cxnSp>
          <p:nvCxnSpPr>
            <p:cNvPr id="48" name="직선 연결선 47"/>
            <p:cNvCxnSpPr>
              <a:stCxn id="49" idx="3"/>
              <a:endCxn id="46" idx="1"/>
            </p:cNvCxnSpPr>
            <p:nvPr/>
          </p:nvCxnSpPr>
          <p:spPr>
            <a:xfrm>
              <a:off x="14471934" y="3642371"/>
              <a:ext cx="409188" cy="63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/>
            <p:cNvSpPr/>
            <p:nvPr/>
          </p:nvSpPr>
          <p:spPr>
            <a:xfrm>
              <a:off x="12024422" y="3411538"/>
              <a:ext cx="24475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654243" y="1333265"/>
            <a:ext cx="2776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보낸 상대방의 닉네임이 표시됨</a:t>
            </a: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293" y="2002075"/>
            <a:ext cx="3913705" cy="2214411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5320145" y="5636028"/>
            <a:ext cx="1496291" cy="199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4527668" y="5606834"/>
            <a:ext cx="788107" cy="128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623" y="4925036"/>
            <a:ext cx="3977675" cy="11240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텍스트 상자 1"/>
          <p:cNvSpPr txBox="1">
            <a:spLocks/>
          </p:cNvSpPr>
          <p:nvPr/>
        </p:nvSpPr>
        <p:spPr>
          <a:xfrm>
            <a:off x="143903" y="731521"/>
            <a:ext cx="1172138" cy="40139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charset="0"/>
                <a:ea typeface="배달의민족 주아" charset="0"/>
              </a:rPr>
              <a:t>채팅 방</a:t>
            </a:r>
          </a:p>
        </p:txBody>
      </p:sp>
    </p:spTree>
    <p:extLst>
      <p:ext uri="{BB962C8B-B14F-4D97-AF65-F5344CB8AC3E}">
        <p14:creationId xmlns:p14="http://schemas.microsoft.com/office/powerpoint/2010/main" val="142054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338</Words>
  <Application>Microsoft Office PowerPoint</Application>
  <PresentationFormat>와이드스크린</PresentationFormat>
  <Paragraphs>50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배달의민족 주아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혜원</dc:creator>
  <cp:lastModifiedBy>박 혜원</cp:lastModifiedBy>
  <cp:revision>18</cp:revision>
  <dcterms:created xsi:type="dcterms:W3CDTF">2021-10-05T13:45:27Z</dcterms:created>
  <dcterms:modified xsi:type="dcterms:W3CDTF">2021-10-06T13:15:39Z</dcterms:modified>
</cp:coreProperties>
</file>