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5" r:id="rId6"/>
    <p:sldId id="267" r:id="rId7"/>
    <p:sldId id="269" r:id="rId8"/>
    <p:sldId id="270" r:id="rId9"/>
    <p:sldId id="271" r:id="rId10"/>
    <p:sldId id="264" r:id="rId11"/>
    <p:sldId id="27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8FBD-EF4C-4548-B8CD-8152961E7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4D5A8-3458-43D4-B8F2-85D027019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7C8A8-92E6-4099-8938-0F109FC0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96A51-9C89-421B-805F-2A42E511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CECDE-5C6C-4BC9-BD95-A26BCE87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4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35C6-BEDD-40AE-93AF-A6411433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5AB35-D74F-4617-A4B3-83157CA78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91CBB-A947-4036-A031-85B05137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CD023-2292-4B21-B850-22EFD231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FC4B-5ABB-4CFE-AA2C-1C8A8D7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4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D494AF-024B-456B-9A9D-B65AFBBD9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DB6B3-0CD7-4D9B-AAAA-8156B101A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A433D-6CE2-42FB-B733-C04381AC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4230A-5866-4D22-B03B-9E66320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5FDFC-C1A3-41DC-BD61-08F0B959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33A2-5BA3-4D34-B7AE-9106742D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AA0AF-B4CC-4C45-B80C-B44BC12D6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D001D-2ADB-49FF-BED5-1FC0A5E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4D334-7465-4CBB-8F77-77FE764D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8CBA2-419F-4822-9103-FC546A2A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02D25-1D48-46D8-9861-5E7B709B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FCFA8-5284-465F-908F-41992081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40B59-E6E4-4106-8026-2B9687A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A8FE1-FC42-4081-A8FE-2F24AD9C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93D42-D3C2-4543-A5ED-C27D1565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908A-D8F7-43A7-82A0-B584A12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777CD-0C5C-491F-AAF0-91F7BA88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7DB9C-75FA-41C6-ADFE-FB84C8508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A05D8-E748-48F0-B41A-8359F5F4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0F37D-1BB1-476E-BA56-560FA916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B15FE-3973-4EF2-89C3-C250A54A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A6ACC-8ED3-490C-86D4-D11CBCB5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A961-623C-4CE7-BEFB-3F3060C7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11865-4C07-4C84-B480-7D8718A8A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5D906C-A11D-4F40-9CDC-85AD783A6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9DA41-C436-4DA2-AE9D-0073367EB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30F74A-36DC-4DA5-9DE3-034D65BB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8E85F-C255-42A0-A35E-344FD17D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404-6DB6-45BA-8BF8-0E0FCAC2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6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0819-28B2-40B2-9DF6-E4BE43A8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2DA09-F554-4EA2-8374-78A64F02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CAEB23-F36E-4293-A1C7-CFBA9AA6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B987F1-864D-4264-88BD-13BC4D58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7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48CF6-BA73-4F8B-8952-925F5FAF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BC300C-481B-4D72-A6D2-CBD3F364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3B443-DDBD-4C7F-9827-FFD58E6C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4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B98AE-2D5F-4FC9-9A75-B1640DA3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9D449-DD89-4B2C-AC6C-BB221E69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7B925-4546-4A36-90C3-3C0C1426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E4C18-647E-457E-9988-493DDB39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4C717-2D10-478E-B57E-91A5C3E2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940DE-CE6E-4C1F-9EE1-ED11387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53D60-9A89-4DA7-97B8-8A00FBE3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0D592-E4BE-40BE-B255-270851E22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2B1E3-6937-48DE-A328-B6F37CF50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F5C9F-021D-454E-81FF-4E089CD3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A3ECF-15D5-488F-9A5E-50A37CA6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5CB26-EB0D-4A18-8D50-6349B1F2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69D467-B515-4E2D-AC5B-DEF6D88C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A79A1-80F9-4768-B277-AD978E5B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833E-64BD-4281-9BE0-8B48ABFE9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FFAF-7180-4433-9C4B-8BC49A0896C1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D00B1-3442-401D-920C-58C72E398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85811-BE9A-40B8-A578-A4F40DB4B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CEAE-8082-4CCB-87BC-FDF513BF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F0E81E-FC9F-4BF0-8BEF-0AFE0F839132}"/>
              </a:ext>
            </a:extLst>
          </p:cNvPr>
          <p:cNvSpPr/>
          <p:nvPr/>
        </p:nvSpPr>
        <p:spPr>
          <a:xfrm>
            <a:off x="343410" y="514480"/>
            <a:ext cx="1501630" cy="931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235C3-365E-4BDE-8DDE-5004B9B6BFB6}"/>
              </a:ext>
            </a:extLst>
          </p:cNvPr>
          <p:cNvSpPr/>
          <p:nvPr/>
        </p:nvSpPr>
        <p:spPr>
          <a:xfrm>
            <a:off x="3129413" y="576378"/>
            <a:ext cx="1736521" cy="81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FF8428-B628-42E5-9679-414587ECC603}"/>
              </a:ext>
            </a:extLst>
          </p:cNvPr>
          <p:cNvSpPr/>
          <p:nvPr/>
        </p:nvSpPr>
        <p:spPr>
          <a:xfrm>
            <a:off x="5569131" y="4915988"/>
            <a:ext cx="1767840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97FA89-4EB8-47DE-A8E3-D15DB4F42069}"/>
              </a:ext>
            </a:extLst>
          </p:cNvPr>
          <p:cNvSpPr/>
          <p:nvPr/>
        </p:nvSpPr>
        <p:spPr>
          <a:xfrm>
            <a:off x="8412480" y="2503700"/>
            <a:ext cx="1820092" cy="8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처리빈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704B7C-E74B-47B7-9C17-D4B22C09B2D0}"/>
              </a:ext>
            </a:extLst>
          </p:cNvPr>
          <p:cNvSpPr/>
          <p:nvPr/>
        </p:nvSpPr>
        <p:spPr>
          <a:xfrm>
            <a:off x="6453051" y="514480"/>
            <a:ext cx="1506583" cy="81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가입처리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A14EEC2-E045-41C3-8FBF-8130F58D5F0C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4865934" y="921347"/>
            <a:ext cx="1587117" cy="6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38F3BB-B179-471B-8FFE-A2BEF71B540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45040" y="980069"/>
            <a:ext cx="1284373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FAE003C-C25F-4285-A6DA-A9D98695B522}"/>
              </a:ext>
            </a:extLst>
          </p:cNvPr>
          <p:cNvCxnSpPr>
            <a:cxnSpLocks/>
            <a:stCxn id="43" idx="0"/>
            <a:endCxn id="4" idx="0"/>
          </p:cNvCxnSpPr>
          <p:nvPr/>
        </p:nvCxnSpPr>
        <p:spPr>
          <a:xfrm rot="16200000" flipV="1">
            <a:off x="4150284" y="-2541579"/>
            <a:ext cx="12700" cy="61121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FBEA36B-1F6B-4451-B8D1-58DEF4C2E4E0}"/>
              </a:ext>
            </a:extLst>
          </p:cNvPr>
          <p:cNvSpPr/>
          <p:nvPr/>
        </p:nvSpPr>
        <p:spPr>
          <a:xfrm>
            <a:off x="10971040" y="2320850"/>
            <a:ext cx="1314994" cy="1195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081C3D7-1178-43BF-959C-165C9843199B}"/>
              </a:ext>
            </a:extLst>
          </p:cNvPr>
          <p:cNvCxnSpPr>
            <a:stCxn id="20" idx="3"/>
            <a:endCxn id="65" idx="2"/>
          </p:cNvCxnSpPr>
          <p:nvPr/>
        </p:nvCxnSpPr>
        <p:spPr>
          <a:xfrm flipV="1">
            <a:off x="10232572" y="2918476"/>
            <a:ext cx="7384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0342B26-B1D7-4BC6-BE4D-B144D5D4CB76}"/>
              </a:ext>
            </a:extLst>
          </p:cNvPr>
          <p:cNvCxnSpPr>
            <a:cxnSpLocks/>
            <a:stCxn id="43" idx="3"/>
            <a:endCxn id="20" idx="0"/>
          </p:cNvCxnSpPr>
          <p:nvPr/>
        </p:nvCxnSpPr>
        <p:spPr>
          <a:xfrm>
            <a:off x="7959634" y="921347"/>
            <a:ext cx="1362892" cy="15823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FB2660F-AB10-431A-AF61-D4026312FF1F}"/>
              </a:ext>
            </a:extLst>
          </p:cNvPr>
          <p:cNvSpPr/>
          <p:nvPr/>
        </p:nvSpPr>
        <p:spPr>
          <a:xfrm>
            <a:off x="3230880" y="2686550"/>
            <a:ext cx="1736521" cy="81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회원인증</a:t>
            </a:r>
            <a:endParaRPr lang="en-US" altLang="ko-KR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AC6F81E-DADE-49C3-9053-1D3D074FD9A1}"/>
              </a:ext>
            </a:extLst>
          </p:cNvPr>
          <p:cNvSpPr/>
          <p:nvPr/>
        </p:nvSpPr>
        <p:spPr>
          <a:xfrm>
            <a:off x="1323703" y="5294811"/>
            <a:ext cx="1501630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38319B-0E65-4CE0-AA3D-E1547B981C59}"/>
              </a:ext>
            </a:extLst>
          </p:cNvPr>
          <p:cNvSpPr/>
          <p:nvPr/>
        </p:nvSpPr>
        <p:spPr>
          <a:xfrm>
            <a:off x="2386587" y="4080583"/>
            <a:ext cx="1611086" cy="5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C3259F-17DB-4000-8BC3-5728CE47FEBE}"/>
              </a:ext>
            </a:extLst>
          </p:cNvPr>
          <p:cNvSpPr/>
          <p:nvPr/>
        </p:nvSpPr>
        <p:spPr>
          <a:xfrm>
            <a:off x="8412480" y="4885509"/>
            <a:ext cx="2255520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EDFF4D1-0DB9-4A29-A680-77AF9EAF794F}"/>
              </a:ext>
            </a:extLst>
          </p:cNvPr>
          <p:cNvCxnSpPr>
            <a:stCxn id="4" idx="2"/>
            <a:endCxn id="74" idx="1"/>
          </p:cNvCxnSpPr>
          <p:nvPr/>
        </p:nvCxnSpPr>
        <p:spPr>
          <a:xfrm rot="16200000" flipH="1">
            <a:off x="1338673" y="1201209"/>
            <a:ext cx="1647759" cy="2136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A489190-7B2E-42DB-88E3-ACBB2A14D28F}"/>
              </a:ext>
            </a:extLst>
          </p:cNvPr>
          <p:cNvCxnSpPr>
            <a:stCxn id="74" idx="3"/>
            <a:endCxn id="20" idx="1"/>
          </p:cNvCxnSpPr>
          <p:nvPr/>
        </p:nvCxnSpPr>
        <p:spPr>
          <a:xfrm flipV="1">
            <a:off x="4967401" y="2918477"/>
            <a:ext cx="3445079" cy="1749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50D8E73-7DB0-4DDA-B204-A4C61D2224BF}"/>
              </a:ext>
            </a:extLst>
          </p:cNvPr>
          <p:cNvCxnSpPr>
            <a:stCxn id="74" idx="2"/>
            <a:endCxn id="76" idx="0"/>
          </p:cNvCxnSpPr>
          <p:nvPr/>
        </p:nvCxnSpPr>
        <p:spPr>
          <a:xfrm rot="5400000">
            <a:off x="3355486" y="3336928"/>
            <a:ext cx="580300" cy="9070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C928FDA-F444-454B-8BDD-2C23916BD066}"/>
              </a:ext>
            </a:extLst>
          </p:cNvPr>
          <p:cNvCxnSpPr>
            <a:stCxn id="75" idx="1"/>
            <a:endCxn id="4" idx="1"/>
          </p:cNvCxnSpPr>
          <p:nvPr/>
        </p:nvCxnSpPr>
        <p:spPr>
          <a:xfrm rot="10800000">
            <a:off x="343411" y="980070"/>
            <a:ext cx="980293" cy="4693565"/>
          </a:xfrm>
          <a:prstGeom prst="bentConnector3">
            <a:avLst>
              <a:gd name="adj1" fmla="val 123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04803F8B-F21C-49C1-9A59-83DC261D011B}"/>
              </a:ext>
            </a:extLst>
          </p:cNvPr>
          <p:cNvCxnSpPr>
            <a:stCxn id="76" idx="2"/>
            <a:endCxn id="75" idx="0"/>
          </p:cNvCxnSpPr>
          <p:nvPr/>
        </p:nvCxnSpPr>
        <p:spPr>
          <a:xfrm rot="5400000">
            <a:off x="2279937" y="4382618"/>
            <a:ext cx="706774" cy="1117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37F44D82-8D0D-4F1E-ACF5-E4F18D0D0A92}"/>
              </a:ext>
            </a:extLst>
          </p:cNvPr>
          <p:cNvCxnSpPr>
            <a:stCxn id="76" idx="3"/>
            <a:endCxn id="13" idx="0"/>
          </p:cNvCxnSpPr>
          <p:nvPr/>
        </p:nvCxnSpPr>
        <p:spPr>
          <a:xfrm>
            <a:off x="3997673" y="4334310"/>
            <a:ext cx="2455378" cy="581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6531F5D-E4DD-44FA-A862-0944934ADA13}"/>
              </a:ext>
            </a:extLst>
          </p:cNvPr>
          <p:cNvCxnSpPr>
            <a:stCxn id="13" idx="3"/>
            <a:endCxn id="78" idx="1"/>
          </p:cNvCxnSpPr>
          <p:nvPr/>
        </p:nvCxnSpPr>
        <p:spPr>
          <a:xfrm>
            <a:off x="7336971" y="5294811"/>
            <a:ext cx="1075509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0F0DB9D-BD51-4AB9-9886-AF7692D585B0}"/>
              </a:ext>
            </a:extLst>
          </p:cNvPr>
          <p:cNvCxnSpPr>
            <a:stCxn id="78" idx="0"/>
            <a:endCxn id="20" idx="2"/>
          </p:cNvCxnSpPr>
          <p:nvPr/>
        </p:nvCxnSpPr>
        <p:spPr>
          <a:xfrm flipH="1" flipV="1">
            <a:off x="9322526" y="3333253"/>
            <a:ext cx="217714" cy="155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AA59851-7CA9-47D4-9A42-B858F593CC7E}"/>
              </a:ext>
            </a:extLst>
          </p:cNvPr>
          <p:cNvSpPr/>
          <p:nvPr/>
        </p:nvSpPr>
        <p:spPr>
          <a:xfrm>
            <a:off x="9322526" y="365760"/>
            <a:ext cx="2294708" cy="402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51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B98F1F-C7BC-48F2-848A-97513FD23EC7}"/>
              </a:ext>
            </a:extLst>
          </p:cNvPr>
          <p:cNvSpPr/>
          <p:nvPr/>
        </p:nvSpPr>
        <p:spPr>
          <a:xfrm>
            <a:off x="600891" y="1480457"/>
            <a:ext cx="1550126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5286F-E1A7-4935-818B-A44FC33F8764}"/>
              </a:ext>
            </a:extLst>
          </p:cNvPr>
          <p:cNvSpPr/>
          <p:nvPr/>
        </p:nvSpPr>
        <p:spPr>
          <a:xfrm>
            <a:off x="3997234" y="1480457"/>
            <a:ext cx="2690949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2D12F9-6DDA-4081-82C5-4D8CFF412CD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1017" y="2129246"/>
            <a:ext cx="1846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1CC4D9-4E1D-4D75-AA16-97821C01F86A}"/>
              </a:ext>
            </a:extLst>
          </p:cNvPr>
          <p:cNvSpPr/>
          <p:nvPr/>
        </p:nvSpPr>
        <p:spPr>
          <a:xfrm>
            <a:off x="3936274" y="3840480"/>
            <a:ext cx="3013166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443BD6-652E-4547-9C57-1928B14B70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342709" y="2778034"/>
            <a:ext cx="100148" cy="106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20ABAF-1E4D-4813-A645-EF2231BA050C}"/>
              </a:ext>
            </a:extLst>
          </p:cNvPr>
          <p:cNvSpPr/>
          <p:nvPr/>
        </p:nvSpPr>
        <p:spPr>
          <a:xfrm>
            <a:off x="8534400" y="896983"/>
            <a:ext cx="2011680" cy="862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582E21-569C-4613-B128-16B64287FB34}"/>
              </a:ext>
            </a:extLst>
          </p:cNvPr>
          <p:cNvSpPr/>
          <p:nvPr/>
        </p:nvSpPr>
        <p:spPr>
          <a:xfrm>
            <a:off x="8229600" y="2778034"/>
            <a:ext cx="2438400" cy="2603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뉴스창</a:t>
            </a:r>
            <a:r>
              <a:rPr lang="ko-KR" altLang="en-US" dirty="0"/>
              <a:t> 스크롤이 </a:t>
            </a:r>
            <a:r>
              <a:rPr lang="ko-KR" altLang="en-US" dirty="0" err="1"/>
              <a:t>적용되어있는</a:t>
            </a:r>
            <a:r>
              <a:rPr lang="ko-KR" altLang="en-US" dirty="0"/>
              <a:t> 상태로 보임</a:t>
            </a:r>
          </a:p>
        </p:txBody>
      </p:sp>
    </p:spTree>
    <p:extLst>
      <p:ext uri="{BB962C8B-B14F-4D97-AF65-F5344CB8AC3E}">
        <p14:creationId xmlns:p14="http://schemas.microsoft.com/office/powerpoint/2010/main" val="53293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A2E1-1378-4434-B2A8-EA99B1D4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977B9-9892-4A42-B556-63C9ADBC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https://sbiz.wooribank.com/biz/Dream?withyou=CMCOM0193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07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10D50-FD17-486C-BE46-7ADC84AD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6"/>
            <a:ext cx="10515600" cy="5663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게시판 </a:t>
            </a:r>
            <a:r>
              <a:rPr lang="en-US" altLang="ko-KR" dirty="0"/>
              <a:t>DB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 err="1"/>
              <a:t>글목록</a:t>
            </a:r>
            <a:r>
              <a:rPr lang="en-US" altLang="ko-KR" dirty="0"/>
              <a:t>-</a:t>
            </a:r>
            <a:r>
              <a:rPr lang="ko-KR" altLang="en-US" dirty="0"/>
              <a:t>추천기능</a:t>
            </a:r>
            <a:r>
              <a:rPr lang="en-US" altLang="ko-KR" dirty="0"/>
              <a:t>,</a:t>
            </a:r>
            <a:r>
              <a:rPr lang="ko-KR" altLang="en-US" dirty="0" err="1"/>
              <a:t>추천정렬</a:t>
            </a:r>
            <a:r>
              <a:rPr lang="en-US" altLang="ko-KR" dirty="0"/>
              <a:t>,</a:t>
            </a:r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,</a:t>
            </a:r>
            <a:r>
              <a:rPr lang="ko-KR" altLang="en-US" dirty="0" err="1"/>
              <a:t>글내용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글올리기</a:t>
            </a:r>
            <a:r>
              <a:rPr lang="en-US" altLang="ko-KR" dirty="0"/>
              <a:t>-</a:t>
            </a:r>
            <a:r>
              <a:rPr lang="ko-KR" altLang="en-US" dirty="0"/>
              <a:t>댓글기능</a:t>
            </a:r>
            <a:r>
              <a:rPr lang="en-US" altLang="ko-KR" dirty="0"/>
              <a:t>,</a:t>
            </a:r>
            <a:r>
              <a:rPr lang="ko-KR" altLang="en-US" dirty="0"/>
              <a:t>익명</a:t>
            </a:r>
            <a:r>
              <a:rPr lang="en-US" altLang="ko-KR" dirty="0"/>
              <a:t>(on/off),</a:t>
            </a:r>
            <a:r>
              <a:rPr lang="ko-KR" altLang="en-US" dirty="0"/>
              <a:t>해시태그</a:t>
            </a:r>
            <a:endParaRPr lang="en-US" altLang="ko-KR" dirty="0"/>
          </a:p>
          <a:p>
            <a:r>
              <a:rPr lang="ko-KR" altLang="en-US" dirty="0"/>
              <a:t>댓글</a:t>
            </a:r>
            <a:r>
              <a:rPr lang="en-US" altLang="ko-KR" dirty="0"/>
              <a:t>-</a:t>
            </a:r>
            <a:r>
              <a:rPr lang="ko-KR" altLang="en-US" dirty="0"/>
              <a:t>작성자에게만 보이기</a:t>
            </a:r>
            <a:r>
              <a:rPr lang="en-US" altLang="ko-KR" dirty="0"/>
              <a:t>(on/off)</a:t>
            </a:r>
            <a:r>
              <a:rPr lang="ko-KR" altLang="en-US" dirty="0" err="1"/>
              <a:t>비밀글</a:t>
            </a:r>
            <a:endParaRPr lang="en-US" altLang="ko-KR" dirty="0"/>
          </a:p>
          <a:p>
            <a:r>
              <a:rPr lang="ko-KR" altLang="en-US" dirty="0" err="1"/>
              <a:t>페이징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55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F0E81E-FC9F-4BF0-8BEF-0AFE0F839132}"/>
              </a:ext>
            </a:extLst>
          </p:cNvPr>
          <p:cNvSpPr/>
          <p:nvPr/>
        </p:nvSpPr>
        <p:spPr>
          <a:xfrm>
            <a:off x="343410" y="514480"/>
            <a:ext cx="1501630" cy="931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FF8428-B628-42E5-9679-414587ECC603}"/>
              </a:ext>
            </a:extLst>
          </p:cNvPr>
          <p:cNvSpPr/>
          <p:nvPr/>
        </p:nvSpPr>
        <p:spPr>
          <a:xfrm>
            <a:off x="5569131" y="4915988"/>
            <a:ext cx="1767840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회원정보수정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97FA89-4EB8-47DE-A8E3-D15DB4F42069}"/>
              </a:ext>
            </a:extLst>
          </p:cNvPr>
          <p:cNvSpPr/>
          <p:nvPr/>
        </p:nvSpPr>
        <p:spPr>
          <a:xfrm>
            <a:off x="8412480" y="2503700"/>
            <a:ext cx="1820092" cy="8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처리빈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FBEA36B-1F6B-4451-B8D1-58DEF4C2E4E0}"/>
              </a:ext>
            </a:extLst>
          </p:cNvPr>
          <p:cNvSpPr/>
          <p:nvPr/>
        </p:nvSpPr>
        <p:spPr>
          <a:xfrm>
            <a:off x="10971040" y="2320850"/>
            <a:ext cx="1314994" cy="1195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081C3D7-1178-43BF-959C-165C9843199B}"/>
              </a:ext>
            </a:extLst>
          </p:cNvPr>
          <p:cNvCxnSpPr>
            <a:stCxn id="20" idx="3"/>
            <a:endCxn id="65" idx="2"/>
          </p:cNvCxnSpPr>
          <p:nvPr/>
        </p:nvCxnSpPr>
        <p:spPr>
          <a:xfrm flipV="1">
            <a:off x="10232572" y="2918476"/>
            <a:ext cx="7384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AC6F81E-DADE-49C3-9053-1D3D074FD9A1}"/>
              </a:ext>
            </a:extLst>
          </p:cNvPr>
          <p:cNvSpPr/>
          <p:nvPr/>
        </p:nvSpPr>
        <p:spPr>
          <a:xfrm>
            <a:off x="1323703" y="5294811"/>
            <a:ext cx="1501630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38319B-0E65-4CE0-AA3D-E1547B981C59}"/>
              </a:ext>
            </a:extLst>
          </p:cNvPr>
          <p:cNvSpPr/>
          <p:nvPr/>
        </p:nvSpPr>
        <p:spPr>
          <a:xfrm>
            <a:off x="2386587" y="4080583"/>
            <a:ext cx="1611086" cy="5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C3259F-17DB-4000-8BC3-5728CE47FEBE}"/>
              </a:ext>
            </a:extLst>
          </p:cNvPr>
          <p:cNvSpPr/>
          <p:nvPr/>
        </p:nvSpPr>
        <p:spPr>
          <a:xfrm>
            <a:off x="8214360" y="4845860"/>
            <a:ext cx="2255520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EDFF4D1-0DB9-4A29-A680-77AF9EAF794F}"/>
              </a:ext>
            </a:extLst>
          </p:cNvPr>
          <p:cNvCxnSpPr>
            <a:cxnSpLocks/>
            <a:stCxn id="4" idx="2"/>
            <a:endCxn id="32" idx="2"/>
          </p:cNvCxnSpPr>
          <p:nvPr/>
        </p:nvCxnSpPr>
        <p:spPr>
          <a:xfrm rot="16200000" flipH="1">
            <a:off x="1341656" y="1198226"/>
            <a:ext cx="1610276" cy="2105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A489190-7B2E-42DB-88E3-ACBB2A14D28F}"/>
              </a:ext>
            </a:extLst>
          </p:cNvPr>
          <p:cNvCxnSpPr>
            <a:cxnSpLocks/>
            <a:stCxn id="32" idx="6"/>
            <a:endCxn id="20" idx="1"/>
          </p:cNvCxnSpPr>
          <p:nvPr/>
        </p:nvCxnSpPr>
        <p:spPr>
          <a:xfrm flipV="1">
            <a:off x="4935885" y="2918477"/>
            <a:ext cx="3476595" cy="137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50D8E73-7DB0-4DDA-B204-A4C61D2224BF}"/>
              </a:ext>
            </a:extLst>
          </p:cNvPr>
          <p:cNvCxnSpPr>
            <a:cxnSpLocks/>
            <a:stCxn id="32" idx="4"/>
            <a:endCxn id="76" idx="0"/>
          </p:cNvCxnSpPr>
          <p:nvPr/>
        </p:nvCxnSpPr>
        <p:spPr>
          <a:xfrm rot="5400000">
            <a:off x="3304087" y="3317044"/>
            <a:ext cx="651583" cy="875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C928FDA-F444-454B-8BDD-2C23916BD066}"/>
              </a:ext>
            </a:extLst>
          </p:cNvPr>
          <p:cNvCxnSpPr>
            <a:stCxn id="75" idx="1"/>
            <a:endCxn id="4" idx="1"/>
          </p:cNvCxnSpPr>
          <p:nvPr/>
        </p:nvCxnSpPr>
        <p:spPr>
          <a:xfrm rot="10800000">
            <a:off x="343411" y="980070"/>
            <a:ext cx="980293" cy="4693565"/>
          </a:xfrm>
          <a:prstGeom prst="bentConnector3">
            <a:avLst>
              <a:gd name="adj1" fmla="val 123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04803F8B-F21C-49C1-9A59-83DC261D011B}"/>
              </a:ext>
            </a:extLst>
          </p:cNvPr>
          <p:cNvCxnSpPr>
            <a:stCxn id="76" idx="2"/>
            <a:endCxn id="75" idx="0"/>
          </p:cNvCxnSpPr>
          <p:nvPr/>
        </p:nvCxnSpPr>
        <p:spPr>
          <a:xfrm rot="5400000">
            <a:off x="2279937" y="4382618"/>
            <a:ext cx="706774" cy="1117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37F44D82-8D0D-4F1E-ACF5-E4F18D0D0A92}"/>
              </a:ext>
            </a:extLst>
          </p:cNvPr>
          <p:cNvCxnSpPr>
            <a:stCxn id="76" idx="3"/>
            <a:endCxn id="13" idx="0"/>
          </p:cNvCxnSpPr>
          <p:nvPr/>
        </p:nvCxnSpPr>
        <p:spPr>
          <a:xfrm>
            <a:off x="3997673" y="4334310"/>
            <a:ext cx="2455378" cy="581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6531F5D-E4DD-44FA-A862-0944934ADA13}"/>
              </a:ext>
            </a:extLst>
          </p:cNvPr>
          <p:cNvCxnSpPr>
            <a:stCxn id="13" idx="3"/>
            <a:endCxn id="78" idx="1"/>
          </p:cNvCxnSpPr>
          <p:nvPr/>
        </p:nvCxnSpPr>
        <p:spPr>
          <a:xfrm>
            <a:off x="7336971" y="5294811"/>
            <a:ext cx="877389" cy="2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0F0DB9D-BD51-4AB9-9886-AF7692D585B0}"/>
              </a:ext>
            </a:extLst>
          </p:cNvPr>
          <p:cNvCxnSpPr>
            <a:stCxn id="78" idx="0"/>
            <a:endCxn id="20" idx="2"/>
          </p:cNvCxnSpPr>
          <p:nvPr/>
        </p:nvCxnSpPr>
        <p:spPr>
          <a:xfrm flipH="1" flipV="1">
            <a:off x="9322526" y="3333253"/>
            <a:ext cx="19594" cy="151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AA59851-7CA9-47D4-9A42-B858F593CC7E}"/>
              </a:ext>
            </a:extLst>
          </p:cNvPr>
          <p:cNvSpPr/>
          <p:nvPr/>
        </p:nvSpPr>
        <p:spPr>
          <a:xfrm>
            <a:off x="9322526" y="365760"/>
            <a:ext cx="2294708" cy="402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관리자로그인페이지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1AD35C-19EA-4989-A40F-37016A64AB71}"/>
              </a:ext>
            </a:extLst>
          </p:cNvPr>
          <p:cNvSpPr/>
          <p:nvPr/>
        </p:nvSpPr>
        <p:spPr>
          <a:xfrm>
            <a:off x="2484370" y="586136"/>
            <a:ext cx="1736521" cy="81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9C999-F3BC-419B-96A0-8633E569B581}"/>
              </a:ext>
            </a:extLst>
          </p:cNvPr>
          <p:cNvSpPr/>
          <p:nvPr/>
        </p:nvSpPr>
        <p:spPr>
          <a:xfrm>
            <a:off x="6096000" y="768593"/>
            <a:ext cx="1863634" cy="5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권한부여 처리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05DBFF-DE91-40DD-9C80-E8FF7E67C0B0}"/>
              </a:ext>
            </a:extLst>
          </p:cNvPr>
          <p:cNvCxnSpPr>
            <a:stCxn id="12" idx="3"/>
          </p:cNvCxnSpPr>
          <p:nvPr/>
        </p:nvCxnSpPr>
        <p:spPr>
          <a:xfrm>
            <a:off x="7959634" y="1061726"/>
            <a:ext cx="1362892" cy="1624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8FD6D52-E5F0-495E-B2E3-7E4E7C77A9A9}"/>
              </a:ext>
            </a:extLst>
          </p:cNvPr>
          <p:cNvCxnSpPr>
            <a:cxnSpLocks/>
            <a:endCxn id="32" idx="7"/>
          </p:cNvCxnSpPr>
          <p:nvPr/>
        </p:nvCxnSpPr>
        <p:spPr>
          <a:xfrm rot="10800000" flipV="1">
            <a:off x="4681577" y="1309458"/>
            <a:ext cx="2548590" cy="1482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9A4E2CA-89D2-4514-81B6-3744F34A5D6C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rot="16200000" flipV="1">
            <a:off x="3068629" y="1683871"/>
            <a:ext cx="1282998" cy="714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DFEC1FA-F992-4C05-B3CC-48078F8BC5AF}"/>
              </a:ext>
            </a:extLst>
          </p:cNvPr>
          <p:cNvSpPr/>
          <p:nvPr/>
        </p:nvSpPr>
        <p:spPr>
          <a:xfrm>
            <a:off x="3199364" y="2682867"/>
            <a:ext cx="1736521" cy="746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회원인증</a:t>
            </a:r>
            <a:endParaRPr lang="en-US" altLang="ko-KR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0031A6C-CAFF-44B6-A8DE-C8B4F17A0D90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>
            <a:off x="5098995" y="-1160229"/>
            <a:ext cx="182457" cy="3675186"/>
          </a:xfrm>
          <a:prstGeom prst="bentConnector3">
            <a:avLst>
              <a:gd name="adj1" fmla="val -125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9917-49D5-4B90-8D0F-9E08F34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92061-6BC7-4F49-948B-E45DF396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ko-KR" altLang="en-US" dirty="0"/>
              <a:t>실시간차트</a:t>
            </a:r>
            <a:endParaRPr lang="en-US" altLang="ko-KR" dirty="0"/>
          </a:p>
          <a:p>
            <a:r>
              <a:rPr lang="ko-KR" altLang="en-US" dirty="0"/>
              <a:t>실시간채팅</a:t>
            </a:r>
            <a:endParaRPr lang="en-US" altLang="ko-KR" dirty="0"/>
          </a:p>
          <a:p>
            <a:r>
              <a:rPr lang="ko-KR" altLang="en-US" dirty="0" err="1"/>
              <a:t>인기검색어</a:t>
            </a:r>
            <a:r>
              <a:rPr lang="en-US" altLang="ko-KR" dirty="0"/>
              <a:t>(</a:t>
            </a:r>
            <a:r>
              <a:rPr lang="ko-KR" altLang="en-US" dirty="0"/>
              <a:t>주식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뉴스</a:t>
            </a:r>
            <a:endParaRPr lang="en-US" altLang="ko-KR" dirty="0"/>
          </a:p>
          <a:p>
            <a:r>
              <a:rPr lang="ko-KR" altLang="en-US" dirty="0"/>
              <a:t>환율계산기</a:t>
            </a:r>
            <a:endParaRPr lang="en-US" altLang="ko-KR" dirty="0"/>
          </a:p>
          <a:p>
            <a:r>
              <a:rPr lang="ko-KR" altLang="en-US" dirty="0" err="1"/>
              <a:t>메신져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9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0B9B559A-BDB6-4A8F-8431-C9427D1D60E8}"/>
              </a:ext>
            </a:extLst>
          </p:cNvPr>
          <p:cNvSpPr/>
          <p:nvPr/>
        </p:nvSpPr>
        <p:spPr>
          <a:xfrm>
            <a:off x="727164" y="957942"/>
            <a:ext cx="1602377" cy="55734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글목록</a:t>
            </a:r>
            <a:endParaRPr lang="ko-KR" altLang="en-US" dirty="0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48A68EE9-474E-4605-BE3A-434A605287A4}"/>
              </a:ext>
            </a:extLst>
          </p:cNvPr>
          <p:cNvSpPr/>
          <p:nvPr/>
        </p:nvSpPr>
        <p:spPr>
          <a:xfrm>
            <a:off x="3555274" y="957943"/>
            <a:ext cx="1402080" cy="55734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글올리기</a:t>
            </a:r>
            <a:endParaRPr lang="ko-KR" altLang="en-US" dirty="0"/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657124A0-2E8D-43EF-AA19-4234963C8E3D}"/>
              </a:ext>
            </a:extLst>
          </p:cNvPr>
          <p:cNvSpPr/>
          <p:nvPr/>
        </p:nvSpPr>
        <p:spPr>
          <a:xfrm>
            <a:off x="5860869" y="1071154"/>
            <a:ext cx="1645920" cy="55734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올린글처리</a:t>
            </a:r>
            <a:endParaRPr lang="ko-KR" altLang="en-US" dirty="0"/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75181FAF-FAD9-4ACE-8038-D238862C968D}"/>
              </a:ext>
            </a:extLst>
          </p:cNvPr>
          <p:cNvSpPr/>
          <p:nvPr/>
        </p:nvSpPr>
        <p:spPr>
          <a:xfrm>
            <a:off x="9204960" y="2473233"/>
            <a:ext cx="1489165" cy="7489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처리</a:t>
            </a: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94B87DE-4E80-40FC-8C01-3CEC9DE52A80}"/>
              </a:ext>
            </a:extLst>
          </p:cNvPr>
          <p:cNvSpPr/>
          <p:nvPr/>
        </p:nvSpPr>
        <p:spPr>
          <a:xfrm>
            <a:off x="10694125" y="4833257"/>
            <a:ext cx="1489165" cy="7489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E3C72707-24BE-4994-8B83-DC09D4787DE0}"/>
              </a:ext>
            </a:extLst>
          </p:cNvPr>
          <p:cNvSpPr/>
          <p:nvPr/>
        </p:nvSpPr>
        <p:spPr>
          <a:xfrm>
            <a:off x="3468189" y="2512422"/>
            <a:ext cx="1489165" cy="7489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글수정</a:t>
            </a:r>
            <a:endParaRPr lang="ko-KR" altLang="en-US" dirty="0"/>
          </a:p>
        </p:txBody>
      </p:sp>
      <p:sp>
        <p:nvSpPr>
          <p:cNvPr id="14" name="사각형: 잘린 대각선 방향 모서리 13">
            <a:extLst>
              <a:ext uri="{FF2B5EF4-FFF2-40B4-BE49-F238E27FC236}">
                <a16:creationId xmlns:a16="http://schemas.microsoft.com/office/drawing/2014/main" id="{DCA8B645-53C6-4ABC-89AF-2415A052C0C1}"/>
              </a:ext>
            </a:extLst>
          </p:cNvPr>
          <p:cNvSpPr/>
          <p:nvPr/>
        </p:nvSpPr>
        <p:spPr>
          <a:xfrm>
            <a:off x="6143898" y="5582195"/>
            <a:ext cx="1767841" cy="7489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삭제 처리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CBF0AD9F-B65F-48BE-B824-C6D963B957FB}"/>
              </a:ext>
            </a:extLst>
          </p:cNvPr>
          <p:cNvSpPr/>
          <p:nvPr/>
        </p:nvSpPr>
        <p:spPr>
          <a:xfrm>
            <a:off x="2373085" y="5647509"/>
            <a:ext cx="1489165" cy="7489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</a:p>
        </p:txBody>
      </p:sp>
      <p:sp>
        <p:nvSpPr>
          <p:cNvPr id="16" name="사각형: 잘린 대각선 방향 모서리 15">
            <a:extLst>
              <a:ext uri="{FF2B5EF4-FFF2-40B4-BE49-F238E27FC236}">
                <a16:creationId xmlns:a16="http://schemas.microsoft.com/office/drawing/2014/main" id="{48A91E42-0B10-4142-87A8-A634D7C2A4E0}"/>
              </a:ext>
            </a:extLst>
          </p:cNvPr>
          <p:cNvSpPr/>
          <p:nvPr/>
        </p:nvSpPr>
        <p:spPr>
          <a:xfrm>
            <a:off x="840376" y="2394855"/>
            <a:ext cx="1402081" cy="86650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941EE763-2086-4C13-A2AE-327CA6A8C555}"/>
              </a:ext>
            </a:extLst>
          </p:cNvPr>
          <p:cNvSpPr/>
          <p:nvPr/>
        </p:nvSpPr>
        <p:spPr>
          <a:xfrm>
            <a:off x="6183086" y="2452998"/>
            <a:ext cx="1489165" cy="7489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 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220DBE-60F9-4E1F-ABE6-69EDE3A192AB}"/>
              </a:ext>
            </a:extLst>
          </p:cNvPr>
          <p:cNvSpPr/>
          <p:nvPr/>
        </p:nvSpPr>
        <p:spPr>
          <a:xfrm>
            <a:off x="10130244" y="252548"/>
            <a:ext cx="1872343" cy="609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게시판페이지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218FA0-68EC-490D-BBE4-74AE183A0299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2329541" y="1236617"/>
            <a:ext cx="1225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34B314-FE0F-48CF-BF4B-A974F9E86467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4957354" y="1236618"/>
            <a:ext cx="903515" cy="11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F62BF2E-F661-42FF-85A8-85EE7DA1D7C5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>
            <a:off x="7506789" y="1349829"/>
            <a:ext cx="2442754" cy="1123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EE45858-AC03-48F8-99C6-8C1DA803AA71}"/>
              </a:ext>
            </a:extLst>
          </p:cNvPr>
          <p:cNvCxnSpPr>
            <a:stCxn id="11" idx="0"/>
            <a:endCxn id="12" idx="3"/>
          </p:cNvCxnSpPr>
          <p:nvPr/>
        </p:nvCxnSpPr>
        <p:spPr>
          <a:xfrm>
            <a:off x="10694125" y="2847702"/>
            <a:ext cx="744583" cy="1985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A3BC6AA-5133-449B-BEBC-1E5492299662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>
            <a:off x="2242457" y="2828108"/>
            <a:ext cx="1225732" cy="587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FFD8BF5-163F-44E6-9301-EC95A27780A7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rot="16200000" flipH="1">
            <a:off x="1095103" y="1948541"/>
            <a:ext cx="879564" cy="130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F51DFFE-F63B-4FBD-9C93-FE0B2637B600}"/>
              </a:ext>
            </a:extLst>
          </p:cNvPr>
          <p:cNvCxnSpPr>
            <a:stCxn id="13" idx="0"/>
            <a:endCxn id="17" idx="2"/>
          </p:cNvCxnSpPr>
          <p:nvPr/>
        </p:nvCxnSpPr>
        <p:spPr>
          <a:xfrm flipV="1">
            <a:off x="4957354" y="2827467"/>
            <a:ext cx="1225732" cy="5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EA29548-E41C-49E6-AFD6-327D245051E2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>
            <a:off x="7672251" y="2827467"/>
            <a:ext cx="1532709" cy="20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B2CB06C-6F37-436E-B3CC-489D453FAFB7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rot="16200000" flipH="1">
            <a:off x="576942" y="4225835"/>
            <a:ext cx="2760618" cy="831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EEB50A4-FF01-4B60-BABD-DDD4CC9F78C0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3862250" y="5956664"/>
            <a:ext cx="2281648" cy="65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8773AE5-4C36-4EE1-BA8F-B651BCE8FD21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flipV="1">
            <a:off x="7911739" y="3222171"/>
            <a:ext cx="2037804" cy="2734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911AE48-076C-4EA0-9AC6-045E2ADE3343}"/>
              </a:ext>
            </a:extLst>
          </p:cNvPr>
          <p:cNvCxnSpPr>
            <a:endCxn id="9" idx="1"/>
          </p:cNvCxnSpPr>
          <p:nvPr/>
        </p:nvCxnSpPr>
        <p:spPr>
          <a:xfrm flipV="1">
            <a:off x="1811383" y="1515292"/>
            <a:ext cx="2444931" cy="879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5BCFDD4-6B9C-42A7-8F47-B2EBA76036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01193" y="-2512424"/>
            <a:ext cx="1515291" cy="8421190"/>
          </a:xfrm>
          <a:prstGeom prst="bentConnector3">
            <a:avLst>
              <a:gd name="adj1" fmla="val 115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809FC5BA-E8BA-409F-9B8E-1831FDDEEF10}"/>
              </a:ext>
            </a:extLst>
          </p:cNvPr>
          <p:cNvSpPr/>
          <p:nvPr/>
        </p:nvSpPr>
        <p:spPr>
          <a:xfrm>
            <a:off x="2584266" y="4140926"/>
            <a:ext cx="1066802" cy="64007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43C8873-CE8E-43FF-8E7C-F546BA277805}"/>
              </a:ext>
            </a:extLst>
          </p:cNvPr>
          <p:cNvCxnSpPr>
            <a:endCxn id="74" idx="3"/>
          </p:cNvCxnSpPr>
          <p:nvPr/>
        </p:nvCxnSpPr>
        <p:spPr>
          <a:xfrm rot="16200000" flipH="1">
            <a:off x="2240279" y="3263538"/>
            <a:ext cx="879566" cy="875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5B9635-0302-4FBB-9A12-9771D0ABDAED}"/>
              </a:ext>
            </a:extLst>
          </p:cNvPr>
          <p:cNvSpPr/>
          <p:nvPr/>
        </p:nvSpPr>
        <p:spPr>
          <a:xfrm>
            <a:off x="4609011" y="4275910"/>
            <a:ext cx="1251858" cy="6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댓글작성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B76F4CA-1A0A-49FB-88CE-8823C37BFCEF}"/>
              </a:ext>
            </a:extLst>
          </p:cNvPr>
          <p:cNvCxnSpPr>
            <a:cxnSpLocks/>
            <a:stCxn id="74" idx="0"/>
          </p:cNvCxnSpPr>
          <p:nvPr/>
        </p:nvCxnSpPr>
        <p:spPr>
          <a:xfrm>
            <a:off x="3651068" y="4460965"/>
            <a:ext cx="949234" cy="18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37F81F7F-0CA5-471A-A975-8B98666951B3}"/>
              </a:ext>
            </a:extLst>
          </p:cNvPr>
          <p:cNvCxnSpPr>
            <a:cxnSpLocks/>
          </p:cNvCxnSpPr>
          <p:nvPr/>
        </p:nvCxnSpPr>
        <p:spPr>
          <a:xfrm flipV="1">
            <a:off x="5869578" y="3124199"/>
            <a:ext cx="3357156" cy="1389018"/>
          </a:xfrm>
          <a:prstGeom prst="bentConnector3">
            <a:avLst>
              <a:gd name="adj1" fmla="val 6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1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8ED02-C5FF-4745-8AE8-B13D0B815B05}"/>
              </a:ext>
            </a:extLst>
          </p:cNvPr>
          <p:cNvSpPr/>
          <p:nvPr/>
        </p:nvSpPr>
        <p:spPr>
          <a:xfrm>
            <a:off x="439782" y="572589"/>
            <a:ext cx="11051177" cy="59305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4BDBE-7E04-47F6-AC39-AC4ABD7B7B1A}"/>
              </a:ext>
            </a:extLst>
          </p:cNvPr>
          <p:cNvSpPr/>
          <p:nvPr/>
        </p:nvSpPr>
        <p:spPr>
          <a:xfrm>
            <a:off x="862149" y="1915885"/>
            <a:ext cx="1341121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5CF6F-7633-43DB-9E8D-E8295DDF1B2C}"/>
              </a:ext>
            </a:extLst>
          </p:cNvPr>
          <p:cNvSpPr/>
          <p:nvPr/>
        </p:nvSpPr>
        <p:spPr>
          <a:xfrm>
            <a:off x="2542903" y="766354"/>
            <a:ext cx="6618514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</a:t>
            </a:r>
            <a:r>
              <a:rPr lang="en-US" altLang="ko-KR" dirty="0"/>
              <a:t>| </a:t>
            </a:r>
            <a:r>
              <a:rPr lang="ko-KR" altLang="en-US" dirty="0"/>
              <a:t>게시판 </a:t>
            </a:r>
            <a:r>
              <a:rPr lang="en-US" altLang="ko-KR" dirty="0"/>
              <a:t>| </a:t>
            </a:r>
            <a:r>
              <a:rPr lang="en-US" altLang="ko-KR" dirty="0" err="1"/>
              <a:t>QnA</a:t>
            </a:r>
            <a:r>
              <a:rPr lang="en-US" altLang="ko-KR" dirty="0"/>
              <a:t> | </a:t>
            </a:r>
            <a:r>
              <a:rPr lang="ko-KR" altLang="en-US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8FF97-E480-468D-8790-F6902FA1A9C4}"/>
              </a:ext>
            </a:extLst>
          </p:cNvPr>
          <p:cNvSpPr/>
          <p:nvPr/>
        </p:nvSpPr>
        <p:spPr>
          <a:xfrm>
            <a:off x="8900160" y="1872343"/>
            <a:ext cx="21336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인기주식검색어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561C7-A937-489F-B252-877719176866}"/>
              </a:ext>
            </a:extLst>
          </p:cNvPr>
          <p:cNvSpPr/>
          <p:nvPr/>
        </p:nvSpPr>
        <p:spPr>
          <a:xfrm>
            <a:off x="8743406" y="4223657"/>
            <a:ext cx="2290354" cy="16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F8537-9212-44C5-B49B-2BE59EC4209F}"/>
              </a:ext>
            </a:extLst>
          </p:cNvPr>
          <p:cNvSpPr/>
          <p:nvPr/>
        </p:nvSpPr>
        <p:spPr>
          <a:xfrm>
            <a:off x="879565" y="3971109"/>
            <a:ext cx="1210492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96508D-CC13-422F-9736-EA248F72DF6F}"/>
              </a:ext>
            </a:extLst>
          </p:cNvPr>
          <p:cNvSpPr/>
          <p:nvPr/>
        </p:nvSpPr>
        <p:spPr>
          <a:xfrm>
            <a:off x="9771017" y="705394"/>
            <a:ext cx="1375954" cy="696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4DC98-C90D-4283-9FB0-07B0C377B221}"/>
              </a:ext>
            </a:extLst>
          </p:cNvPr>
          <p:cNvSpPr/>
          <p:nvPr/>
        </p:nvSpPr>
        <p:spPr>
          <a:xfrm>
            <a:off x="3291841" y="2203268"/>
            <a:ext cx="4528457" cy="259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BB7D67-DE01-4C09-8775-F97B5AE925AA}"/>
              </a:ext>
            </a:extLst>
          </p:cNvPr>
          <p:cNvSpPr/>
          <p:nvPr/>
        </p:nvSpPr>
        <p:spPr>
          <a:xfrm>
            <a:off x="853439" y="3361509"/>
            <a:ext cx="1210492" cy="35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채팅창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108DAC-BC3A-45DE-BC10-DE6DE3BF40A3}"/>
              </a:ext>
            </a:extLst>
          </p:cNvPr>
          <p:cNvSpPr/>
          <p:nvPr/>
        </p:nvSpPr>
        <p:spPr>
          <a:xfrm>
            <a:off x="1900642" y="3300550"/>
            <a:ext cx="261259" cy="165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8ED02-C5FF-4745-8AE8-B13D0B815B05}"/>
              </a:ext>
            </a:extLst>
          </p:cNvPr>
          <p:cNvSpPr/>
          <p:nvPr/>
        </p:nvSpPr>
        <p:spPr>
          <a:xfrm>
            <a:off x="326571" y="367937"/>
            <a:ext cx="11051177" cy="59305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4BDBE-7E04-47F6-AC39-AC4ABD7B7B1A}"/>
              </a:ext>
            </a:extLst>
          </p:cNvPr>
          <p:cNvSpPr/>
          <p:nvPr/>
        </p:nvSpPr>
        <p:spPr>
          <a:xfrm>
            <a:off x="879565" y="1915886"/>
            <a:ext cx="1341121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5CF6F-7633-43DB-9E8D-E8295DDF1B2C}"/>
              </a:ext>
            </a:extLst>
          </p:cNvPr>
          <p:cNvSpPr/>
          <p:nvPr/>
        </p:nvSpPr>
        <p:spPr>
          <a:xfrm>
            <a:off x="2542903" y="766354"/>
            <a:ext cx="6618514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</a:t>
            </a:r>
            <a:r>
              <a:rPr lang="en-US" altLang="ko-KR" dirty="0"/>
              <a:t>| </a:t>
            </a:r>
            <a:r>
              <a:rPr lang="ko-KR" altLang="en-US" dirty="0"/>
              <a:t>게시판 </a:t>
            </a:r>
            <a:r>
              <a:rPr lang="en-US" altLang="ko-KR" dirty="0"/>
              <a:t>| </a:t>
            </a:r>
            <a:r>
              <a:rPr lang="en-US" altLang="ko-KR" dirty="0" err="1"/>
              <a:t>QnA</a:t>
            </a:r>
            <a:r>
              <a:rPr lang="en-US" altLang="ko-KR" dirty="0"/>
              <a:t> | </a:t>
            </a:r>
            <a:r>
              <a:rPr lang="ko-KR" altLang="en-US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8FF97-E480-468D-8790-F6902FA1A9C4}"/>
              </a:ext>
            </a:extLst>
          </p:cNvPr>
          <p:cNvSpPr/>
          <p:nvPr/>
        </p:nvSpPr>
        <p:spPr>
          <a:xfrm>
            <a:off x="8900160" y="1872343"/>
            <a:ext cx="21336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인기주식검색어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561C7-A937-489F-B252-877719176866}"/>
              </a:ext>
            </a:extLst>
          </p:cNvPr>
          <p:cNvSpPr/>
          <p:nvPr/>
        </p:nvSpPr>
        <p:spPr>
          <a:xfrm>
            <a:off x="8743406" y="4223657"/>
            <a:ext cx="2290354" cy="16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F8537-9212-44C5-B49B-2BE59EC4209F}"/>
              </a:ext>
            </a:extLst>
          </p:cNvPr>
          <p:cNvSpPr/>
          <p:nvPr/>
        </p:nvSpPr>
        <p:spPr>
          <a:xfrm>
            <a:off x="879565" y="3971109"/>
            <a:ext cx="1210492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8D135A-3F5D-4497-B4CE-5C3CCDBFB420}"/>
              </a:ext>
            </a:extLst>
          </p:cNvPr>
          <p:cNvSpPr/>
          <p:nvPr/>
        </p:nvSpPr>
        <p:spPr>
          <a:xfrm>
            <a:off x="2891246" y="2116183"/>
            <a:ext cx="5050971" cy="283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DD1A03-08B3-4763-B091-4687E2A1411E}"/>
              </a:ext>
            </a:extLst>
          </p:cNvPr>
          <p:cNvSpPr/>
          <p:nvPr/>
        </p:nvSpPr>
        <p:spPr>
          <a:xfrm>
            <a:off x="9457509" y="679269"/>
            <a:ext cx="1375954" cy="487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공지사항선택</a:t>
            </a:r>
          </a:p>
        </p:txBody>
      </p:sp>
    </p:spTree>
    <p:extLst>
      <p:ext uri="{BB962C8B-B14F-4D97-AF65-F5344CB8AC3E}">
        <p14:creationId xmlns:p14="http://schemas.microsoft.com/office/powerpoint/2010/main" val="37000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8ED02-C5FF-4745-8AE8-B13D0B815B05}"/>
              </a:ext>
            </a:extLst>
          </p:cNvPr>
          <p:cNvSpPr/>
          <p:nvPr/>
        </p:nvSpPr>
        <p:spPr>
          <a:xfrm>
            <a:off x="326571" y="367937"/>
            <a:ext cx="11051177" cy="59305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4BDBE-7E04-47F6-AC39-AC4ABD7B7B1A}"/>
              </a:ext>
            </a:extLst>
          </p:cNvPr>
          <p:cNvSpPr/>
          <p:nvPr/>
        </p:nvSpPr>
        <p:spPr>
          <a:xfrm>
            <a:off x="879565" y="1915886"/>
            <a:ext cx="1341121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5CF6F-7633-43DB-9E8D-E8295DDF1B2C}"/>
              </a:ext>
            </a:extLst>
          </p:cNvPr>
          <p:cNvSpPr/>
          <p:nvPr/>
        </p:nvSpPr>
        <p:spPr>
          <a:xfrm>
            <a:off x="2542903" y="766354"/>
            <a:ext cx="6618514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</a:t>
            </a:r>
            <a:r>
              <a:rPr lang="en-US" altLang="ko-KR" dirty="0"/>
              <a:t>| </a:t>
            </a:r>
            <a:r>
              <a:rPr lang="ko-KR" altLang="en-US" dirty="0"/>
              <a:t>게시판 </a:t>
            </a:r>
            <a:r>
              <a:rPr lang="en-US" altLang="ko-KR" dirty="0"/>
              <a:t>| </a:t>
            </a:r>
            <a:r>
              <a:rPr lang="en-US" altLang="ko-KR" dirty="0" err="1"/>
              <a:t>QnA</a:t>
            </a:r>
            <a:r>
              <a:rPr lang="en-US" altLang="ko-KR" dirty="0"/>
              <a:t> | </a:t>
            </a:r>
            <a:r>
              <a:rPr lang="ko-KR" altLang="en-US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8FF97-E480-468D-8790-F6902FA1A9C4}"/>
              </a:ext>
            </a:extLst>
          </p:cNvPr>
          <p:cNvSpPr/>
          <p:nvPr/>
        </p:nvSpPr>
        <p:spPr>
          <a:xfrm>
            <a:off x="8900160" y="1872343"/>
            <a:ext cx="21336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인기주식검색어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561C7-A937-489F-B252-877719176866}"/>
              </a:ext>
            </a:extLst>
          </p:cNvPr>
          <p:cNvSpPr/>
          <p:nvPr/>
        </p:nvSpPr>
        <p:spPr>
          <a:xfrm>
            <a:off x="8743406" y="4223657"/>
            <a:ext cx="2290354" cy="16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F8537-9212-44C5-B49B-2BE59EC4209F}"/>
              </a:ext>
            </a:extLst>
          </p:cNvPr>
          <p:cNvSpPr/>
          <p:nvPr/>
        </p:nvSpPr>
        <p:spPr>
          <a:xfrm>
            <a:off x="879565" y="3971109"/>
            <a:ext cx="1210492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8D135A-3F5D-4497-B4CE-5C3CCDBFB420}"/>
              </a:ext>
            </a:extLst>
          </p:cNvPr>
          <p:cNvSpPr/>
          <p:nvPr/>
        </p:nvSpPr>
        <p:spPr>
          <a:xfrm>
            <a:off x="2891246" y="2116183"/>
            <a:ext cx="5050971" cy="283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DD1A03-08B3-4763-B091-4687E2A1411E}"/>
              </a:ext>
            </a:extLst>
          </p:cNvPr>
          <p:cNvSpPr/>
          <p:nvPr/>
        </p:nvSpPr>
        <p:spPr>
          <a:xfrm>
            <a:off x="9457509" y="679269"/>
            <a:ext cx="1375954" cy="487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7190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8ED02-C5FF-4745-8AE8-B13D0B815B05}"/>
              </a:ext>
            </a:extLst>
          </p:cNvPr>
          <p:cNvSpPr/>
          <p:nvPr/>
        </p:nvSpPr>
        <p:spPr>
          <a:xfrm>
            <a:off x="326571" y="367937"/>
            <a:ext cx="11051177" cy="59305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4BDBE-7E04-47F6-AC39-AC4ABD7B7B1A}"/>
              </a:ext>
            </a:extLst>
          </p:cNvPr>
          <p:cNvSpPr/>
          <p:nvPr/>
        </p:nvSpPr>
        <p:spPr>
          <a:xfrm>
            <a:off x="879565" y="1915886"/>
            <a:ext cx="1341121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5CF6F-7633-43DB-9E8D-E8295DDF1B2C}"/>
              </a:ext>
            </a:extLst>
          </p:cNvPr>
          <p:cNvSpPr/>
          <p:nvPr/>
        </p:nvSpPr>
        <p:spPr>
          <a:xfrm>
            <a:off x="2542903" y="766354"/>
            <a:ext cx="6618514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</a:t>
            </a:r>
            <a:r>
              <a:rPr lang="en-US" altLang="ko-KR" dirty="0"/>
              <a:t>| </a:t>
            </a:r>
            <a:r>
              <a:rPr lang="ko-KR" altLang="en-US" dirty="0"/>
              <a:t>게시판 </a:t>
            </a:r>
            <a:r>
              <a:rPr lang="en-US" altLang="ko-KR" dirty="0"/>
              <a:t>| </a:t>
            </a:r>
            <a:r>
              <a:rPr lang="en-US" altLang="ko-KR" dirty="0" err="1"/>
              <a:t>QnA</a:t>
            </a:r>
            <a:r>
              <a:rPr lang="en-US" altLang="ko-KR" dirty="0"/>
              <a:t> | </a:t>
            </a:r>
            <a:r>
              <a:rPr lang="ko-KR" altLang="en-US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8FF97-E480-468D-8790-F6902FA1A9C4}"/>
              </a:ext>
            </a:extLst>
          </p:cNvPr>
          <p:cNvSpPr/>
          <p:nvPr/>
        </p:nvSpPr>
        <p:spPr>
          <a:xfrm>
            <a:off x="8900160" y="1872343"/>
            <a:ext cx="21336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인기주식검색어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561C7-A937-489F-B252-877719176866}"/>
              </a:ext>
            </a:extLst>
          </p:cNvPr>
          <p:cNvSpPr/>
          <p:nvPr/>
        </p:nvSpPr>
        <p:spPr>
          <a:xfrm>
            <a:off x="8743406" y="4223657"/>
            <a:ext cx="2290354" cy="16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F8537-9212-44C5-B49B-2BE59EC4209F}"/>
              </a:ext>
            </a:extLst>
          </p:cNvPr>
          <p:cNvSpPr/>
          <p:nvPr/>
        </p:nvSpPr>
        <p:spPr>
          <a:xfrm>
            <a:off x="879565" y="3971109"/>
            <a:ext cx="1210492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8D135A-3F5D-4497-B4CE-5C3CCDBFB420}"/>
              </a:ext>
            </a:extLst>
          </p:cNvPr>
          <p:cNvSpPr/>
          <p:nvPr/>
        </p:nvSpPr>
        <p:spPr>
          <a:xfrm>
            <a:off x="2891246" y="2116183"/>
            <a:ext cx="5050971" cy="283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DD1A03-08B3-4763-B091-4687E2A1411E}"/>
              </a:ext>
            </a:extLst>
          </p:cNvPr>
          <p:cNvSpPr/>
          <p:nvPr/>
        </p:nvSpPr>
        <p:spPr>
          <a:xfrm>
            <a:off x="9457509" y="679269"/>
            <a:ext cx="1375954" cy="487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75501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8ED02-C5FF-4745-8AE8-B13D0B815B05}"/>
              </a:ext>
            </a:extLst>
          </p:cNvPr>
          <p:cNvSpPr/>
          <p:nvPr/>
        </p:nvSpPr>
        <p:spPr>
          <a:xfrm>
            <a:off x="326571" y="367937"/>
            <a:ext cx="11051177" cy="59305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4BDBE-7E04-47F6-AC39-AC4ABD7B7B1A}"/>
              </a:ext>
            </a:extLst>
          </p:cNvPr>
          <p:cNvSpPr/>
          <p:nvPr/>
        </p:nvSpPr>
        <p:spPr>
          <a:xfrm>
            <a:off x="879565" y="1915886"/>
            <a:ext cx="1341121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5CF6F-7633-43DB-9E8D-E8295DDF1B2C}"/>
              </a:ext>
            </a:extLst>
          </p:cNvPr>
          <p:cNvSpPr/>
          <p:nvPr/>
        </p:nvSpPr>
        <p:spPr>
          <a:xfrm>
            <a:off x="2542903" y="766354"/>
            <a:ext cx="6618514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</a:t>
            </a:r>
            <a:r>
              <a:rPr lang="en-US" altLang="ko-KR" dirty="0"/>
              <a:t>| </a:t>
            </a:r>
            <a:r>
              <a:rPr lang="ko-KR" altLang="en-US" dirty="0"/>
              <a:t>게시판 </a:t>
            </a:r>
            <a:r>
              <a:rPr lang="en-US" altLang="ko-KR" dirty="0"/>
              <a:t>| </a:t>
            </a:r>
            <a:r>
              <a:rPr lang="en-US" altLang="ko-KR" dirty="0" err="1"/>
              <a:t>QnA</a:t>
            </a:r>
            <a:r>
              <a:rPr lang="en-US" altLang="ko-KR" dirty="0"/>
              <a:t> | </a:t>
            </a:r>
            <a:r>
              <a:rPr lang="ko-KR" altLang="en-US" dirty="0"/>
              <a:t>고객센터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8FF97-E480-468D-8790-F6902FA1A9C4}"/>
              </a:ext>
            </a:extLst>
          </p:cNvPr>
          <p:cNvSpPr/>
          <p:nvPr/>
        </p:nvSpPr>
        <p:spPr>
          <a:xfrm>
            <a:off x="8900160" y="1872343"/>
            <a:ext cx="21336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인기주식검색어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561C7-A937-489F-B252-877719176866}"/>
              </a:ext>
            </a:extLst>
          </p:cNvPr>
          <p:cNvSpPr/>
          <p:nvPr/>
        </p:nvSpPr>
        <p:spPr>
          <a:xfrm>
            <a:off x="8743406" y="4223657"/>
            <a:ext cx="2290354" cy="16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F8537-9212-44C5-B49B-2BE59EC4209F}"/>
              </a:ext>
            </a:extLst>
          </p:cNvPr>
          <p:cNvSpPr/>
          <p:nvPr/>
        </p:nvSpPr>
        <p:spPr>
          <a:xfrm>
            <a:off x="879565" y="3971109"/>
            <a:ext cx="1210492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8D135A-3F5D-4497-B4CE-5C3CCDBFB420}"/>
              </a:ext>
            </a:extLst>
          </p:cNvPr>
          <p:cNvSpPr/>
          <p:nvPr/>
        </p:nvSpPr>
        <p:spPr>
          <a:xfrm>
            <a:off x="2891246" y="2116183"/>
            <a:ext cx="5050971" cy="283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DD1A03-08B3-4763-B091-4687E2A1411E}"/>
              </a:ext>
            </a:extLst>
          </p:cNvPr>
          <p:cNvSpPr/>
          <p:nvPr/>
        </p:nvSpPr>
        <p:spPr>
          <a:xfrm>
            <a:off x="9457509" y="679269"/>
            <a:ext cx="1375954" cy="487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12193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200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환율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 최</dc:creator>
  <cp:lastModifiedBy>성영 최</cp:lastModifiedBy>
  <cp:revision>8</cp:revision>
  <dcterms:created xsi:type="dcterms:W3CDTF">2021-10-04T11:13:01Z</dcterms:created>
  <dcterms:modified xsi:type="dcterms:W3CDTF">2021-10-04T13:12:05Z</dcterms:modified>
</cp:coreProperties>
</file>