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68" r:id="rId2"/>
    <p:sldId id="257" r:id="rId3"/>
    <p:sldId id="267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2E4D4-BF80-4F7E-9D86-F42BAF8E3F8B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F465-DCCA-4936-BC49-5F06BBAFA6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opensourc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Notes coming soon – please </a:t>
            </a:r>
            <a:r>
              <a:rPr lang="en-US" b="0"/>
              <a:t>check </a:t>
            </a:r>
            <a:r>
              <a: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on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hlinkClick r:id="rId3"/>
              </a:rPr>
              <a:t>http://aka.ms/opensource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</a:t>
            </a:r>
            <a:r>
              <a:rPr lang="en-US" sz="1200" b="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latest version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80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19800" y="1554480"/>
            <a:ext cx="5943600" cy="3657600"/>
          </a:xfrm>
        </p:spPr>
        <p:txBody>
          <a:bodyPr/>
          <a:lstStyle>
            <a:lvl1pPr>
              <a:defRPr spc="-28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8599" y="3046549"/>
            <a:ext cx="5577840" cy="2194560"/>
          </a:xfrm>
        </p:spPr>
        <p:txBody>
          <a:bodyPr tIns="0"/>
          <a:lstStyle>
            <a:lvl1pPr>
              <a:spcBef>
                <a:spcPts val="469"/>
              </a:spcBef>
              <a:defRPr/>
            </a:lvl1pPr>
            <a:lvl2pPr marL="0">
              <a:spcBef>
                <a:spcPts val="469"/>
              </a:spcBef>
              <a:defRPr sz="1688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>
              <a:spcBef>
                <a:spcPts val="469"/>
              </a:spcBef>
              <a:defRPr sz="1688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>
              <a:spcBef>
                <a:spcPts val="469"/>
              </a:spcBef>
              <a:defRPr sz="1688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>
              <a:spcBef>
                <a:spcPts val="469"/>
              </a:spcBef>
              <a:defRPr sz="1688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Presenter’s Name</a:t>
            </a:r>
          </a:p>
          <a:p>
            <a:pPr lvl="1"/>
            <a:r>
              <a:rPr lang="en-US"/>
              <a:t>Date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8599" y="1554480"/>
            <a:ext cx="5577840" cy="1280160"/>
          </a:xfrm>
        </p:spPr>
        <p:txBody>
          <a:bodyPr tIns="0"/>
          <a:lstStyle>
            <a:lvl1pPr>
              <a:defRPr sz="3375">
                <a:solidFill>
                  <a:schemeClr val="accent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625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798364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dev/microserv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1833" y="2508891"/>
            <a:ext cx="4698002" cy="3460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Julio </a:t>
            </a:r>
            <a:r>
              <a:rPr lang="en-US" dirty="0" smtClean="0"/>
              <a:t>Vivanco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18/07/2019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sz="225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601833" y="1270223"/>
            <a:ext cx="5960065" cy="1200150"/>
          </a:xfrm>
        </p:spPr>
        <p:txBody>
          <a:bodyPr/>
          <a:lstStyle/>
          <a:p>
            <a:pPr marL="0" indent="0">
              <a:buNone/>
            </a:pPr>
            <a:r>
              <a:rPr lang="en-US" sz="4125" dirty="0" smtClean="0"/>
              <a:t>MICROSERVICIOS</a:t>
            </a:r>
            <a:endParaRPr lang="en-US" sz="4125" dirty="0"/>
          </a:p>
        </p:txBody>
      </p:sp>
      <p:sp>
        <p:nvSpPr>
          <p:cNvPr id="257" name="Freeform 118"/>
          <p:cNvSpPr>
            <a:spLocks/>
          </p:cNvSpPr>
          <p:nvPr/>
        </p:nvSpPr>
        <p:spPr bwMode="auto">
          <a:xfrm>
            <a:off x="3115374" y="4315134"/>
            <a:ext cx="1659580" cy="669622"/>
          </a:xfrm>
          <a:custGeom>
            <a:avLst/>
            <a:gdLst>
              <a:gd name="T0" fmla="*/ 1666 w 1861"/>
              <a:gd name="T1" fmla="*/ 351 h 749"/>
              <a:gd name="T2" fmla="*/ 1633 w 1861"/>
              <a:gd name="T3" fmla="*/ 355 h 749"/>
              <a:gd name="T4" fmla="*/ 1257 w 1861"/>
              <a:gd name="T5" fmla="*/ 0 h 749"/>
              <a:gd name="T6" fmla="*/ 890 w 1861"/>
              <a:gd name="T7" fmla="*/ 280 h 749"/>
              <a:gd name="T8" fmla="*/ 690 w 1861"/>
              <a:gd name="T9" fmla="*/ 194 h 749"/>
              <a:gd name="T10" fmla="*/ 414 w 1861"/>
              <a:gd name="T11" fmla="*/ 445 h 749"/>
              <a:gd name="T12" fmla="*/ 281 w 1861"/>
              <a:gd name="T13" fmla="*/ 507 h 749"/>
              <a:gd name="T14" fmla="*/ 157 w 1861"/>
              <a:gd name="T15" fmla="*/ 441 h 749"/>
              <a:gd name="T16" fmla="*/ 0 w 1861"/>
              <a:gd name="T17" fmla="*/ 597 h 749"/>
              <a:gd name="T18" fmla="*/ 157 w 1861"/>
              <a:gd name="T19" fmla="*/ 749 h 749"/>
              <a:gd name="T20" fmla="*/ 200 w 1861"/>
              <a:gd name="T21" fmla="*/ 749 h 749"/>
              <a:gd name="T22" fmla="*/ 709 w 1861"/>
              <a:gd name="T23" fmla="*/ 749 h 749"/>
              <a:gd name="T24" fmla="*/ 990 w 1861"/>
              <a:gd name="T25" fmla="*/ 749 h 749"/>
              <a:gd name="T26" fmla="*/ 1676 w 1861"/>
              <a:gd name="T27" fmla="*/ 749 h 749"/>
              <a:gd name="T28" fmla="*/ 1676 w 1861"/>
              <a:gd name="T29" fmla="*/ 749 h 749"/>
              <a:gd name="T30" fmla="*/ 1861 w 1861"/>
              <a:gd name="T31" fmla="*/ 550 h 749"/>
              <a:gd name="T32" fmla="*/ 1666 w 1861"/>
              <a:gd name="T33" fmla="*/ 351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61" h="749">
                <a:moveTo>
                  <a:pt x="1666" y="351"/>
                </a:moveTo>
                <a:cubicBezTo>
                  <a:pt x="1652" y="351"/>
                  <a:pt x="1642" y="355"/>
                  <a:pt x="1633" y="355"/>
                </a:cubicBezTo>
                <a:cubicBezTo>
                  <a:pt x="1623" y="156"/>
                  <a:pt x="1457" y="0"/>
                  <a:pt x="1257" y="0"/>
                </a:cubicBezTo>
                <a:cubicBezTo>
                  <a:pt x="1081" y="0"/>
                  <a:pt x="933" y="118"/>
                  <a:pt x="890" y="280"/>
                </a:cubicBezTo>
                <a:cubicBezTo>
                  <a:pt x="843" y="227"/>
                  <a:pt x="771" y="194"/>
                  <a:pt x="690" y="194"/>
                </a:cubicBezTo>
                <a:cubicBezTo>
                  <a:pt x="547" y="194"/>
                  <a:pt x="428" y="303"/>
                  <a:pt x="414" y="445"/>
                </a:cubicBezTo>
                <a:cubicBezTo>
                  <a:pt x="366" y="450"/>
                  <a:pt x="319" y="474"/>
                  <a:pt x="281" y="507"/>
                </a:cubicBezTo>
                <a:cubicBezTo>
                  <a:pt x="252" y="469"/>
                  <a:pt x="209" y="441"/>
                  <a:pt x="157" y="441"/>
                </a:cubicBezTo>
                <a:cubicBezTo>
                  <a:pt x="71" y="441"/>
                  <a:pt x="0" y="512"/>
                  <a:pt x="0" y="597"/>
                </a:cubicBezTo>
                <a:cubicBezTo>
                  <a:pt x="0" y="682"/>
                  <a:pt x="71" y="749"/>
                  <a:pt x="157" y="749"/>
                </a:cubicBezTo>
                <a:cubicBezTo>
                  <a:pt x="200" y="749"/>
                  <a:pt x="200" y="749"/>
                  <a:pt x="200" y="749"/>
                </a:cubicBezTo>
                <a:cubicBezTo>
                  <a:pt x="709" y="749"/>
                  <a:pt x="709" y="749"/>
                  <a:pt x="709" y="749"/>
                </a:cubicBezTo>
                <a:cubicBezTo>
                  <a:pt x="990" y="749"/>
                  <a:pt x="990" y="749"/>
                  <a:pt x="990" y="749"/>
                </a:cubicBezTo>
                <a:cubicBezTo>
                  <a:pt x="1676" y="749"/>
                  <a:pt x="1676" y="749"/>
                  <a:pt x="1676" y="749"/>
                </a:cubicBezTo>
                <a:cubicBezTo>
                  <a:pt x="1676" y="749"/>
                  <a:pt x="1676" y="749"/>
                  <a:pt x="1676" y="749"/>
                </a:cubicBezTo>
                <a:cubicBezTo>
                  <a:pt x="1780" y="744"/>
                  <a:pt x="1861" y="659"/>
                  <a:pt x="1861" y="550"/>
                </a:cubicBezTo>
                <a:cubicBezTo>
                  <a:pt x="1861" y="441"/>
                  <a:pt x="1776" y="351"/>
                  <a:pt x="1666" y="3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58" name="Freeform 120"/>
          <p:cNvSpPr>
            <a:spLocks/>
          </p:cNvSpPr>
          <p:nvPr/>
        </p:nvSpPr>
        <p:spPr bwMode="auto">
          <a:xfrm>
            <a:off x="4740218" y="3410082"/>
            <a:ext cx="1300648" cy="706286"/>
          </a:xfrm>
          <a:custGeom>
            <a:avLst/>
            <a:gdLst>
              <a:gd name="T0" fmla="*/ 618 w 715"/>
              <a:gd name="T1" fmla="*/ 192 h 387"/>
              <a:gd name="T2" fmla="*/ 615 w 715"/>
              <a:gd name="T3" fmla="*/ 192 h 387"/>
              <a:gd name="T4" fmla="*/ 426 w 715"/>
              <a:gd name="T5" fmla="*/ 0 h 387"/>
              <a:gd name="T6" fmla="*/ 236 w 715"/>
              <a:gd name="T7" fmla="*/ 171 h 387"/>
              <a:gd name="T8" fmla="*/ 133 w 715"/>
              <a:gd name="T9" fmla="*/ 120 h 387"/>
              <a:gd name="T10" fmla="*/ 0 w 715"/>
              <a:gd name="T11" fmla="*/ 252 h 387"/>
              <a:gd name="T12" fmla="*/ 133 w 715"/>
              <a:gd name="T13" fmla="*/ 387 h 387"/>
              <a:gd name="T14" fmla="*/ 618 w 715"/>
              <a:gd name="T15" fmla="*/ 387 h 387"/>
              <a:gd name="T16" fmla="*/ 715 w 715"/>
              <a:gd name="T17" fmla="*/ 288 h 387"/>
              <a:gd name="T18" fmla="*/ 618 w 715"/>
              <a:gd name="T19" fmla="*/ 19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15" h="387">
                <a:moveTo>
                  <a:pt x="618" y="192"/>
                </a:moveTo>
                <a:cubicBezTo>
                  <a:pt x="618" y="192"/>
                  <a:pt x="618" y="192"/>
                  <a:pt x="615" y="192"/>
                </a:cubicBezTo>
                <a:cubicBezTo>
                  <a:pt x="615" y="87"/>
                  <a:pt x="529" y="0"/>
                  <a:pt x="426" y="0"/>
                </a:cubicBezTo>
                <a:cubicBezTo>
                  <a:pt x="328" y="0"/>
                  <a:pt x="248" y="75"/>
                  <a:pt x="236" y="171"/>
                </a:cubicBezTo>
                <a:cubicBezTo>
                  <a:pt x="213" y="138"/>
                  <a:pt x="174" y="120"/>
                  <a:pt x="133" y="120"/>
                </a:cubicBezTo>
                <a:cubicBezTo>
                  <a:pt x="59" y="120"/>
                  <a:pt x="0" y="180"/>
                  <a:pt x="0" y="252"/>
                </a:cubicBezTo>
                <a:cubicBezTo>
                  <a:pt x="0" y="327"/>
                  <a:pt x="59" y="387"/>
                  <a:pt x="133" y="387"/>
                </a:cubicBezTo>
                <a:cubicBezTo>
                  <a:pt x="618" y="387"/>
                  <a:pt x="618" y="387"/>
                  <a:pt x="618" y="387"/>
                </a:cubicBezTo>
                <a:cubicBezTo>
                  <a:pt x="671" y="387"/>
                  <a:pt x="715" y="345"/>
                  <a:pt x="715" y="288"/>
                </a:cubicBezTo>
                <a:cubicBezTo>
                  <a:pt x="715" y="234"/>
                  <a:pt x="671" y="192"/>
                  <a:pt x="618" y="192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59" name="Freeform 125"/>
          <p:cNvSpPr>
            <a:spLocks noEditPoints="1"/>
          </p:cNvSpPr>
          <p:nvPr/>
        </p:nvSpPr>
        <p:spPr bwMode="auto">
          <a:xfrm>
            <a:off x="5054765" y="4880548"/>
            <a:ext cx="322268" cy="324197"/>
          </a:xfrm>
          <a:custGeom>
            <a:avLst/>
            <a:gdLst>
              <a:gd name="T0" fmla="*/ 30 w 177"/>
              <a:gd name="T1" fmla="*/ 53 h 178"/>
              <a:gd name="T2" fmla="*/ 31 w 177"/>
              <a:gd name="T3" fmla="*/ 63 h 178"/>
              <a:gd name="T4" fmla="*/ 21 w 177"/>
              <a:gd name="T5" fmla="*/ 79 h 178"/>
              <a:gd name="T6" fmla="*/ 0 w 177"/>
              <a:gd name="T7" fmla="*/ 87 h 178"/>
              <a:gd name="T8" fmla="*/ 6 w 177"/>
              <a:gd name="T9" fmla="*/ 105 h 178"/>
              <a:gd name="T10" fmla="*/ 30 w 177"/>
              <a:gd name="T11" fmla="*/ 111 h 178"/>
              <a:gd name="T12" fmla="*/ 33 w 177"/>
              <a:gd name="T13" fmla="*/ 130 h 178"/>
              <a:gd name="T14" fmla="*/ 25 w 177"/>
              <a:gd name="T15" fmla="*/ 149 h 178"/>
              <a:gd name="T16" fmla="*/ 41 w 177"/>
              <a:gd name="T17" fmla="*/ 159 h 178"/>
              <a:gd name="T18" fmla="*/ 63 w 177"/>
              <a:gd name="T19" fmla="*/ 145 h 178"/>
              <a:gd name="T20" fmla="*/ 78 w 177"/>
              <a:gd name="T21" fmla="*/ 156 h 178"/>
              <a:gd name="T22" fmla="*/ 85 w 177"/>
              <a:gd name="T23" fmla="*/ 178 h 178"/>
              <a:gd name="T24" fmla="*/ 105 w 177"/>
              <a:gd name="T25" fmla="*/ 172 h 178"/>
              <a:gd name="T26" fmla="*/ 111 w 177"/>
              <a:gd name="T27" fmla="*/ 147 h 178"/>
              <a:gd name="T28" fmla="*/ 119 w 177"/>
              <a:gd name="T29" fmla="*/ 144 h 178"/>
              <a:gd name="T30" fmla="*/ 129 w 177"/>
              <a:gd name="T31" fmla="*/ 145 h 178"/>
              <a:gd name="T32" fmla="*/ 149 w 177"/>
              <a:gd name="T33" fmla="*/ 154 h 178"/>
              <a:gd name="T34" fmla="*/ 159 w 177"/>
              <a:gd name="T35" fmla="*/ 137 h 178"/>
              <a:gd name="T36" fmla="*/ 145 w 177"/>
              <a:gd name="T37" fmla="*/ 115 h 178"/>
              <a:gd name="T38" fmla="*/ 148 w 177"/>
              <a:gd name="T39" fmla="*/ 106 h 178"/>
              <a:gd name="T40" fmla="*/ 156 w 177"/>
              <a:gd name="T41" fmla="*/ 99 h 178"/>
              <a:gd name="T42" fmla="*/ 177 w 177"/>
              <a:gd name="T43" fmla="*/ 92 h 178"/>
              <a:gd name="T44" fmla="*/ 171 w 177"/>
              <a:gd name="T45" fmla="*/ 73 h 178"/>
              <a:gd name="T46" fmla="*/ 146 w 177"/>
              <a:gd name="T47" fmla="*/ 67 h 178"/>
              <a:gd name="T48" fmla="*/ 144 w 177"/>
              <a:gd name="T49" fmla="*/ 59 h 178"/>
              <a:gd name="T50" fmla="*/ 145 w 177"/>
              <a:gd name="T51" fmla="*/ 48 h 178"/>
              <a:gd name="T52" fmla="*/ 153 w 177"/>
              <a:gd name="T53" fmla="*/ 29 h 178"/>
              <a:gd name="T54" fmla="*/ 135 w 177"/>
              <a:gd name="T55" fmla="*/ 20 h 178"/>
              <a:gd name="T56" fmla="*/ 113 w 177"/>
              <a:gd name="T57" fmla="*/ 32 h 178"/>
              <a:gd name="T58" fmla="*/ 106 w 177"/>
              <a:gd name="T59" fmla="*/ 30 h 178"/>
              <a:gd name="T60" fmla="*/ 99 w 177"/>
              <a:gd name="T61" fmla="*/ 22 h 178"/>
              <a:gd name="T62" fmla="*/ 91 w 177"/>
              <a:gd name="T63" fmla="*/ 0 h 178"/>
              <a:gd name="T64" fmla="*/ 73 w 177"/>
              <a:gd name="T65" fmla="*/ 6 h 178"/>
              <a:gd name="T66" fmla="*/ 67 w 177"/>
              <a:gd name="T67" fmla="*/ 31 h 178"/>
              <a:gd name="T68" fmla="*/ 59 w 177"/>
              <a:gd name="T69" fmla="*/ 34 h 178"/>
              <a:gd name="T70" fmla="*/ 48 w 177"/>
              <a:gd name="T71" fmla="*/ 33 h 178"/>
              <a:gd name="T72" fmla="*/ 27 w 177"/>
              <a:gd name="T73" fmla="*/ 25 h 178"/>
              <a:gd name="T74" fmla="*/ 19 w 177"/>
              <a:gd name="T75" fmla="*/ 41 h 178"/>
              <a:gd name="T76" fmla="*/ 112 w 177"/>
              <a:gd name="T77" fmla="*/ 111 h 178"/>
              <a:gd name="T78" fmla="*/ 65 w 177"/>
              <a:gd name="T79" fmla="*/ 6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7" h="178">
                <a:moveTo>
                  <a:pt x="19" y="41"/>
                </a:moveTo>
                <a:cubicBezTo>
                  <a:pt x="30" y="53"/>
                  <a:pt x="30" y="53"/>
                  <a:pt x="30" y="53"/>
                </a:cubicBezTo>
                <a:cubicBezTo>
                  <a:pt x="33" y="58"/>
                  <a:pt x="34" y="60"/>
                  <a:pt x="31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66"/>
                  <a:pt x="30" y="69"/>
                  <a:pt x="29" y="72"/>
                </a:cubicBezTo>
                <a:cubicBezTo>
                  <a:pt x="28" y="75"/>
                  <a:pt x="26" y="78"/>
                  <a:pt x="21" y="79"/>
                </a:cubicBezTo>
                <a:cubicBezTo>
                  <a:pt x="4" y="80"/>
                  <a:pt x="4" y="80"/>
                  <a:pt x="4" y="80"/>
                </a:cubicBezTo>
                <a:cubicBezTo>
                  <a:pt x="2" y="81"/>
                  <a:pt x="0" y="84"/>
                  <a:pt x="0" y="87"/>
                </a:cubicBezTo>
                <a:cubicBezTo>
                  <a:pt x="1" y="99"/>
                  <a:pt x="1" y="99"/>
                  <a:pt x="1" y="99"/>
                </a:cubicBezTo>
                <a:cubicBezTo>
                  <a:pt x="1" y="101"/>
                  <a:pt x="3" y="104"/>
                  <a:pt x="6" y="105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6" y="105"/>
                  <a:pt x="30" y="107"/>
                  <a:pt x="30" y="111"/>
                </a:cubicBezTo>
                <a:cubicBezTo>
                  <a:pt x="32" y="114"/>
                  <a:pt x="32" y="117"/>
                  <a:pt x="34" y="120"/>
                </a:cubicBezTo>
                <a:cubicBezTo>
                  <a:pt x="36" y="123"/>
                  <a:pt x="37" y="125"/>
                  <a:pt x="33" y="130"/>
                </a:cubicBezTo>
                <a:cubicBezTo>
                  <a:pt x="23" y="143"/>
                  <a:pt x="23" y="143"/>
                  <a:pt x="23" y="143"/>
                </a:cubicBezTo>
                <a:cubicBezTo>
                  <a:pt x="22" y="144"/>
                  <a:pt x="23" y="148"/>
                  <a:pt x="25" y="149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6" y="160"/>
                  <a:pt x="39" y="160"/>
                  <a:pt x="41" y="159"/>
                </a:cubicBezTo>
                <a:cubicBezTo>
                  <a:pt x="53" y="148"/>
                  <a:pt x="53" y="148"/>
                  <a:pt x="53" y="148"/>
                </a:cubicBezTo>
                <a:cubicBezTo>
                  <a:pt x="58" y="144"/>
                  <a:pt x="60" y="144"/>
                  <a:pt x="63" y="145"/>
                </a:cubicBezTo>
                <a:cubicBezTo>
                  <a:pt x="66" y="147"/>
                  <a:pt x="69" y="148"/>
                  <a:pt x="71" y="149"/>
                </a:cubicBezTo>
                <a:cubicBezTo>
                  <a:pt x="75" y="149"/>
                  <a:pt x="77" y="151"/>
                  <a:pt x="78" y="156"/>
                </a:cubicBezTo>
                <a:cubicBezTo>
                  <a:pt x="80" y="172"/>
                  <a:pt x="80" y="172"/>
                  <a:pt x="80" y="172"/>
                </a:cubicBezTo>
                <a:cubicBezTo>
                  <a:pt x="81" y="176"/>
                  <a:pt x="84" y="177"/>
                  <a:pt x="85" y="178"/>
                </a:cubicBezTo>
                <a:cubicBezTo>
                  <a:pt x="99" y="177"/>
                  <a:pt x="99" y="177"/>
                  <a:pt x="99" y="177"/>
                </a:cubicBezTo>
                <a:cubicBezTo>
                  <a:pt x="102" y="177"/>
                  <a:pt x="104" y="175"/>
                  <a:pt x="105" y="172"/>
                </a:cubicBezTo>
                <a:cubicBezTo>
                  <a:pt x="105" y="156"/>
                  <a:pt x="105" y="156"/>
                  <a:pt x="105" y="156"/>
                </a:cubicBezTo>
                <a:cubicBezTo>
                  <a:pt x="105" y="150"/>
                  <a:pt x="107" y="149"/>
                  <a:pt x="111" y="147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4" y="146"/>
                  <a:pt x="116" y="144"/>
                  <a:pt x="119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21" y="142"/>
                  <a:pt x="124" y="142"/>
                  <a:pt x="129" y="145"/>
                </a:cubicBezTo>
                <a:cubicBezTo>
                  <a:pt x="142" y="153"/>
                  <a:pt x="142" y="153"/>
                  <a:pt x="142" y="153"/>
                </a:cubicBezTo>
                <a:cubicBezTo>
                  <a:pt x="144" y="156"/>
                  <a:pt x="148" y="155"/>
                  <a:pt x="149" y="154"/>
                </a:cubicBezTo>
                <a:cubicBezTo>
                  <a:pt x="158" y="144"/>
                  <a:pt x="158" y="144"/>
                  <a:pt x="158" y="144"/>
                </a:cubicBezTo>
                <a:cubicBezTo>
                  <a:pt x="160" y="142"/>
                  <a:pt x="160" y="139"/>
                  <a:pt x="159" y="137"/>
                </a:cubicBezTo>
                <a:cubicBezTo>
                  <a:pt x="147" y="125"/>
                  <a:pt x="147" y="125"/>
                  <a:pt x="147" y="125"/>
                </a:cubicBezTo>
                <a:cubicBezTo>
                  <a:pt x="143" y="120"/>
                  <a:pt x="144" y="118"/>
                  <a:pt x="145" y="115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2"/>
                  <a:pt x="147" y="109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9" y="103"/>
                  <a:pt x="151" y="100"/>
                  <a:pt x="156" y="99"/>
                </a:cubicBezTo>
                <a:cubicBezTo>
                  <a:pt x="172" y="98"/>
                  <a:pt x="172" y="98"/>
                  <a:pt x="172" y="98"/>
                </a:cubicBezTo>
                <a:cubicBezTo>
                  <a:pt x="175" y="97"/>
                  <a:pt x="177" y="94"/>
                  <a:pt x="177" y="92"/>
                </a:cubicBezTo>
                <a:cubicBezTo>
                  <a:pt x="177" y="79"/>
                  <a:pt x="177" y="79"/>
                  <a:pt x="177" y="79"/>
                </a:cubicBezTo>
                <a:cubicBezTo>
                  <a:pt x="177" y="77"/>
                  <a:pt x="175" y="74"/>
                  <a:pt x="171" y="73"/>
                </a:cubicBezTo>
                <a:cubicBezTo>
                  <a:pt x="156" y="73"/>
                  <a:pt x="156" y="73"/>
                  <a:pt x="156" y="73"/>
                </a:cubicBezTo>
                <a:cubicBezTo>
                  <a:pt x="150" y="72"/>
                  <a:pt x="148" y="69"/>
                  <a:pt x="146" y="67"/>
                </a:cubicBezTo>
                <a:cubicBezTo>
                  <a:pt x="146" y="67"/>
                  <a:pt x="146" y="67"/>
                  <a:pt x="146" y="67"/>
                </a:cubicBezTo>
                <a:cubicBezTo>
                  <a:pt x="146" y="64"/>
                  <a:pt x="144" y="62"/>
                  <a:pt x="144" y="59"/>
                </a:cubicBezTo>
                <a:cubicBezTo>
                  <a:pt x="144" y="59"/>
                  <a:pt x="144" y="59"/>
                  <a:pt x="144" y="59"/>
                </a:cubicBezTo>
                <a:cubicBezTo>
                  <a:pt x="142" y="57"/>
                  <a:pt x="141" y="53"/>
                  <a:pt x="145" y="48"/>
                </a:cubicBezTo>
                <a:cubicBezTo>
                  <a:pt x="153" y="36"/>
                  <a:pt x="153" y="36"/>
                  <a:pt x="153" y="36"/>
                </a:cubicBezTo>
                <a:cubicBezTo>
                  <a:pt x="156" y="34"/>
                  <a:pt x="155" y="30"/>
                  <a:pt x="153" y="29"/>
                </a:cubicBezTo>
                <a:cubicBezTo>
                  <a:pt x="144" y="19"/>
                  <a:pt x="144" y="19"/>
                  <a:pt x="144" y="19"/>
                </a:cubicBezTo>
                <a:cubicBezTo>
                  <a:pt x="142" y="18"/>
                  <a:pt x="139" y="18"/>
                  <a:pt x="135" y="20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0" y="34"/>
                  <a:pt x="116" y="34"/>
                  <a:pt x="113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1"/>
                  <a:pt x="109" y="30"/>
                  <a:pt x="106" y="30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3" y="28"/>
                  <a:pt x="100" y="27"/>
                  <a:pt x="99" y="22"/>
                </a:cubicBezTo>
                <a:cubicBezTo>
                  <a:pt x="96" y="6"/>
                  <a:pt x="96" y="6"/>
                  <a:pt x="96" y="6"/>
                </a:cubicBezTo>
                <a:cubicBezTo>
                  <a:pt x="96" y="2"/>
                  <a:pt x="93" y="0"/>
                  <a:pt x="91" y="0"/>
                </a:cubicBezTo>
                <a:cubicBezTo>
                  <a:pt x="78" y="1"/>
                  <a:pt x="78" y="1"/>
                  <a:pt x="78" y="1"/>
                </a:cubicBezTo>
                <a:cubicBezTo>
                  <a:pt x="76" y="1"/>
                  <a:pt x="74" y="3"/>
                  <a:pt x="73" y="6"/>
                </a:cubicBezTo>
                <a:cubicBezTo>
                  <a:pt x="72" y="22"/>
                  <a:pt x="72" y="22"/>
                  <a:pt x="72" y="22"/>
                </a:cubicBezTo>
                <a:cubicBezTo>
                  <a:pt x="72" y="28"/>
                  <a:pt x="69" y="30"/>
                  <a:pt x="67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4" y="32"/>
                  <a:pt x="62" y="34"/>
                  <a:pt x="59" y="34"/>
                </a:cubicBezTo>
                <a:cubicBezTo>
                  <a:pt x="59" y="34"/>
                  <a:pt x="59" y="34"/>
                  <a:pt x="59" y="34"/>
                </a:cubicBezTo>
                <a:cubicBezTo>
                  <a:pt x="55" y="36"/>
                  <a:pt x="53" y="37"/>
                  <a:pt x="48" y="33"/>
                </a:cubicBezTo>
                <a:cubicBezTo>
                  <a:pt x="36" y="25"/>
                  <a:pt x="36" y="25"/>
                  <a:pt x="36" y="25"/>
                </a:cubicBezTo>
                <a:cubicBezTo>
                  <a:pt x="32" y="22"/>
                  <a:pt x="30" y="23"/>
                  <a:pt x="27" y="25"/>
                </a:cubicBezTo>
                <a:cubicBezTo>
                  <a:pt x="20" y="34"/>
                  <a:pt x="20" y="34"/>
                  <a:pt x="20" y="34"/>
                </a:cubicBezTo>
                <a:cubicBezTo>
                  <a:pt x="18" y="36"/>
                  <a:pt x="18" y="39"/>
                  <a:pt x="19" y="41"/>
                </a:cubicBezTo>
                <a:close/>
                <a:moveTo>
                  <a:pt x="111" y="65"/>
                </a:moveTo>
                <a:cubicBezTo>
                  <a:pt x="124" y="78"/>
                  <a:pt x="125" y="98"/>
                  <a:pt x="112" y="111"/>
                </a:cubicBezTo>
                <a:cubicBezTo>
                  <a:pt x="100" y="124"/>
                  <a:pt x="80" y="125"/>
                  <a:pt x="67" y="113"/>
                </a:cubicBezTo>
                <a:cubicBezTo>
                  <a:pt x="53" y="101"/>
                  <a:pt x="52" y="80"/>
                  <a:pt x="65" y="67"/>
                </a:cubicBezTo>
                <a:cubicBezTo>
                  <a:pt x="77" y="54"/>
                  <a:pt x="98" y="53"/>
                  <a:pt x="111" y="65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9388972" y="1700329"/>
            <a:ext cx="449631" cy="451560"/>
            <a:chOff x="7787999" y="1559978"/>
            <a:chExt cx="479606" cy="481664"/>
          </a:xfrm>
        </p:grpSpPr>
        <p:sp>
          <p:nvSpPr>
            <p:cNvPr id="261" name="Freeform 121"/>
            <p:cNvSpPr>
              <a:spLocks noEditPoints="1"/>
            </p:cNvSpPr>
            <p:nvPr/>
          </p:nvSpPr>
          <p:spPr bwMode="auto">
            <a:xfrm>
              <a:off x="7787999" y="1559978"/>
              <a:ext cx="479606" cy="481664"/>
            </a:xfrm>
            <a:custGeom>
              <a:avLst/>
              <a:gdLst>
                <a:gd name="T0" fmla="*/ 247 w 247"/>
                <a:gd name="T1" fmla="*/ 133 h 248"/>
                <a:gd name="T2" fmla="*/ 223 w 247"/>
                <a:gd name="T3" fmla="*/ 105 h 248"/>
                <a:gd name="T4" fmla="*/ 236 w 247"/>
                <a:gd name="T5" fmla="*/ 71 h 248"/>
                <a:gd name="T6" fmla="*/ 216 w 247"/>
                <a:gd name="T7" fmla="*/ 41 h 248"/>
                <a:gd name="T8" fmla="*/ 179 w 247"/>
                <a:gd name="T9" fmla="*/ 39 h 248"/>
                <a:gd name="T10" fmla="*/ 164 w 247"/>
                <a:gd name="T11" fmla="*/ 6 h 248"/>
                <a:gd name="T12" fmla="*/ 131 w 247"/>
                <a:gd name="T13" fmla="*/ 0 h 248"/>
                <a:gd name="T14" fmla="*/ 104 w 247"/>
                <a:gd name="T15" fmla="*/ 24 h 248"/>
                <a:gd name="T16" fmla="*/ 69 w 247"/>
                <a:gd name="T17" fmla="*/ 12 h 248"/>
                <a:gd name="T18" fmla="*/ 42 w 247"/>
                <a:gd name="T19" fmla="*/ 30 h 248"/>
                <a:gd name="T20" fmla="*/ 40 w 247"/>
                <a:gd name="T21" fmla="*/ 66 h 248"/>
                <a:gd name="T22" fmla="*/ 6 w 247"/>
                <a:gd name="T23" fmla="*/ 82 h 248"/>
                <a:gd name="T24" fmla="*/ 0 w 247"/>
                <a:gd name="T25" fmla="*/ 114 h 248"/>
                <a:gd name="T26" fmla="*/ 24 w 247"/>
                <a:gd name="T27" fmla="*/ 142 h 248"/>
                <a:gd name="T28" fmla="*/ 11 w 247"/>
                <a:gd name="T29" fmla="*/ 176 h 248"/>
                <a:gd name="T30" fmla="*/ 31 w 247"/>
                <a:gd name="T31" fmla="*/ 206 h 248"/>
                <a:gd name="T32" fmla="*/ 67 w 247"/>
                <a:gd name="T33" fmla="*/ 208 h 248"/>
                <a:gd name="T34" fmla="*/ 83 w 247"/>
                <a:gd name="T35" fmla="*/ 241 h 248"/>
                <a:gd name="T36" fmla="*/ 116 w 247"/>
                <a:gd name="T37" fmla="*/ 248 h 248"/>
                <a:gd name="T38" fmla="*/ 143 w 247"/>
                <a:gd name="T39" fmla="*/ 223 h 248"/>
                <a:gd name="T40" fmla="*/ 178 w 247"/>
                <a:gd name="T41" fmla="*/ 235 h 248"/>
                <a:gd name="T42" fmla="*/ 205 w 247"/>
                <a:gd name="T43" fmla="*/ 217 h 248"/>
                <a:gd name="T44" fmla="*/ 207 w 247"/>
                <a:gd name="T45" fmla="*/ 181 h 248"/>
                <a:gd name="T46" fmla="*/ 240 w 247"/>
                <a:gd name="T47" fmla="*/ 165 h 248"/>
                <a:gd name="T48" fmla="*/ 247 w 247"/>
                <a:gd name="T49" fmla="*/ 133 h 248"/>
                <a:gd name="T50" fmla="*/ 137 w 247"/>
                <a:gd name="T51" fmla="*/ 198 h 248"/>
                <a:gd name="T52" fmla="*/ 49 w 247"/>
                <a:gd name="T53" fmla="*/ 137 h 248"/>
                <a:gd name="T54" fmla="*/ 110 w 247"/>
                <a:gd name="T55" fmla="*/ 49 h 248"/>
                <a:gd name="T56" fmla="*/ 198 w 247"/>
                <a:gd name="T57" fmla="*/ 110 h 248"/>
                <a:gd name="T58" fmla="*/ 137 w 247"/>
                <a:gd name="T59" fmla="*/ 19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48">
                  <a:moveTo>
                    <a:pt x="247" y="133"/>
                  </a:moveTo>
                  <a:cubicBezTo>
                    <a:pt x="235" y="129"/>
                    <a:pt x="226" y="119"/>
                    <a:pt x="223" y="105"/>
                  </a:cubicBezTo>
                  <a:cubicBezTo>
                    <a:pt x="221" y="92"/>
                    <a:pt x="226" y="79"/>
                    <a:pt x="236" y="71"/>
                  </a:cubicBezTo>
                  <a:cubicBezTo>
                    <a:pt x="231" y="60"/>
                    <a:pt x="224" y="50"/>
                    <a:pt x="216" y="41"/>
                  </a:cubicBezTo>
                  <a:cubicBezTo>
                    <a:pt x="205" y="47"/>
                    <a:pt x="191" y="47"/>
                    <a:pt x="179" y="39"/>
                  </a:cubicBezTo>
                  <a:cubicBezTo>
                    <a:pt x="168" y="32"/>
                    <a:pt x="162" y="19"/>
                    <a:pt x="164" y="6"/>
                  </a:cubicBezTo>
                  <a:cubicBezTo>
                    <a:pt x="153" y="2"/>
                    <a:pt x="142" y="0"/>
                    <a:pt x="131" y="0"/>
                  </a:cubicBezTo>
                  <a:cubicBezTo>
                    <a:pt x="127" y="12"/>
                    <a:pt x="117" y="21"/>
                    <a:pt x="104" y="24"/>
                  </a:cubicBezTo>
                  <a:cubicBezTo>
                    <a:pt x="90" y="27"/>
                    <a:pt x="77" y="22"/>
                    <a:pt x="69" y="12"/>
                  </a:cubicBezTo>
                  <a:cubicBezTo>
                    <a:pt x="59" y="17"/>
                    <a:pt x="50" y="23"/>
                    <a:pt x="42" y="30"/>
                  </a:cubicBezTo>
                  <a:cubicBezTo>
                    <a:pt x="48" y="41"/>
                    <a:pt x="47" y="55"/>
                    <a:pt x="40" y="66"/>
                  </a:cubicBezTo>
                  <a:cubicBezTo>
                    <a:pt x="32" y="78"/>
                    <a:pt x="19" y="83"/>
                    <a:pt x="6" y="82"/>
                  </a:cubicBezTo>
                  <a:cubicBezTo>
                    <a:pt x="3" y="92"/>
                    <a:pt x="0" y="103"/>
                    <a:pt x="0" y="114"/>
                  </a:cubicBezTo>
                  <a:cubicBezTo>
                    <a:pt x="12" y="118"/>
                    <a:pt x="21" y="128"/>
                    <a:pt x="24" y="142"/>
                  </a:cubicBezTo>
                  <a:cubicBezTo>
                    <a:pt x="26" y="155"/>
                    <a:pt x="21" y="168"/>
                    <a:pt x="11" y="176"/>
                  </a:cubicBezTo>
                  <a:cubicBezTo>
                    <a:pt x="16" y="187"/>
                    <a:pt x="23" y="197"/>
                    <a:pt x="31" y="206"/>
                  </a:cubicBezTo>
                  <a:cubicBezTo>
                    <a:pt x="42" y="200"/>
                    <a:pt x="56" y="201"/>
                    <a:pt x="67" y="208"/>
                  </a:cubicBezTo>
                  <a:cubicBezTo>
                    <a:pt x="79" y="216"/>
                    <a:pt x="84" y="228"/>
                    <a:pt x="83" y="241"/>
                  </a:cubicBezTo>
                  <a:cubicBezTo>
                    <a:pt x="94" y="245"/>
                    <a:pt x="105" y="247"/>
                    <a:pt x="116" y="248"/>
                  </a:cubicBezTo>
                  <a:cubicBezTo>
                    <a:pt x="120" y="235"/>
                    <a:pt x="130" y="226"/>
                    <a:pt x="143" y="223"/>
                  </a:cubicBezTo>
                  <a:cubicBezTo>
                    <a:pt x="156" y="220"/>
                    <a:pt x="170" y="226"/>
                    <a:pt x="178" y="235"/>
                  </a:cubicBezTo>
                  <a:cubicBezTo>
                    <a:pt x="188" y="231"/>
                    <a:pt x="197" y="225"/>
                    <a:pt x="205" y="217"/>
                  </a:cubicBezTo>
                  <a:cubicBezTo>
                    <a:pt x="199" y="206"/>
                    <a:pt x="199" y="192"/>
                    <a:pt x="207" y="181"/>
                  </a:cubicBezTo>
                  <a:cubicBezTo>
                    <a:pt x="215" y="170"/>
                    <a:pt x="228" y="164"/>
                    <a:pt x="240" y="165"/>
                  </a:cubicBezTo>
                  <a:cubicBezTo>
                    <a:pt x="244" y="155"/>
                    <a:pt x="247" y="144"/>
                    <a:pt x="247" y="133"/>
                  </a:cubicBezTo>
                  <a:close/>
                  <a:moveTo>
                    <a:pt x="137" y="198"/>
                  </a:moveTo>
                  <a:cubicBezTo>
                    <a:pt x="96" y="205"/>
                    <a:pt x="57" y="178"/>
                    <a:pt x="49" y="137"/>
                  </a:cubicBezTo>
                  <a:cubicBezTo>
                    <a:pt x="42" y="96"/>
                    <a:pt x="69" y="57"/>
                    <a:pt x="110" y="49"/>
                  </a:cubicBezTo>
                  <a:cubicBezTo>
                    <a:pt x="151" y="42"/>
                    <a:pt x="190" y="69"/>
                    <a:pt x="198" y="110"/>
                  </a:cubicBezTo>
                  <a:cubicBezTo>
                    <a:pt x="205" y="151"/>
                    <a:pt x="178" y="190"/>
                    <a:pt x="137" y="19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62" name="Freeform 122"/>
            <p:cNvSpPr>
              <a:spLocks noEditPoints="1"/>
            </p:cNvSpPr>
            <p:nvPr/>
          </p:nvSpPr>
          <p:spPr bwMode="auto">
            <a:xfrm>
              <a:off x="7919736" y="1691715"/>
              <a:ext cx="216131" cy="216131"/>
            </a:xfrm>
            <a:custGeom>
              <a:avLst/>
              <a:gdLst>
                <a:gd name="T0" fmla="*/ 106 w 111"/>
                <a:gd name="T1" fmla="*/ 46 h 111"/>
                <a:gd name="T2" fmla="*/ 46 w 111"/>
                <a:gd name="T3" fmla="*/ 5 h 111"/>
                <a:gd name="T4" fmla="*/ 5 w 111"/>
                <a:gd name="T5" fmla="*/ 65 h 111"/>
                <a:gd name="T6" fmla="*/ 65 w 111"/>
                <a:gd name="T7" fmla="*/ 106 h 111"/>
                <a:gd name="T8" fmla="*/ 106 w 111"/>
                <a:gd name="T9" fmla="*/ 46 h 111"/>
                <a:gd name="T10" fmla="*/ 66 w 111"/>
                <a:gd name="T11" fmla="*/ 80 h 111"/>
                <a:gd name="T12" fmla="*/ 31 w 111"/>
                <a:gd name="T13" fmla="*/ 66 h 111"/>
                <a:gd name="T14" fmla="*/ 45 w 111"/>
                <a:gd name="T15" fmla="*/ 31 h 111"/>
                <a:gd name="T16" fmla="*/ 80 w 111"/>
                <a:gd name="T17" fmla="*/ 45 h 111"/>
                <a:gd name="T18" fmla="*/ 66 w 111"/>
                <a:gd name="T19" fmla="*/ 8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06" y="46"/>
                  </a:moveTo>
                  <a:cubicBezTo>
                    <a:pt x="101" y="18"/>
                    <a:pt x="74" y="0"/>
                    <a:pt x="46" y="5"/>
                  </a:cubicBezTo>
                  <a:cubicBezTo>
                    <a:pt x="18" y="10"/>
                    <a:pt x="0" y="37"/>
                    <a:pt x="5" y="65"/>
                  </a:cubicBezTo>
                  <a:cubicBezTo>
                    <a:pt x="10" y="93"/>
                    <a:pt x="37" y="111"/>
                    <a:pt x="65" y="106"/>
                  </a:cubicBezTo>
                  <a:cubicBezTo>
                    <a:pt x="93" y="101"/>
                    <a:pt x="111" y="74"/>
                    <a:pt x="106" y="46"/>
                  </a:cubicBezTo>
                  <a:close/>
                  <a:moveTo>
                    <a:pt x="66" y="80"/>
                  </a:moveTo>
                  <a:cubicBezTo>
                    <a:pt x="53" y="86"/>
                    <a:pt x="37" y="80"/>
                    <a:pt x="31" y="66"/>
                  </a:cubicBezTo>
                  <a:cubicBezTo>
                    <a:pt x="25" y="53"/>
                    <a:pt x="31" y="37"/>
                    <a:pt x="45" y="31"/>
                  </a:cubicBezTo>
                  <a:cubicBezTo>
                    <a:pt x="58" y="25"/>
                    <a:pt x="74" y="32"/>
                    <a:pt x="80" y="45"/>
                  </a:cubicBezTo>
                  <a:cubicBezTo>
                    <a:pt x="86" y="58"/>
                    <a:pt x="79" y="74"/>
                    <a:pt x="66" y="8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072103" y="1980142"/>
            <a:ext cx="793125" cy="793125"/>
            <a:chOff x="8516671" y="1858445"/>
            <a:chExt cx="846000" cy="846000"/>
          </a:xfrm>
        </p:grpSpPr>
        <p:sp>
          <p:nvSpPr>
            <p:cNvPr id="264" name="Freeform 123"/>
            <p:cNvSpPr>
              <a:spLocks noEditPoints="1"/>
            </p:cNvSpPr>
            <p:nvPr/>
          </p:nvSpPr>
          <p:spPr bwMode="auto">
            <a:xfrm>
              <a:off x="8516671" y="1858445"/>
              <a:ext cx="846000" cy="846000"/>
            </a:xfrm>
            <a:custGeom>
              <a:avLst/>
              <a:gdLst>
                <a:gd name="T0" fmla="*/ 436 w 436"/>
                <a:gd name="T1" fmla="*/ 234 h 436"/>
                <a:gd name="T2" fmla="*/ 393 w 436"/>
                <a:gd name="T3" fmla="*/ 186 h 436"/>
                <a:gd name="T4" fmla="*/ 416 w 436"/>
                <a:gd name="T5" fmla="*/ 125 h 436"/>
                <a:gd name="T6" fmla="*/ 381 w 436"/>
                <a:gd name="T7" fmla="*/ 72 h 436"/>
                <a:gd name="T8" fmla="*/ 316 w 436"/>
                <a:gd name="T9" fmla="*/ 69 h 436"/>
                <a:gd name="T10" fmla="*/ 288 w 436"/>
                <a:gd name="T11" fmla="*/ 11 h 436"/>
                <a:gd name="T12" fmla="*/ 231 w 436"/>
                <a:gd name="T13" fmla="*/ 0 h 436"/>
                <a:gd name="T14" fmla="*/ 183 w 436"/>
                <a:gd name="T15" fmla="*/ 43 h 436"/>
                <a:gd name="T16" fmla="*/ 123 w 436"/>
                <a:gd name="T17" fmla="*/ 21 h 436"/>
                <a:gd name="T18" fmla="*/ 75 w 436"/>
                <a:gd name="T19" fmla="*/ 53 h 436"/>
                <a:gd name="T20" fmla="*/ 71 w 436"/>
                <a:gd name="T21" fmla="*/ 117 h 436"/>
                <a:gd name="T22" fmla="*/ 12 w 436"/>
                <a:gd name="T23" fmla="*/ 145 h 436"/>
                <a:gd name="T24" fmla="*/ 0 w 436"/>
                <a:gd name="T25" fmla="*/ 202 h 436"/>
                <a:gd name="T26" fmla="*/ 43 w 436"/>
                <a:gd name="T27" fmla="*/ 250 h 436"/>
                <a:gd name="T28" fmla="*/ 20 w 436"/>
                <a:gd name="T29" fmla="*/ 311 h 436"/>
                <a:gd name="T30" fmla="*/ 55 w 436"/>
                <a:gd name="T31" fmla="*/ 364 h 436"/>
                <a:gd name="T32" fmla="*/ 119 w 436"/>
                <a:gd name="T33" fmla="*/ 367 h 436"/>
                <a:gd name="T34" fmla="*/ 147 w 436"/>
                <a:gd name="T35" fmla="*/ 425 h 436"/>
                <a:gd name="T36" fmla="*/ 204 w 436"/>
                <a:gd name="T37" fmla="*/ 436 h 436"/>
                <a:gd name="T38" fmla="*/ 252 w 436"/>
                <a:gd name="T39" fmla="*/ 393 h 436"/>
                <a:gd name="T40" fmla="*/ 313 w 436"/>
                <a:gd name="T41" fmla="*/ 415 h 436"/>
                <a:gd name="T42" fmla="*/ 361 w 436"/>
                <a:gd name="T43" fmla="*/ 383 h 436"/>
                <a:gd name="T44" fmla="*/ 365 w 436"/>
                <a:gd name="T45" fmla="*/ 319 h 436"/>
                <a:gd name="T46" fmla="*/ 424 w 436"/>
                <a:gd name="T47" fmla="*/ 292 h 436"/>
                <a:gd name="T48" fmla="*/ 436 w 436"/>
                <a:gd name="T49" fmla="*/ 234 h 436"/>
                <a:gd name="T50" fmla="*/ 242 w 436"/>
                <a:gd name="T51" fmla="*/ 348 h 436"/>
                <a:gd name="T52" fmla="*/ 87 w 436"/>
                <a:gd name="T53" fmla="*/ 242 h 436"/>
                <a:gd name="T54" fmla="*/ 194 w 436"/>
                <a:gd name="T55" fmla="*/ 88 h 436"/>
                <a:gd name="T56" fmla="*/ 348 w 436"/>
                <a:gd name="T57" fmla="*/ 194 h 436"/>
                <a:gd name="T58" fmla="*/ 242 w 436"/>
                <a:gd name="T59" fmla="*/ 34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6" h="436">
                  <a:moveTo>
                    <a:pt x="436" y="234"/>
                  </a:moveTo>
                  <a:cubicBezTo>
                    <a:pt x="415" y="228"/>
                    <a:pt x="397" y="209"/>
                    <a:pt x="393" y="186"/>
                  </a:cubicBezTo>
                  <a:cubicBezTo>
                    <a:pt x="389" y="162"/>
                    <a:pt x="398" y="139"/>
                    <a:pt x="416" y="125"/>
                  </a:cubicBezTo>
                  <a:cubicBezTo>
                    <a:pt x="407" y="106"/>
                    <a:pt x="395" y="88"/>
                    <a:pt x="381" y="72"/>
                  </a:cubicBezTo>
                  <a:cubicBezTo>
                    <a:pt x="361" y="83"/>
                    <a:pt x="336" y="83"/>
                    <a:pt x="316" y="69"/>
                  </a:cubicBezTo>
                  <a:cubicBezTo>
                    <a:pt x="296" y="56"/>
                    <a:pt x="286" y="34"/>
                    <a:pt x="288" y="11"/>
                  </a:cubicBezTo>
                  <a:cubicBezTo>
                    <a:pt x="270" y="5"/>
                    <a:pt x="251" y="1"/>
                    <a:pt x="231" y="0"/>
                  </a:cubicBezTo>
                  <a:cubicBezTo>
                    <a:pt x="225" y="21"/>
                    <a:pt x="207" y="39"/>
                    <a:pt x="183" y="43"/>
                  </a:cubicBezTo>
                  <a:cubicBezTo>
                    <a:pt x="160" y="48"/>
                    <a:pt x="137" y="39"/>
                    <a:pt x="123" y="21"/>
                  </a:cubicBezTo>
                  <a:cubicBezTo>
                    <a:pt x="105" y="30"/>
                    <a:pt x="89" y="41"/>
                    <a:pt x="75" y="53"/>
                  </a:cubicBezTo>
                  <a:cubicBezTo>
                    <a:pt x="85" y="73"/>
                    <a:pt x="84" y="98"/>
                    <a:pt x="71" y="117"/>
                  </a:cubicBezTo>
                  <a:cubicBezTo>
                    <a:pt x="57" y="137"/>
                    <a:pt x="34" y="147"/>
                    <a:pt x="12" y="145"/>
                  </a:cubicBezTo>
                  <a:cubicBezTo>
                    <a:pt x="6" y="163"/>
                    <a:pt x="1" y="182"/>
                    <a:pt x="0" y="202"/>
                  </a:cubicBezTo>
                  <a:cubicBezTo>
                    <a:pt x="21" y="209"/>
                    <a:pt x="38" y="227"/>
                    <a:pt x="43" y="250"/>
                  </a:cubicBezTo>
                  <a:cubicBezTo>
                    <a:pt x="47" y="274"/>
                    <a:pt x="37" y="297"/>
                    <a:pt x="20" y="311"/>
                  </a:cubicBezTo>
                  <a:cubicBezTo>
                    <a:pt x="29" y="330"/>
                    <a:pt x="41" y="348"/>
                    <a:pt x="55" y="364"/>
                  </a:cubicBezTo>
                  <a:cubicBezTo>
                    <a:pt x="75" y="353"/>
                    <a:pt x="99" y="353"/>
                    <a:pt x="119" y="367"/>
                  </a:cubicBezTo>
                  <a:cubicBezTo>
                    <a:pt x="139" y="380"/>
                    <a:pt x="149" y="403"/>
                    <a:pt x="147" y="425"/>
                  </a:cubicBezTo>
                  <a:cubicBezTo>
                    <a:pt x="165" y="431"/>
                    <a:pt x="185" y="435"/>
                    <a:pt x="204" y="436"/>
                  </a:cubicBezTo>
                  <a:cubicBezTo>
                    <a:pt x="211" y="415"/>
                    <a:pt x="229" y="398"/>
                    <a:pt x="252" y="393"/>
                  </a:cubicBezTo>
                  <a:cubicBezTo>
                    <a:pt x="276" y="388"/>
                    <a:pt x="299" y="398"/>
                    <a:pt x="313" y="415"/>
                  </a:cubicBezTo>
                  <a:cubicBezTo>
                    <a:pt x="331" y="406"/>
                    <a:pt x="347" y="396"/>
                    <a:pt x="361" y="383"/>
                  </a:cubicBezTo>
                  <a:cubicBezTo>
                    <a:pt x="351" y="363"/>
                    <a:pt x="351" y="338"/>
                    <a:pt x="365" y="319"/>
                  </a:cubicBezTo>
                  <a:cubicBezTo>
                    <a:pt x="379" y="299"/>
                    <a:pt x="401" y="289"/>
                    <a:pt x="424" y="292"/>
                  </a:cubicBezTo>
                  <a:cubicBezTo>
                    <a:pt x="430" y="273"/>
                    <a:pt x="434" y="254"/>
                    <a:pt x="436" y="234"/>
                  </a:cubicBezTo>
                  <a:close/>
                  <a:moveTo>
                    <a:pt x="242" y="348"/>
                  </a:moveTo>
                  <a:cubicBezTo>
                    <a:pt x="170" y="362"/>
                    <a:pt x="101" y="314"/>
                    <a:pt x="87" y="242"/>
                  </a:cubicBezTo>
                  <a:cubicBezTo>
                    <a:pt x="74" y="170"/>
                    <a:pt x="122" y="101"/>
                    <a:pt x="194" y="88"/>
                  </a:cubicBezTo>
                  <a:cubicBezTo>
                    <a:pt x="266" y="75"/>
                    <a:pt x="335" y="122"/>
                    <a:pt x="348" y="194"/>
                  </a:cubicBezTo>
                  <a:cubicBezTo>
                    <a:pt x="361" y="266"/>
                    <a:pt x="314" y="335"/>
                    <a:pt x="242" y="34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65" name="Freeform 124"/>
            <p:cNvSpPr>
              <a:spLocks noEditPoints="1"/>
            </p:cNvSpPr>
            <p:nvPr/>
          </p:nvSpPr>
          <p:spPr bwMode="auto">
            <a:xfrm>
              <a:off x="8749269" y="2091044"/>
              <a:ext cx="380803" cy="380803"/>
            </a:xfrm>
            <a:custGeom>
              <a:avLst/>
              <a:gdLst>
                <a:gd name="T0" fmla="*/ 187 w 196"/>
                <a:gd name="T1" fmla="*/ 82 h 196"/>
                <a:gd name="T2" fmla="*/ 81 w 196"/>
                <a:gd name="T3" fmla="*/ 9 h 196"/>
                <a:gd name="T4" fmla="*/ 9 w 196"/>
                <a:gd name="T5" fmla="*/ 115 h 196"/>
                <a:gd name="T6" fmla="*/ 114 w 196"/>
                <a:gd name="T7" fmla="*/ 187 h 196"/>
                <a:gd name="T8" fmla="*/ 187 w 196"/>
                <a:gd name="T9" fmla="*/ 82 h 196"/>
                <a:gd name="T10" fmla="*/ 116 w 196"/>
                <a:gd name="T11" fmla="*/ 141 h 196"/>
                <a:gd name="T12" fmla="*/ 55 w 196"/>
                <a:gd name="T13" fmla="*/ 117 h 196"/>
                <a:gd name="T14" fmla="*/ 79 w 196"/>
                <a:gd name="T15" fmla="*/ 55 h 196"/>
                <a:gd name="T16" fmla="*/ 141 w 196"/>
                <a:gd name="T17" fmla="*/ 79 h 196"/>
                <a:gd name="T18" fmla="*/ 116 w 196"/>
                <a:gd name="T19" fmla="*/ 14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6">
                  <a:moveTo>
                    <a:pt x="187" y="82"/>
                  </a:moveTo>
                  <a:cubicBezTo>
                    <a:pt x="178" y="32"/>
                    <a:pt x="131" y="0"/>
                    <a:pt x="81" y="9"/>
                  </a:cubicBezTo>
                  <a:cubicBezTo>
                    <a:pt x="32" y="18"/>
                    <a:pt x="0" y="65"/>
                    <a:pt x="9" y="115"/>
                  </a:cubicBezTo>
                  <a:cubicBezTo>
                    <a:pt x="18" y="164"/>
                    <a:pt x="65" y="196"/>
                    <a:pt x="114" y="187"/>
                  </a:cubicBezTo>
                  <a:cubicBezTo>
                    <a:pt x="164" y="178"/>
                    <a:pt x="196" y="131"/>
                    <a:pt x="187" y="82"/>
                  </a:cubicBezTo>
                  <a:close/>
                  <a:moveTo>
                    <a:pt x="116" y="141"/>
                  </a:moveTo>
                  <a:cubicBezTo>
                    <a:pt x="93" y="151"/>
                    <a:pt x="65" y="140"/>
                    <a:pt x="55" y="117"/>
                  </a:cubicBezTo>
                  <a:cubicBezTo>
                    <a:pt x="45" y="93"/>
                    <a:pt x="56" y="66"/>
                    <a:pt x="79" y="55"/>
                  </a:cubicBezTo>
                  <a:cubicBezTo>
                    <a:pt x="103" y="45"/>
                    <a:pt x="130" y="56"/>
                    <a:pt x="141" y="79"/>
                  </a:cubicBezTo>
                  <a:cubicBezTo>
                    <a:pt x="151" y="103"/>
                    <a:pt x="140" y="131"/>
                    <a:pt x="116" y="14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</p:grpSp>
      <p:sp>
        <p:nvSpPr>
          <p:cNvPr id="266" name="Freeform 126"/>
          <p:cNvSpPr>
            <a:spLocks noEditPoints="1"/>
          </p:cNvSpPr>
          <p:nvPr/>
        </p:nvSpPr>
        <p:spPr bwMode="auto">
          <a:xfrm>
            <a:off x="9545902" y="2167000"/>
            <a:ext cx="455420" cy="459279"/>
          </a:xfrm>
          <a:custGeom>
            <a:avLst/>
            <a:gdLst>
              <a:gd name="T0" fmla="*/ 51 w 251"/>
              <a:gd name="T1" fmla="*/ 61 h 251"/>
              <a:gd name="T2" fmla="*/ 51 w 251"/>
              <a:gd name="T3" fmla="*/ 76 h 251"/>
              <a:gd name="T4" fmla="*/ 32 w 251"/>
              <a:gd name="T5" fmla="*/ 95 h 251"/>
              <a:gd name="T6" fmla="*/ 2 w 251"/>
              <a:gd name="T7" fmla="*/ 101 h 251"/>
              <a:gd name="T8" fmla="*/ 6 w 251"/>
              <a:gd name="T9" fmla="*/ 128 h 251"/>
              <a:gd name="T10" fmla="*/ 38 w 251"/>
              <a:gd name="T11" fmla="*/ 143 h 251"/>
              <a:gd name="T12" fmla="*/ 38 w 251"/>
              <a:gd name="T13" fmla="*/ 169 h 251"/>
              <a:gd name="T14" fmla="*/ 21 w 251"/>
              <a:gd name="T15" fmla="*/ 194 h 251"/>
              <a:gd name="T16" fmla="*/ 42 w 251"/>
              <a:gd name="T17" fmla="*/ 211 h 251"/>
              <a:gd name="T18" fmla="*/ 76 w 251"/>
              <a:gd name="T19" fmla="*/ 198 h 251"/>
              <a:gd name="T20" fmla="*/ 93 w 251"/>
              <a:gd name="T21" fmla="*/ 217 h 251"/>
              <a:gd name="T22" fmla="*/ 99 w 251"/>
              <a:gd name="T23" fmla="*/ 249 h 251"/>
              <a:gd name="T24" fmla="*/ 127 w 251"/>
              <a:gd name="T25" fmla="*/ 246 h 251"/>
              <a:gd name="T26" fmla="*/ 142 w 251"/>
              <a:gd name="T27" fmla="*/ 211 h 251"/>
              <a:gd name="T28" fmla="*/ 154 w 251"/>
              <a:gd name="T29" fmla="*/ 209 h 251"/>
              <a:gd name="T30" fmla="*/ 167 w 251"/>
              <a:gd name="T31" fmla="*/ 213 h 251"/>
              <a:gd name="T32" fmla="*/ 194 w 251"/>
              <a:gd name="T33" fmla="*/ 230 h 251"/>
              <a:gd name="T34" fmla="*/ 211 w 251"/>
              <a:gd name="T35" fmla="*/ 209 h 251"/>
              <a:gd name="T36" fmla="*/ 197 w 251"/>
              <a:gd name="T37" fmla="*/ 175 h 251"/>
              <a:gd name="T38" fmla="*/ 203 w 251"/>
              <a:gd name="T39" fmla="*/ 164 h 251"/>
              <a:gd name="T40" fmla="*/ 216 w 251"/>
              <a:gd name="T41" fmla="*/ 156 h 251"/>
              <a:gd name="T42" fmla="*/ 247 w 251"/>
              <a:gd name="T43" fmla="*/ 150 h 251"/>
              <a:gd name="T44" fmla="*/ 243 w 251"/>
              <a:gd name="T45" fmla="*/ 124 h 251"/>
              <a:gd name="T46" fmla="*/ 211 w 251"/>
              <a:gd name="T47" fmla="*/ 108 h 251"/>
              <a:gd name="T48" fmla="*/ 209 w 251"/>
              <a:gd name="T49" fmla="*/ 97 h 251"/>
              <a:gd name="T50" fmla="*/ 213 w 251"/>
              <a:gd name="T51" fmla="*/ 82 h 251"/>
              <a:gd name="T52" fmla="*/ 230 w 251"/>
              <a:gd name="T53" fmla="*/ 57 h 251"/>
              <a:gd name="T54" fmla="*/ 207 w 251"/>
              <a:gd name="T55" fmla="*/ 40 h 251"/>
              <a:gd name="T56" fmla="*/ 173 w 251"/>
              <a:gd name="T57" fmla="*/ 51 h 251"/>
              <a:gd name="T58" fmla="*/ 163 w 251"/>
              <a:gd name="T59" fmla="*/ 48 h 251"/>
              <a:gd name="T60" fmla="*/ 156 w 251"/>
              <a:gd name="T61" fmla="*/ 34 h 251"/>
              <a:gd name="T62" fmla="*/ 150 w 251"/>
              <a:gd name="T63" fmla="*/ 2 h 251"/>
              <a:gd name="T64" fmla="*/ 123 w 251"/>
              <a:gd name="T65" fmla="*/ 6 h 251"/>
              <a:gd name="T66" fmla="*/ 108 w 251"/>
              <a:gd name="T67" fmla="*/ 40 h 251"/>
              <a:gd name="T68" fmla="*/ 97 w 251"/>
              <a:gd name="T69" fmla="*/ 42 h 251"/>
              <a:gd name="T70" fmla="*/ 82 w 251"/>
              <a:gd name="T71" fmla="*/ 38 h 251"/>
              <a:gd name="T72" fmla="*/ 55 w 251"/>
              <a:gd name="T73" fmla="*/ 21 h 251"/>
              <a:gd name="T74" fmla="*/ 40 w 251"/>
              <a:gd name="T75" fmla="*/ 42 h 251"/>
              <a:gd name="T76" fmla="*/ 152 w 251"/>
              <a:gd name="T77" fmla="*/ 162 h 251"/>
              <a:gd name="T78" fmla="*/ 97 w 251"/>
              <a:gd name="T79" fmla="*/ 89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1" h="251">
                <a:moveTo>
                  <a:pt x="40" y="42"/>
                </a:moveTo>
                <a:cubicBezTo>
                  <a:pt x="51" y="61"/>
                  <a:pt x="51" y="61"/>
                  <a:pt x="51" y="61"/>
                </a:cubicBezTo>
                <a:cubicBezTo>
                  <a:pt x="55" y="69"/>
                  <a:pt x="55" y="72"/>
                  <a:pt x="51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49" y="80"/>
                  <a:pt x="47" y="84"/>
                  <a:pt x="45" y="88"/>
                </a:cubicBezTo>
                <a:cubicBezTo>
                  <a:pt x="44" y="91"/>
                  <a:pt x="40" y="95"/>
                  <a:pt x="32" y="95"/>
                </a:cubicBezTo>
                <a:cubicBezTo>
                  <a:pt x="9" y="93"/>
                  <a:pt x="9" y="93"/>
                  <a:pt x="9" y="93"/>
                </a:cubicBezTo>
                <a:cubicBezTo>
                  <a:pt x="6" y="93"/>
                  <a:pt x="2" y="97"/>
                  <a:pt x="2" y="101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2"/>
                  <a:pt x="2" y="126"/>
                  <a:pt x="6" y="128"/>
                </a:cubicBezTo>
                <a:cubicBezTo>
                  <a:pt x="28" y="131"/>
                  <a:pt x="28" y="131"/>
                  <a:pt x="28" y="131"/>
                </a:cubicBezTo>
                <a:cubicBezTo>
                  <a:pt x="34" y="133"/>
                  <a:pt x="38" y="137"/>
                  <a:pt x="38" y="143"/>
                </a:cubicBezTo>
                <a:cubicBezTo>
                  <a:pt x="40" y="147"/>
                  <a:pt x="40" y="150"/>
                  <a:pt x="42" y="156"/>
                </a:cubicBezTo>
                <a:cubicBezTo>
                  <a:pt x="44" y="160"/>
                  <a:pt x="44" y="164"/>
                  <a:pt x="38" y="169"/>
                </a:cubicBezTo>
                <a:cubicBezTo>
                  <a:pt x="21" y="185"/>
                  <a:pt x="21" y="185"/>
                  <a:pt x="21" y="185"/>
                </a:cubicBezTo>
                <a:cubicBezTo>
                  <a:pt x="19" y="187"/>
                  <a:pt x="19" y="192"/>
                  <a:pt x="21" y="194"/>
                </a:cubicBezTo>
                <a:cubicBezTo>
                  <a:pt x="32" y="209"/>
                  <a:pt x="32" y="209"/>
                  <a:pt x="32" y="209"/>
                </a:cubicBezTo>
                <a:cubicBezTo>
                  <a:pt x="34" y="211"/>
                  <a:pt x="38" y="213"/>
                  <a:pt x="42" y="211"/>
                </a:cubicBezTo>
                <a:cubicBezTo>
                  <a:pt x="61" y="200"/>
                  <a:pt x="61" y="200"/>
                  <a:pt x="61" y="200"/>
                </a:cubicBezTo>
                <a:cubicBezTo>
                  <a:pt x="68" y="194"/>
                  <a:pt x="72" y="196"/>
                  <a:pt x="76" y="198"/>
                </a:cubicBezTo>
                <a:cubicBezTo>
                  <a:pt x="80" y="202"/>
                  <a:pt x="83" y="204"/>
                  <a:pt x="85" y="206"/>
                </a:cubicBezTo>
                <a:cubicBezTo>
                  <a:pt x="91" y="206"/>
                  <a:pt x="93" y="209"/>
                  <a:pt x="93" y="217"/>
                </a:cubicBezTo>
                <a:cubicBezTo>
                  <a:pt x="93" y="240"/>
                  <a:pt x="93" y="240"/>
                  <a:pt x="93" y="240"/>
                </a:cubicBezTo>
                <a:cubicBezTo>
                  <a:pt x="93" y="246"/>
                  <a:pt x="97" y="248"/>
                  <a:pt x="99" y="249"/>
                </a:cubicBezTo>
                <a:cubicBezTo>
                  <a:pt x="118" y="251"/>
                  <a:pt x="118" y="251"/>
                  <a:pt x="118" y="251"/>
                </a:cubicBezTo>
                <a:cubicBezTo>
                  <a:pt x="121" y="251"/>
                  <a:pt x="125" y="249"/>
                  <a:pt x="127" y="246"/>
                </a:cubicBezTo>
                <a:cubicBezTo>
                  <a:pt x="131" y="223"/>
                  <a:pt x="131" y="223"/>
                  <a:pt x="131" y="223"/>
                </a:cubicBezTo>
                <a:cubicBezTo>
                  <a:pt x="133" y="215"/>
                  <a:pt x="137" y="213"/>
                  <a:pt x="142" y="211"/>
                </a:cubicBezTo>
                <a:cubicBezTo>
                  <a:pt x="142" y="211"/>
                  <a:pt x="142" y="211"/>
                  <a:pt x="142" y="211"/>
                </a:cubicBezTo>
                <a:cubicBezTo>
                  <a:pt x="146" y="211"/>
                  <a:pt x="150" y="209"/>
                  <a:pt x="154" y="209"/>
                </a:cubicBezTo>
                <a:cubicBezTo>
                  <a:pt x="154" y="209"/>
                  <a:pt x="154" y="209"/>
                  <a:pt x="154" y="209"/>
                </a:cubicBezTo>
                <a:cubicBezTo>
                  <a:pt x="158" y="208"/>
                  <a:pt x="161" y="208"/>
                  <a:pt x="167" y="213"/>
                </a:cubicBezTo>
                <a:cubicBezTo>
                  <a:pt x="184" y="228"/>
                  <a:pt x="184" y="228"/>
                  <a:pt x="184" y="228"/>
                </a:cubicBezTo>
                <a:cubicBezTo>
                  <a:pt x="186" y="232"/>
                  <a:pt x="192" y="232"/>
                  <a:pt x="194" y="230"/>
                </a:cubicBezTo>
                <a:cubicBezTo>
                  <a:pt x="209" y="219"/>
                  <a:pt x="209" y="219"/>
                  <a:pt x="209" y="219"/>
                </a:cubicBezTo>
                <a:cubicBezTo>
                  <a:pt x="211" y="217"/>
                  <a:pt x="213" y="213"/>
                  <a:pt x="211" y="209"/>
                </a:cubicBezTo>
                <a:cubicBezTo>
                  <a:pt x="197" y="190"/>
                  <a:pt x="197" y="190"/>
                  <a:pt x="197" y="190"/>
                </a:cubicBezTo>
                <a:cubicBezTo>
                  <a:pt x="194" y="183"/>
                  <a:pt x="196" y="179"/>
                  <a:pt x="197" y="175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199" y="171"/>
                  <a:pt x="201" y="168"/>
                  <a:pt x="203" y="164"/>
                </a:cubicBezTo>
                <a:cubicBezTo>
                  <a:pt x="203" y="164"/>
                  <a:pt x="203" y="164"/>
                  <a:pt x="203" y="164"/>
                </a:cubicBezTo>
                <a:cubicBezTo>
                  <a:pt x="205" y="160"/>
                  <a:pt x="209" y="156"/>
                  <a:pt x="216" y="156"/>
                </a:cubicBezTo>
                <a:cubicBezTo>
                  <a:pt x="239" y="158"/>
                  <a:pt x="239" y="158"/>
                  <a:pt x="239" y="158"/>
                </a:cubicBezTo>
                <a:cubicBezTo>
                  <a:pt x="243" y="158"/>
                  <a:pt x="247" y="154"/>
                  <a:pt x="247" y="150"/>
                </a:cubicBezTo>
                <a:cubicBezTo>
                  <a:pt x="251" y="133"/>
                  <a:pt x="251" y="133"/>
                  <a:pt x="251" y="133"/>
                </a:cubicBezTo>
                <a:cubicBezTo>
                  <a:pt x="251" y="129"/>
                  <a:pt x="249" y="126"/>
                  <a:pt x="243" y="124"/>
                </a:cubicBezTo>
                <a:cubicBezTo>
                  <a:pt x="222" y="120"/>
                  <a:pt x="222" y="120"/>
                  <a:pt x="222" y="120"/>
                </a:cubicBezTo>
                <a:cubicBezTo>
                  <a:pt x="215" y="116"/>
                  <a:pt x="213" y="112"/>
                  <a:pt x="211" y="108"/>
                </a:cubicBezTo>
                <a:cubicBezTo>
                  <a:pt x="211" y="108"/>
                  <a:pt x="211" y="108"/>
                  <a:pt x="211" y="108"/>
                </a:cubicBezTo>
                <a:cubicBezTo>
                  <a:pt x="211" y="105"/>
                  <a:pt x="209" y="101"/>
                  <a:pt x="209" y="97"/>
                </a:cubicBezTo>
                <a:cubicBezTo>
                  <a:pt x="209" y="97"/>
                  <a:pt x="209" y="97"/>
                  <a:pt x="209" y="97"/>
                </a:cubicBezTo>
                <a:cubicBezTo>
                  <a:pt x="207" y="93"/>
                  <a:pt x="207" y="88"/>
                  <a:pt x="213" y="82"/>
                </a:cubicBezTo>
                <a:cubicBezTo>
                  <a:pt x="228" y="67"/>
                  <a:pt x="228" y="67"/>
                  <a:pt x="228" y="67"/>
                </a:cubicBezTo>
                <a:cubicBezTo>
                  <a:pt x="232" y="65"/>
                  <a:pt x="232" y="59"/>
                  <a:pt x="230" y="57"/>
                </a:cubicBezTo>
                <a:cubicBezTo>
                  <a:pt x="218" y="42"/>
                  <a:pt x="218" y="42"/>
                  <a:pt x="218" y="42"/>
                </a:cubicBezTo>
                <a:cubicBezTo>
                  <a:pt x="216" y="40"/>
                  <a:pt x="213" y="38"/>
                  <a:pt x="207" y="40"/>
                </a:cubicBezTo>
                <a:cubicBezTo>
                  <a:pt x="190" y="51"/>
                  <a:pt x="190" y="51"/>
                  <a:pt x="190" y="51"/>
                </a:cubicBezTo>
                <a:cubicBezTo>
                  <a:pt x="182" y="57"/>
                  <a:pt x="177" y="55"/>
                  <a:pt x="173" y="51"/>
                </a:cubicBezTo>
                <a:cubicBezTo>
                  <a:pt x="173" y="51"/>
                  <a:pt x="173" y="51"/>
                  <a:pt x="173" y="51"/>
                </a:cubicBezTo>
                <a:cubicBezTo>
                  <a:pt x="171" y="49"/>
                  <a:pt x="167" y="48"/>
                  <a:pt x="163" y="48"/>
                </a:cubicBezTo>
                <a:cubicBezTo>
                  <a:pt x="163" y="46"/>
                  <a:pt x="163" y="46"/>
                  <a:pt x="163" y="46"/>
                </a:cubicBezTo>
                <a:cubicBezTo>
                  <a:pt x="159" y="44"/>
                  <a:pt x="156" y="42"/>
                  <a:pt x="156" y="34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56" y="6"/>
                  <a:pt x="152" y="2"/>
                  <a:pt x="150" y="2"/>
                </a:cubicBezTo>
                <a:cubicBezTo>
                  <a:pt x="131" y="0"/>
                  <a:pt x="131" y="0"/>
                  <a:pt x="131" y="0"/>
                </a:cubicBezTo>
                <a:cubicBezTo>
                  <a:pt x="129" y="0"/>
                  <a:pt x="125" y="2"/>
                  <a:pt x="123" y="6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6" y="36"/>
                  <a:pt x="112" y="38"/>
                  <a:pt x="108" y="40"/>
                </a:cubicBezTo>
                <a:cubicBezTo>
                  <a:pt x="108" y="40"/>
                  <a:pt x="108" y="40"/>
                  <a:pt x="108" y="40"/>
                </a:cubicBezTo>
                <a:cubicBezTo>
                  <a:pt x="104" y="40"/>
                  <a:pt x="101" y="42"/>
                  <a:pt x="97" y="42"/>
                </a:cubicBezTo>
                <a:cubicBezTo>
                  <a:pt x="97" y="42"/>
                  <a:pt x="97" y="42"/>
                  <a:pt x="97" y="42"/>
                </a:cubicBezTo>
                <a:cubicBezTo>
                  <a:pt x="91" y="44"/>
                  <a:pt x="87" y="44"/>
                  <a:pt x="82" y="38"/>
                </a:cubicBezTo>
                <a:cubicBezTo>
                  <a:pt x="66" y="23"/>
                  <a:pt x="66" y="23"/>
                  <a:pt x="66" y="23"/>
                </a:cubicBezTo>
                <a:cubicBezTo>
                  <a:pt x="63" y="19"/>
                  <a:pt x="59" y="19"/>
                  <a:pt x="55" y="21"/>
                </a:cubicBezTo>
                <a:cubicBezTo>
                  <a:pt x="42" y="32"/>
                  <a:pt x="42" y="32"/>
                  <a:pt x="42" y="32"/>
                </a:cubicBezTo>
                <a:cubicBezTo>
                  <a:pt x="40" y="34"/>
                  <a:pt x="38" y="38"/>
                  <a:pt x="40" y="42"/>
                </a:cubicBezTo>
                <a:close/>
                <a:moveTo>
                  <a:pt x="161" y="97"/>
                </a:moveTo>
                <a:cubicBezTo>
                  <a:pt x="177" y="118"/>
                  <a:pt x="173" y="147"/>
                  <a:pt x="152" y="162"/>
                </a:cubicBezTo>
                <a:cubicBezTo>
                  <a:pt x="133" y="177"/>
                  <a:pt x="104" y="173"/>
                  <a:pt x="89" y="154"/>
                </a:cubicBezTo>
                <a:cubicBezTo>
                  <a:pt x="72" y="133"/>
                  <a:pt x="76" y="105"/>
                  <a:pt x="97" y="89"/>
                </a:cubicBezTo>
                <a:cubicBezTo>
                  <a:pt x="118" y="74"/>
                  <a:pt x="146" y="78"/>
                  <a:pt x="161" y="97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67" name="Freeform 127"/>
          <p:cNvSpPr>
            <a:spLocks noEditPoints="1"/>
          </p:cNvSpPr>
          <p:nvPr/>
        </p:nvSpPr>
        <p:spPr bwMode="auto">
          <a:xfrm>
            <a:off x="5892277" y="4722310"/>
            <a:ext cx="347354" cy="345425"/>
          </a:xfrm>
          <a:custGeom>
            <a:avLst/>
            <a:gdLst>
              <a:gd name="T0" fmla="*/ 188 w 191"/>
              <a:gd name="T1" fmla="*/ 97 h 190"/>
              <a:gd name="T2" fmla="*/ 172 w 191"/>
              <a:gd name="T3" fmla="*/ 85 h 190"/>
              <a:gd name="T4" fmla="*/ 183 w 191"/>
              <a:gd name="T5" fmla="*/ 68 h 190"/>
              <a:gd name="T6" fmla="*/ 169 w 191"/>
              <a:gd name="T7" fmla="*/ 60 h 190"/>
              <a:gd name="T8" fmla="*/ 163 w 191"/>
              <a:gd name="T9" fmla="*/ 48 h 190"/>
              <a:gd name="T10" fmla="*/ 163 w 191"/>
              <a:gd name="T11" fmla="*/ 32 h 190"/>
              <a:gd name="T12" fmla="*/ 143 w 191"/>
              <a:gd name="T13" fmla="*/ 34 h 190"/>
              <a:gd name="T14" fmla="*/ 139 w 191"/>
              <a:gd name="T15" fmla="*/ 14 h 190"/>
              <a:gd name="T16" fmla="*/ 122 w 191"/>
              <a:gd name="T17" fmla="*/ 18 h 190"/>
              <a:gd name="T18" fmla="*/ 111 w 191"/>
              <a:gd name="T19" fmla="*/ 15 h 190"/>
              <a:gd name="T20" fmla="*/ 98 w 191"/>
              <a:gd name="T21" fmla="*/ 4 h 190"/>
              <a:gd name="T22" fmla="*/ 87 w 191"/>
              <a:gd name="T23" fmla="*/ 19 h 190"/>
              <a:gd name="T24" fmla="*/ 69 w 191"/>
              <a:gd name="T25" fmla="*/ 7 h 190"/>
              <a:gd name="T26" fmla="*/ 59 w 191"/>
              <a:gd name="T27" fmla="*/ 21 h 190"/>
              <a:gd name="T28" fmla="*/ 50 w 191"/>
              <a:gd name="T29" fmla="*/ 28 h 190"/>
              <a:gd name="T30" fmla="*/ 32 w 191"/>
              <a:gd name="T31" fmla="*/ 29 h 190"/>
              <a:gd name="T32" fmla="*/ 35 w 191"/>
              <a:gd name="T33" fmla="*/ 47 h 190"/>
              <a:gd name="T34" fmla="*/ 14 w 191"/>
              <a:gd name="T35" fmla="*/ 52 h 190"/>
              <a:gd name="T36" fmla="*/ 18 w 191"/>
              <a:gd name="T37" fmla="*/ 68 h 190"/>
              <a:gd name="T38" fmla="*/ 15 w 191"/>
              <a:gd name="T39" fmla="*/ 81 h 190"/>
              <a:gd name="T40" fmla="*/ 3 w 191"/>
              <a:gd name="T41" fmla="*/ 92 h 190"/>
              <a:gd name="T42" fmla="*/ 19 w 191"/>
              <a:gd name="T43" fmla="*/ 105 h 190"/>
              <a:gd name="T44" fmla="*/ 7 w 191"/>
              <a:gd name="T45" fmla="*/ 122 h 190"/>
              <a:gd name="T46" fmla="*/ 22 w 191"/>
              <a:gd name="T47" fmla="*/ 130 h 190"/>
              <a:gd name="T48" fmla="*/ 28 w 191"/>
              <a:gd name="T49" fmla="*/ 141 h 190"/>
              <a:gd name="T50" fmla="*/ 28 w 191"/>
              <a:gd name="T51" fmla="*/ 158 h 190"/>
              <a:gd name="T52" fmla="*/ 48 w 191"/>
              <a:gd name="T53" fmla="*/ 156 h 190"/>
              <a:gd name="T54" fmla="*/ 52 w 191"/>
              <a:gd name="T55" fmla="*/ 176 h 190"/>
              <a:gd name="T56" fmla="*/ 69 w 191"/>
              <a:gd name="T57" fmla="*/ 173 h 190"/>
              <a:gd name="T58" fmla="*/ 81 w 191"/>
              <a:gd name="T59" fmla="*/ 175 h 190"/>
              <a:gd name="T60" fmla="*/ 94 w 191"/>
              <a:gd name="T61" fmla="*/ 186 h 190"/>
              <a:gd name="T62" fmla="*/ 105 w 191"/>
              <a:gd name="T63" fmla="*/ 172 h 190"/>
              <a:gd name="T64" fmla="*/ 122 w 191"/>
              <a:gd name="T65" fmla="*/ 183 h 190"/>
              <a:gd name="T66" fmla="*/ 132 w 191"/>
              <a:gd name="T67" fmla="*/ 169 h 190"/>
              <a:gd name="T68" fmla="*/ 142 w 191"/>
              <a:gd name="T69" fmla="*/ 163 h 190"/>
              <a:gd name="T70" fmla="*/ 159 w 191"/>
              <a:gd name="T71" fmla="*/ 161 h 190"/>
              <a:gd name="T72" fmla="*/ 156 w 191"/>
              <a:gd name="T73" fmla="*/ 143 h 190"/>
              <a:gd name="T74" fmla="*/ 177 w 191"/>
              <a:gd name="T75" fmla="*/ 137 h 190"/>
              <a:gd name="T76" fmla="*/ 173 w 191"/>
              <a:gd name="T77" fmla="*/ 122 h 190"/>
              <a:gd name="T78" fmla="*/ 177 w 191"/>
              <a:gd name="T79" fmla="*/ 110 h 190"/>
              <a:gd name="T80" fmla="*/ 188 w 191"/>
              <a:gd name="T81" fmla="*/ 104 h 190"/>
              <a:gd name="T82" fmla="*/ 101 w 191"/>
              <a:gd name="T83" fmla="*/ 110 h 190"/>
              <a:gd name="T84" fmla="*/ 90 w 191"/>
              <a:gd name="T85" fmla="*/ 8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1" h="190">
                <a:moveTo>
                  <a:pt x="188" y="104"/>
                </a:moveTo>
                <a:cubicBezTo>
                  <a:pt x="190" y="102"/>
                  <a:pt x="191" y="99"/>
                  <a:pt x="188" y="97"/>
                </a:cubicBezTo>
                <a:cubicBezTo>
                  <a:pt x="177" y="91"/>
                  <a:pt x="177" y="91"/>
                  <a:pt x="177" y="91"/>
                </a:cubicBezTo>
                <a:cubicBezTo>
                  <a:pt x="174" y="89"/>
                  <a:pt x="173" y="86"/>
                  <a:pt x="172" y="85"/>
                </a:cubicBezTo>
                <a:cubicBezTo>
                  <a:pt x="172" y="85"/>
                  <a:pt x="174" y="81"/>
                  <a:pt x="177" y="77"/>
                </a:cubicBezTo>
                <a:cubicBezTo>
                  <a:pt x="183" y="68"/>
                  <a:pt x="183" y="68"/>
                  <a:pt x="183" y="68"/>
                </a:cubicBezTo>
                <a:cubicBezTo>
                  <a:pt x="185" y="65"/>
                  <a:pt x="185" y="62"/>
                  <a:pt x="182" y="61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66" y="59"/>
                  <a:pt x="163" y="58"/>
                  <a:pt x="163" y="56"/>
                </a:cubicBezTo>
                <a:cubicBezTo>
                  <a:pt x="162" y="57"/>
                  <a:pt x="162" y="51"/>
                  <a:pt x="163" y="48"/>
                </a:cubicBezTo>
                <a:cubicBezTo>
                  <a:pt x="167" y="37"/>
                  <a:pt x="167" y="37"/>
                  <a:pt x="167" y="37"/>
                </a:cubicBezTo>
                <a:cubicBezTo>
                  <a:pt x="168" y="34"/>
                  <a:pt x="166" y="31"/>
                  <a:pt x="163" y="32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147" y="35"/>
                  <a:pt x="143" y="35"/>
                  <a:pt x="143" y="34"/>
                </a:cubicBezTo>
                <a:cubicBezTo>
                  <a:pt x="143" y="34"/>
                  <a:pt x="141" y="30"/>
                  <a:pt x="140" y="26"/>
                </a:cubicBezTo>
                <a:cubicBezTo>
                  <a:pt x="139" y="14"/>
                  <a:pt x="139" y="14"/>
                  <a:pt x="139" y="14"/>
                </a:cubicBezTo>
                <a:cubicBezTo>
                  <a:pt x="139" y="10"/>
                  <a:pt x="136" y="9"/>
                  <a:pt x="133" y="11"/>
                </a:cubicBezTo>
                <a:cubicBezTo>
                  <a:pt x="122" y="18"/>
                  <a:pt x="122" y="18"/>
                  <a:pt x="122" y="18"/>
                </a:cubicBezTo>
                <a:cubicBezTo>
                  <a:pt x="120" y="20"/>
                  <a:pt x="117" y="21"/>
                  <a:pt x="116" y="21"/>
                </a:cubicBezTo>
                <a:cubicBezTo>
                  <a:pt x="116" y="21"/>
                  <a:pt x="112" y="17"/>
                  <a:pt x="111" y="15"/>
                </a:cubicBezTo>
                <a:cubicBezTo>
                  <a:pt x="105" y="4"/>
                  <a:pt x="105" y="4"/>
                  <a:pt x="105" y="4"/>
                </a:cubicBezTo>
                <a:cubicBezTo>
                  <a:pt x="103" y="1"/>
                  <a:pt x="100" y="0"/>
                  <a:pt x="98" y="4"/>
                </a:cubicBezTo>
                <a:cubicBezTo>
                  <a:pt x="91" y="13"/>
                  <a:pt x="91" y="13"/>
                  <a:pt x="91" y="13"/>
                </a:cubicBezTo>
                <a:cubicBezTo>
                  <a:pt x="89" y="16"/>
                  <a:pt x="87" y="19"/>
                  <a:pt x="87" y="19"/>
                </a:cubicBezTo>
                <a:cubicBezTo>
                  <a:pt x="85" y="19"/>
                  <a:pt x="81" y="17"/>
                  <a:pt x="78" y="15"/>
                </a:cubicBezTo>
                <a:cubicBezTo>
                  <a:pt x="69" y="7"/>
                  <a:pt x="69" y="7"/>
                  <a:pt x="69" y="7"/>
                </a:cubicBezTo>
                <a:cubicBezTo>
                  <a:pt x="66" y="5"/>
                  <a:pt x="64" y="5"/>
                  <a:pt x="63" y="10"/>
                </a:cubicBezTo>
                <a:cubicBezTo>
                  <a:pt x="59" y="21"/>
                  <a:pt x="59" y="21"/>
                  <a:pt x="59" y="21"/>
                </a:cubicBezTo>
                <a:cubicBezTo>
                  <a:pt x="59" y="25"/>
                  <a:pt x="58" y="28"/>
                  <a:pt x="58" y="28"/>
                </a:cubicBezTo>
                <a:cubicBezTo>
                  <a:pt x="57" y="28"/>
                  <a:pt x="53" y="29"/>
                  <a:pt x="50" y="28"/>
                </a:cubicBezTo>
                <a:cubicBezTo>
                  <a:pt x="37" y="24"/>
                  <a:pt x="37" y="24"/>
                  <a:pt x="37" y="24"/>
                </a:cubicBezTo>
                <a:cubicBezTo>
                  <a:pt x="34" y="23"/>
                  <a:pt x="31" y="25"/>
                  <a:pt x="32" y="29"/>
                </a:cubicBezTo>
                <a:cubicBezTo>
                  <a:pt x="34" y="41"/>
                  <a:pt x="34" y="41"/>
                  <a:pt x="34" y="41"/>
                </a:cubicBezTo>
                <a:cubicBezTo>
                  <a:pt x="35" y="45"/>
                  <a:pt x="35" y="47"/>
                  <a:pt x="35" y="47"/>
                </a:cubicBezTo>
                <a:cubicBezTo>
                  <a:pt x="34" y="49"/>
                  <a:pt x="30" y="51"/>
                  <a:pt x="26" y="50"/>
                </a:cubicBezTo>
                <a:cubicBezTo>
                  <a:pt x="14" y="52"/>
                  <a:pt x="14" y="52"/>
                  <a:pt x="14" y="52"/>
                </a:cubicBezTo>
                <a:cubicBezTo>
                  <a:pt x="11" y="53"/>
                  <a:pt x="9" y="55"/>
                  <a:pt x="11" y="58"/>
                </a:cubicBezTo>
                <a:cubicBezTo>
                  <a:pt x="18" y="68"/>
                  <a:pt x="18" y="68"/>
                  <a:pt x="18" y="68"/>
                </a:cubicBezTo>
                <a:cubicBezTo>
                  <a:pt x="20" y="72"/>
                  <a:pt x="22" y="74"/>
                  <a:pt x="21" y="74"/>
                </a:cubicBezTo>
                <a:cubicBezTo>
                  <a:pt x="21" y="76"/>
                  <a:pt x="19" y="79"/>
                  <a:pt x="15" y="81"/>
                </a:cubicBezTo>
                <a:cubicBezTo>
                  <a:pt x="3" y="86"/>
                  <a:pt x="3" y="86"/>
                  <a:pt x="3" y="86"/>
                </a:cubicBezTo>
                <a:cubicBezTo>
                  <a:pt x="1" y="87"/>
                  <a:pt x="0" y="90"/>
                  <a:pt x="3" y="92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7" y="101"/>
                  <a:pt x="19" y="103"/>
                  <a:pt x="19" y="105"/>
                </a:cubicBezTo>
                <a:cubicBezTo>
                  <a:pt x="19" y="106"/>
                  <a:pt x="17" y="109"/>
                  <a:pt x="15" y="112"/>
                </a:cubicBezTo>
                <a:cubicBezTo>
                  <a:pt x="7" y="122"/>
                  <a:pt x="7" y="122"/>
                  <a:pt x="7" y="122"/>
                </a:cubicBezTo>
                <a:cubicBezTo>
                  <a:pt x="6" y="125"/>
                  <a:pt x="6" y="127"/>
                  <a:pt x="9" y="128"/>
                </a:cubicBezTo>
                <a:cubicBezTo>
                  <a:pt x="22" y="130"/>
                  <a:pt x="22" y="130"/>
                  <a:pt x="22" y="130"/>
                </a:cubicBezTo>
                <a:cubicBezTo>
                  <a:pt x="25" y="131"/>
                  <a:pt x="28" y="133"/>
                  <a:pt x="28" y="133"/>
                </a:cubicBezTo>
                <a:cubicBezTo>
                  <a:pt x="30" y="134"/>
                  <a:pt x="29" y="139"/>
                  <a:pt x="28" y="141"/>
                </a:cubicBezTo>
                <a:cubicBezTo>
                  <a:pt x="25" y="153"/>
                  <a:pt x="25" y="153"/>
                  <a:pt x="25" y="153"/>
                </a:cubicBezTo>
                <a:cubicBezTo>
                  <a:pt x="24" y="156"/>
                  <a:pt x="25" y="158"/>
                  <a:pt x="28" y="158"/>
                </a:cubicBezTo>
                <a:cubicBezTo>
                  <a:pt x="40" y="156"/>
                  <a:pt x="40" y="156"/>
                  <a:pt x="40" y="156"/>
                </a:cubicBezTo>
                <a:cubicBezTo>
                  <a:pt x="44" y="155"/>
                  <a:pt x="47" y="156"/>
                  <a:pt x="48" y="156"/>
                </a:cubicBezTo>
                <a:cubicBezTo>
                  <a:pt x="48" y="156"/>
                  <a:pt x="51" y="161"/>
                  <a:pt x="51" y="163"/>
                </a:cubicBezTo>
                <a:cubicBezTo>
                  <a:pt x="52" y="176"/>
                  <a:pt x="52" y="176"/>
                  <a:pt x="52" y="176"/>
                </a:cubicBezTo>
                <a:cubicBezTo>
                  <a:pt x="53" y="180"/>
                  <a:pt x="55" y="181"/>
                  <a:pt x="58" y="179"/>
                </a:cubicBezTo>
                <a:cubicBezTo>
                  <a:pt x="69" y="173"/>
                  <a:pt x="69" y="173"/>
                  <a:pt x="69" y="173"/>
                </a:cubicBezTo>
                <a:cubicBezTo>
                  <a:pt x="72" y="171"/>
                  <a:pt x="74" y="169"/>
                  <a:pt x="75" y="169"/>
                </a:cubicBezTo>
                <a:cubicBezTo>
                  <a:pt x="75" y="169"/>
                  <a:pt x="79" y="172"/>
                  <a:pt x="81" y="175"/>
                </a:cubicBezTo>
                <a:cubicBezTo>
                  <a:pt x="87" y="186"/>
                  <a:pt x="87" y="186"/>
                  <a:pt x="87" y="186"/>
                </a:cubicBezTo>
                <a:cubicBezTo>
                  <a:pt x="89" y="190"/>
                  <a:pt x="91" y="189"/>
                  <a:pt x="94" y="186"/>
                </a:cubicBezTo>
                <a:cubicBezTo>
                  <a:pt x="100" y="177"/>
                  <a:pt x="100" y="177"/>
                  <a:pt x="100" y="177"/>
                </a:cubicBezTo>
                <a:cubicBezTo>
                  <a:pt x="102" y="174"/>
                  <a:pt x="105" y="172"/>
                  <a:pt x="105" y="172"/>
                </a:cubicBezTo>
                <a:cubicBezTo>
                  <a:pt x="106" y="172"/>
                  <a:pt x="110" y="172"/>
                  <a:pt x="112" y="175"/>
                </a:cubicBezTo>
                <a:cubicBezTo>
                  <a:pt x="122" y="183"/>
                  <a:pt x="122" y="183"/>
                  <a:pt x="122" y="183"/>
                </a:cubicBezTo>
                <a:cubicBezTo>
                  <a:pt x="125" y="185"/>
                  <a:pt x="128" y="184"/>
                  <a:pt x="128" y="180"/>
                </a:cubicBezTo>
                <a:cubicBezTo>
                  <a:pt x="132" y="169"/>
                  <a:pt x="132" y="169"/>
                  <a:pt x="132" y="169"/>
                </a:cubicBezTo>
                <a:cubicBezTo>
                  <a:pt x="132" y="164"/>
                  <a:pt x="133" y="162"/>
                  <a:pt x="133" y="162"/>
                </a:cubicBezTo>
                <a:cubicBezTo>
                  <a:pt x="135" y="161"/>
                  <a:pt x="139" y="162"/>
                  <a:pt x="142" y="163"/>
                </a:cubicBezTo>
                <a:cubicBezTo>
                  <a:pt x="155" y="166"/>
                  <a:pt x="155" y="166"/>
                  <a:pt x="155" y="166"/>
                </a:cubicBezTo>
                <a:cubicBezTo>
                  <a:pt x="158" y="167"/>
                  <a:pt x="160" y="165"/>
                  <a:pt x="159" y="161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57" y="147"/>
                  <a:pt x="156" y="143"/>
                  <a:pt x="156" y="143"/>
                </a:cubicBezTo>
                <a:cubicBezTo>
                  <a:pt x="157" y="141"/>
                  <a:pt x="161" y="139"/>
                  <a:pt x="165" y="140"/>
                </a:cubicBezTo>
                <a:cubicBezTo>
                  <a:pt x="177" y="137"/>
                  <a:pt x="177" y="137"/>
                  <a:pt x="177" y="137"/>
                </a:cubicBezTo>
                <a:cubicBezTo>
                  <a:pt x="180" y="138"/>
                  <a:pt x="182" y="135"/>
                  <a:pt x="180" y="131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1" y="119"/>
                  <a:pt x="169" y="116"/>
                  <a:pt x="171" y="115"/>
                </a:cubicBezTo>
                <a:cubicBezTo>
                  <a:pt x="170" y="114"/>
                  <a:pt x="173" y="111"/>
                  <a:pt x="177" y="110"/>
                </a:cubicBezTo>
                <a:cubicBezTo>
                  <a:pt x="188" y="104"/>
                  <a:pt x="188" y="104"/>
                  <a:pt x="188" y="104"/>
                </a:cubicBezTo>
                <a:cubicBezTo>
                  <a:pt x="188" y="104"/>
                  <a:pt x="188" y="104"/>
                  <a:pt x="188" y="104"/>
                </a:cubicBezTo>
                <a:close/>
                <a:moveTo>
                  <a:pt x="111" y="90"/>
                </a:moveTo>
                <a:cubicBezTo>
                  <a:pt x="114" y="98"/>
                  <a:pt x="109" y="107"/>
                  <a:pt x="101" y="110"/>
                </a:cubicBezTo>
                <a:cubicBezTo>
                  <a:pt x="92" y="114"/>
                  <a:pt x="83" y="109"/>
                  <a:pt x="80" y="101"/>
                </a:cubicBezTo>
                <a:cubicBezTo>
                  <a:pt x="77" y="92"/>
                  <a:pt x="81" y="83"/>
                  <a:pt x="90" y="80"/>
                </a:cubicBezTo>
                <a:cubicBezTo>
                  <a:pt x="99" y="77"/>
                  <a:pt x="108" y="81"/>
                  <a:pt x="111" y="90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68" name="Freeform 128"/>
          <p:cNvSpPr>
            <a:spLocks noEditPoints="1"/>
          </p:cNvSpPr>
          <p:nvPr/>
        </p:nvSpPr>
        <p:spPr bwMode="auto">
          <a:xfrm>
            <a:off x="5286335" y="4374956"/>
            <a:ext cx="598221" cy="611729"/>
          </a:xfrm>
          <a:custGeom>
            <a:avLst/>
            <a:gdLst>
              <a:gd name="T0" fmla="*/ 288 w 329"/>
              <a:gd name="T1" fmla="*/ 112 h 335"/>
              <a:gd name="T2" fmla="*/ 300 w 329"/>
              <a:gd name="T3" fmla="*/ 73 h 335"/>
              <a:gd name="T4" fmla="*/ 256 w 329"/>
              <a:gd name="T5" fmla="*/ 67 h 335"/>
              <a:gd name="T6" fmla="*/ 251 w 329"/>
              <a:gd name="T7" fmla="*/ 26 h 335"/>
              <a:gd name="T8" fmla="*/ 212 w 329"/>
              <a:gd name="T9" fmla="*/ 39 h 335"/>
              <a:gd name="T10" fmla="*/ 192 w 329"/>
              <a:gd name="T11" fmla="*/ 3 h 335"/>
              <a:gd name="T12" fmla="*/ 159 w 329"/>
              <a:gd name="T13" fmla="*/ 30 h 335"/>
              <a:gd name="T14" fmla="*/ 127 w 329"/>
              <a:gd name="T15" fmla="*/ 4 h 335"/>
              <a:gd name="T16" fmla="*/ 107 w 329"/>
              <a:gd name="T17" fmla="*/ 42 h 335"/>
              <a:gd name="T18" fmla="*/ 69 w 329"/>
              <a:gd name="T19" fmla="*/ 31 h 335"/>
              <a:gd name="T20" fmla="*/ 64 w 329"/>
              <a:gd name="T21" fmla="*/ 74 h 335"/>
              <a:gd name="T22" fmla="*/ 24 w 329"/>
              <a:gd name="T23" fmla="*/ 78 h 335"/>
              <a:gd name="T24" fmla="*/ 36 w 329"/>
              <a:gd name="T25" fmla="*/ 118 h 335"/>
              <a:gd name="T26" fmla="*/ 2 w 329"/>
              <a:gd name="T27" fmla="*/ 138 h 335"/>
              <a:gd name="T28" fmla="*/ 28 w 329"/>
              <a:gd name="T29" fmla="*/ 172 h 335"/>
              <a:gd name="T30" fmla="*/ 3 w 329"/>
              <a:gd name="T31" fmla="*/ 205 h 335"/>
              <a:gd name="T32" fmla="*/ 41 w 329"/>
              <a:gd name="T33" fmla="*/ 224 h 335"/>
              <a:gd name="T34" fmla="*/ 28 w 329"/>
              <a:gd name="T35" fmla="*/ 264 h 335"/>
              <a:gd name="T36" fmla="*/ 72 w 329"/>
              <a:gd name="T37" fmla="*/ 269 h 335"/>
              <a:gd name="T38" fmla="*/ 76 w 329"/>
              <a:gd name="T39" fmla="*/ 309 h 335"/>
              <a:gd name="T40" fmla="*/ 116 w 329"/>
              <a:gd name="T41" fmla="*/ 297 h 335"/>
              <a:gd name="T42" fmla="*/ 135 w 329"/>
              <a:gd name="T43" fmla="*/ 334 h 335"/>
              <a:gd name="T44" fmla="*/ 170 w 329"/>
              <a:gd name="T45" fmla="*/ 306 h 335"/>
              <a:gd name="T46" fmla="*/ 201 w 329"/>
              <a:gd name="T47" fmla="*/ 331 h 335"/>
              <a:gd name="T48" fmla="*/ 221 w 329"/>
              <a:gd name="T49" fmla="*/ 294 h 335"/>
              <a:gd name="T50" fmla="*/ 259 w 329"/>
              <a:gd name="T51" fmla="*/ 306 h 335"/>
              <a:gd name="T52" fmla="*/ 263 w 329"/>
              <a:gd name="T53" fmla="*/ 263 h 335"/>
              <a:gd name="T54" fmla="*/ 304 w 329"/>
              <a:gd name="T55" fmla="*/ 258 h 335"/>
              <a:gd name="T56" fmla="*/ 291 w 329"/>
              <a:gd name="T57" fmla="*/ 217 h 335"/>
              <a:gd name="T58" fmla="*/ 327 w 329"/>
              <a:gd name="T59" fmla="*/ 198 h 335"/>
              <a:gd name="T60" fmla="*/ 300 w 329"/>
              <a:gd name="T61" fmla="*/ 164 h 335"/>
              <a:gd name="T62" fmla="*/ 325 w 329"/>
              <a:gd name="T63" fmla="*/ 131 h 335"/>
              <a:gd name="T64" fmla="*/ 257 w 329"/>
              <a:gd name="T65" fmla="*/ 184 h 335"/>
              <a:gd name="T66" fmla="*/ 246 w 329"/>
              <a:gd name="T67" fmla="*/ 122 h 335"/>
              <a:gd name="T68" fmla="*/ 269 w 329"/>
              <a:gd name="T69" fmla="*/ 177 h 335"/>
              <a:gd name="T70" fmla="*/ 196 w 329"/>
              <a:gd name="T71" fmla="*/ 132 h 335"/>
              <a:gd name="T72" fmla="*/ 200 w 329"/>
              <a:gd name="T73" fmla="*/ 68 h 335"/>
              <a:gd name="T74" fmla="*/ 120 w 329"/>
              <a:gd name="T75" fmla="*/ 69 h 335"/>
              <a:gd name="T76" fmla="*/ 180 w 329"/>
              <a:gd name="T77" fmla="*/ 72 h 335"/>
              <a:gd name="T78" fmla="*/ 117 w 329"/>
              <a:gd name="T79" fmla="*/ 83 h 335"/>
              <a:gd name="T80" fmla="*/ 168 w 329"/>
              <a:gd name="T81" fmla="*/ 194 h 335"/>
              <a:gd name="T82" fmla="*/ 189 w 329"/>
              <a:gd name="T83" fmla="*/ 164 h 335"/>
              <a:gd name="T84" fmla="*/ 127 w 329"/>
              <a:gd name="T85" fmla="*/ 133 h 335"/>
              <a:gd name="T86" fmla="*/ 64 w 329"/>
              <a:gd name="T87" fmla="*/ 129 h 335"/>
              <a:gd name="T88" fmla="*/ 67 w 329"/>
              <a:gd name="T89" fmla="*/ 211 h 335"/>
              <a:gd name="T90" fmla="*/ 70 w 329"/>
              <a:gd name="T91" fmla="*/ 151 h 335"/>
              <a:gd name="T92" fmla="*/ 80 w 329"/>
              <a:gd name="T93" fmla="*/ 213 h 335"/>
              <a:gd name="T94" fmla="*/ 86 w 329"/>
              <a:gd name="T95" fmla="*/ 223 h 335"/>
              <a:gd name="T96" fmla="*/ 137 w 329"/>
              <a:gd name="T97" fmla="*/ 260 h 335"/>
              <a:gd name="T98" fmla="*/ 82 w 329"/>
              <a:gd name="T99" fmla="*/ 236 h 335"/>
              <a:gd name="T100" fmla="*/ 154 w 329"/>
              <a:gd name="T101" fmla="*/ 274 h 335"/>
              <a:gd name="T102" fmla="*/ 177 w 329"/>
              <a:gd name="T103" fmla="*/ 215 h 335"/>
              <a:gd name="T104" fmla="*/ 231 w 329"/>
              <a:gd name="T105" fmla="*/ 250 h 335"/>
              <a:gd name="T106" fmla="*/ 206 w 329"/>
              <a:gd name="T107" fmla="*/ 192 h 335"/>
              <a:gd name="T108" fmla="*/ 250 w 329"/>
              <a:gd name="T109" fmla="*/ 23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29" h="335">
                <a:moveTo>
                  <a:pt x="318" y="126"/>
                </a:moveTo>
                <a:cubicBezTo>
                  <a:pt x="294" y="126"/>
                  <a:pt x="294" y="126"/>
                  <a:pt x="294" y="126"/>
                </a:cubicBezTo>
                <a:cubicBezTo>
                  <a:pt x="292" y="122"/>
                  <a:pt x="290" y="117"/>
                  <a:pt x="288" y="112"/>
                </a:cubicBezTo>
                <a:cubicBezTo>
                  <a:pt x="306" y="95"/>
                  <a:pt x="306" y="95"/>
                  <a:pt x="306" y="95"/>
                </a:cubicBezTo>
                <a:cubicBezTo>
                  <a:pt x="310" y="93"/>
                  <a:pt x="310" y="89"/>
                  <a:pt x="309" y="87"/>
                </a:cubicBezTo>
                <a:cubicBezTo>
                  <a:pt x="300" y="73"/>
                  <a:pt x="300" y="73"/>
                  <a:pt x="300" y="73"/>
                </a:cubicBezTo>
                <a:cubicBezTo>
                  <a:pt x="298" y="69"/>
                  <a:pt x="294" y="69"/>
                  <a:pt x="291" y="70"/>
                </a:cubicBezTo>
                <a:cubicBezTo>
                  <a:pt x="268" y="79"/>
                  <a:pt x="268" y="79"/>
                  <a:pt x="268" y="79"/>
                </a:cubicBezTo>
                <a:cubicBezTo>
                  <a:pt x="265" y="75"/>
                  <a:pt x="261" y="72"/>
                  <a:pt x="256" y="67"/>
                </a:cubicBezTo>
                <a:cubicBezTo>
                  <a:pt x="267" y="45"/>
                  <a:pt x="267" y="45"/>
                  <a:pt x="267" y="45"/>
                </a:cubicBezTo>
                <a:cubicBezTo>
                  <a:pt x="269" y="42"/>
                  <a:pt x="269" y="38"/>
                  <a:pt x="266" y="36"/>
                </a:cubicBezTo>
                <a:cubicBezTo>
                  <a:pt x="251" y="26"/>
                  <a:pt x="251" y="26"/>
                  <a:pt x="251" y="26"/>
                </a:cubicBezTo>
                <a:cubicBezTo>
                  <a:pt x="250" y="25"/>
                  <a:pt x="246" y="25"/>
                  <a:pt x="244" y="27"/>
                </a:cubicBezTo>
                <a:cubicBezTo>
                  <a:pt x="226" y="46"/>
                  <a:pt x="226" y="46"/>
                  <a:pt x="226" y="46"/>
                </a:cubicBezTo>
                <a:cubicBezTo>
                  <a:pt x="221" y="43"/>
                  <a:pt x="217" y="41"/>
                  <a:pt x="212" y="39"/>
                </a:cubicBezTo>
                <a:cubicBezTo>
                  <a:pt x="214" y="13"/>
                  <a:pt x="214" y="13"/>
                  <a:pt x="214" y="13"/>
                </a:cubicBezTo>
                <a:cubicBezTo>
                  <a:pt x="213" y="11"/>
                  <a:pt x="211" y="7"/>
                  <a:pt x="209" y="6"/>
                </a:cubicBezTo>
                <a:cubicBezTo>
                  <a:pt x="192" y="3"/>
                  <a:pt x="192" y="3"/>
                  <a:pt x="192" y="3"/>
                </a:cubicBezTo>
                <a:cubicBezTo>
                  <a:pt x="189" y="2"/>
                  <a:pt x="186" y="4"/>
                  <a:pt x="185" y="7"/>
                </a:cubicBezTo>
                <a:cubicBezTo>
                  <a:pt x="176" y="31"/>
                  <a:pt x="176" y="31"/>
                  <a:pt x="176" y="31"/>
                </a:cubicBezTo>
                <a:cubicBezTo>
                  <a:pt x="170" y="30"/>
                  <a:pt x="165" y="29"/>
                  <a:pt x="159" y="30"/>
                </a:cubicBezTo>
                <a:cubicBezTo>
                  <a:pt x="151" y="6"/>
                  <a:pt x="151" y="6"/>
                  <a:pt x="151" y="6"/>
                </a:cubicBezTo>
                <a:cubicBezTo>
                  <a:pt x="150" y="2"/>
                  <a:pt x="147" y="0"/>
                  <a:pt x="143" y="1"/>
                </a:cubicBezTo>
                <a:cubicBezTo>
                  <a:pt x="127" y="4"/>
                  <a:pt x="127" y="4"/>
                  <a:pt x="127" y="4"/>
                </a:cubicBezTo>
                <a:cubicBezTo>
                  <a:pt x="124" y="4"/>
                  <a:pt x="122" y="7"/>
                  <a:pt x="122" y="11"/>
                </a:cubicBezTo>
                <a:cubicBezTo>
                  <a:pt x="123" y="37"/>
                  <a:pt x="123" y="37"/>
                  <a:pt x="123" y="37"/>
                </a:cubicBezTo>
                <a:cubicBezTo>
                  <a:pt x="117" y="38"/>
                  <a:pt x="112" y="40"/>
                  <a:pt x="107" y="42"/>
                </a:cubicBezTo>
                <a:cubicBezTo>
                  <a:pt x="92" y="23"/>
                  <a:pt x="92" y="23"/>
                  <a:pt x="92" y="23"/>
                </a:cubicBezTo>
                <a:cubicBezTo>
                  <a:pt x="90" y="20"/>
                  <a:pt x="86" y="20"/>
                  <a:pt x="82" y="22"/>
                </a:cubicBezTo>
                <a:cubicBezTo>
                  <a:pt x="69" y="31"/>
                  <a:pt x="69" y="31"/>
                  <a:pt x="69" y="31"/>
                </a:cubicBezTo>
                <a:cubicBezTo>
                  <a:pt x="67" y="32"/>
                  <a:pt x="65" y="35"/>
                  <a:pt x="66" y="39"/>
                </a:cubicBezTo>
                <a:cubicBezTo>
                  <a:pt x="77" y="61"/>
                  <a:pt x="77" y="61"/>
                  <a:pt x="77" y="61"/>
                </a:cubicBezTo>
                <a:cubicBezTo>
                  <a:pt x="72" y="66"/>
                  <a:pt x="68" y="69"/>
                  <a:pt x="64" y="74"/>
                </a:cubicBezTo>
                <a:cubicBezTo>
                  <a:pt x="41" y="62"/>
                  <a:pt x="41" y="62"/>
                  <a:pt x="41" y="62"/>
                </a:cubicBezTo>
                <a:cubicBezTo>
                  <a:pt x="39" y="61"/>
                  <a:pt x="35" y="62"/>
                  <a:pt x="33" y="64"/>
                </a:cubicBezTo>
                <a:cubicBezTo>
                  <a:pt x="24" y="78"/>
                  <a:pt x="24" y="78"/>
                  <a:pt x="24" y="78"/>
                </a:cubicBezTo>
                <a:cubicBezTo>
                  <a:pt x="22" y="81"/>
                  <a:pt x="23" y="85"/>
                  <a:pt x="24" y="87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1" y="109"/>
                  <a:pt x="39" y="114"/>
                  <a:pt x="36" y="118"/>
                </a:cubicBezTo>
                <a:cubicBezTo>
                  <a:pt x="12" y="116"/>
                  <a:pt x="12" y="116"/>
                  <a:pt x="12" y="116"/>
                </a:cubicBezTo>
                <a:cubicBezTo>
                  <a:pt x="8" y="117"/>
                  <a:pt x="6" y="119"/>
                  <a:pt x="5" y="121"/>
                </a:cubicBezTo>
                <a:cubicBezTo>
                  <a:pt x="2" y="138"/>
                  <a:pt x="2" y="138"/>
                  <a:pt x="2" y="138"/>
                </a:cubicBezTo>
                <a:cubicBezTo>
                  <a:pt x="1" y="141"/>
                  <a:pt x="3" y="145"/>
                  <a:pt x="5" y="146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8" y="161"/>
                  <a:pt x="28" y="167"/>
                  <a:pt x="28" y="172"/>
                </a:cubicBezTo>
                <a:cubicBezTo>
                  <a:pt x="4" y="180"/>
                  <a:pt x="4" y="180"/>
                  <a:pt x="4" y="180"/>
                </a:cubicBezTo>
                <a:cubicBezTo>
                  <a:pt x="1" y="181"/>
                  <a:pt x="0" y="185"/>
                  <a:pt x="0" y="188"/>
                </a:cubicBezTo>
                <a:cubicBezTo>
                  <a:pt x="3" y="205"/>
                  <a:pt x="3" y="205"/>
                  <a:pt x="3" y="205"/>
                </a:cubicBezTo>
                <a:cubicBezTo>
                  <a:pt x="4" y="208"/>
                  <a:pt x="6" y="210"/>
                  <a:pt x="9" y="210"/>
                </a:cubicBezTo>
                <a:cubicBezTo>
                  <a:pt x="34" y="210"/>
                  <a:pt x="34" y="210"/>
                  <a:pt x="34" y="210"/>
                </a:cubicBezTo>
                <a:cubicBezTo>
                  <a:pt x="36" y="215"/>
                  <a:pt x="38" y="219"/>
                  <a:pt x="41" y="224"/>
                </a:cubicBezTo>
                <a:cubicBezTo>
                  <a:pt x="21" y="241"/>
                  <a:pt x="21" y="241"/>
                  <a:pt x="21" y="241"/>
                </a:cubicBezTo>
                <a:cubicBezTo>
                  <a:pt x="19" y="243"/>
                  <a:pt x="18" y="247"/>
                  <a:pt x="20" y="250"/>
                </a:cubicBezTo>
                <a:cubicBezTo>
                  <a:pt x="28" y="264"/>
                  <a:pt x="28" y="264"/>
                  <a:pt x="28" y="264"/>
                </a:cubicBezTo>
                <a:cubicBezTo>
                  <a:pt x="30" y="267"/>
                  <a:pt x="34" y="268"/>
                  <a:pt x="36" y="266"/>
                </a:cubicBezTo>
                <a:cubicBezTo>
                  <a:pt x="60" y="256"/>
                  <a:pt x="60" y="256"/>
                  <a:pt x="60" y="256"/>
                </a:cubicBezTo>
                <a:cubicBezTo>
                  <a:pt x="63" y="260"/>
                  <a:pt x="68" y="264"/>
                  <a:pt x="72" y="269"/>
                </a:cubicBezTo>
                <a:cubicBezTo>
                  <a:pt x="60" y="292"/>
                  <a:pt x="60" y="292"/>
                  <a:pt x="60" y="292"/>
                </a:cubicBezTo>
                <a:cubicBezTo>
                  <a:pt x="59" y="294"/>
                  <a:pt x="60" y="298"/>
                  <a:pt x="63" y="300"/>
                </a:cubicBezTo>
                <a:cubicBezTo>
                  <a:pt x="76" y="309"/>
                  <a:pt x="76" y="309"/>
                  <a:pt x="76" y="309"/>
                </a:cubicBezTo>
                <a:cubicBezTo>
                  <a:pt x="78" y="311"/>
                  <a:pt x="82" y="311"/>
                  <a:pt x="84" y="309"/>
                </a:cubicBezTo>
                <a:cubicBezTo>
                  <a:pt x="101" y="291"/>
                  <a:pt x="101" y="291"/>
                  <a:pt x="101" y="291"/>
                </a:cubicBezTo>
                <a:cubicBezTo>
                  <a:pt x="107" y="292"/>
                  <a:pt x="111" y="295"/>
                  <a:pt x="116" y="297"/>
                </a:cubicBezTo>
                <a:cubicBezTo>
                  <a:pt x="114" y="322"/>
                  <a:pt x="114" y="322"/>
                  <a:pt x="114" y="322"/>
                </a:cubicBezTo>
                <a:cubicBezTo>
                  <a:pt x="114" y="326"/>
                  <a:pt x="117" y="329"/>
                  <a:pt x="120" y="330"/>
                </a:cubicBezTo>
                <a:cubicBezTo>
                  <a:pt x="135" y="334"/>
                  <a:pt x="135" y="334"/>
                  <a:pt x="135" y="334"/>
                </a:cubicBezTo>
                <a:cubicBezTo>
                  <a:pt x="139" y="334"/>
                  <a:pt x="141" y="333"/>
                  <a:pt x="143" y="330"/>
                </a:cubicBezTo>
                <a:cubicBezTo>
                  <a:pt x="152" y="305"/>
                  <a:pt x="152" y="305"/>
                  <a:pt x="152" y="305"/>
                </a:cubicBezTo>
                <a:cubicBezTo>
                  <a:pt x="157" y="307"/>
                  <a:pt x="163" y="306"/>
                  <a:pt x="170" y="306"/>
                </a:cubicBezTo>
                <a:cubicBezTo>
                  <a:pt x="178" y="330"/>
                  <a:pt x="178" y="330"/>
                  <a:pt x="178" y="330"/>
                </a:cubicBezTo>
                <a:cubicBezTo>
                  <a:pt x="178" y="333"/>
                  <a:pt x="181" y="335"/>
                  <a:pt x="185" y="334"/>
                </a:cubicBezTo>
                <a:cubicBezTo>
                  <a:pt x="201" y="331"/>
                  <a:pt x="201" y="331"/>
                  <a:pt x="201" y="331"/>
                </a:cubicBezTo>
                <a:cubicBezTo>
                  <a:pt x="204" y="331"/>
                  <a:pt x="206" y="328"/>
                  <a:pt x="206" y="325"/>
                </a:cubicBezTo>
                <a:cubicBezTo>
                  <a:pt x="205" y="300"/>
                  <a:pt x="205" y="300"/>
                  <a:pt x="205" y="300"/>
                </a:cubicBezTo>
                <a:cubicBezTo>
                  <a:pt x="210" y="298"/>
                  <a:pt x="216" y="297"/>
                  <a:pt x="221" y="294"/>
                </a:cubicBezTo>
                <a:cubicBezTo>
                  <a:pt x="237" y="313"/>
                  <a:pt x="237" y="313"/>
                  <a:pt x="237" y="313"/>
                </a:cubicBezTo>
                <a:cubicBezTo>
                  <a:pt x="238" y="316"/>
                  <a:pt x="242" y="316"/>
                  <a:pt x="245" y="315"/>
                </a:cubicBezTo>
                <a:cubicBezTo>
                  <a:pt x="259" y="306"/>
                  <a:pt x="259" y="306"/>
                  <a:pt x="259" y="306"/>
                </a:cubicBezTo>
                <a:cubicBezTo>
                  <a:pt x="262" y="304"/>
                  <a:pt x="262" y="300"/>
                  <a:pt x="262" y="298"/>
                </a:cubicBezTo>
                <a:cubicBezTo>
                  <a:pt x="251" y="274"/>
                  <a:pt x="251" y="274"/>
                  <a:pt x="251" y="274"/>
                </a:cubicBezTo>
                <a:cubicBezTo>
                  <a:pt x="256" y="270"/>
                  <a:pt x="260" y="267"/>
                  <a:pt x="263" y="263"/>
                </a:cubicBezTo>
                <a:cubicBezTo>
                  <a:pt x="287" y="274"/>
                  <a:pt x="287" y="274"/>
                  <a:pt x="287" y="274"/>
                </a:cubicBezTo>
                <a:cubicBezTo>
                  <a:pt x="289" y="275"/>
                  <a:pt x="293" y="274"/>
                  <a:pt x="294" y="271"/>
                </a:cubicBezTo>
                <a:cubicBezTo>
                  <a:pt x="304" y="258"/>
                  <a:pt x="304" y="258"/>
                  <a:pt x="304" y="258"/>
                </a:cubicBezTo>
                <a:cubicBezTo>
                  <a:pt x="306" y="255"/>
                  <a:pt x="306" y="251"/>
                  <a:pt x="303" y="249"/>
                </a:cubicBezTo>
                <a:cubicBezTo>
                  <a:pt x="285" y="232"/>
                  <a:pt x="285" y="232"/>
                  <a:pt x="285" y="232"/>
                </a:cubicBezTo>
                <a:cubicBezTo>
                  <a:pt x="288" y="228"/>
                  <a:pt x="289" y="222"/>
                  <a:pt x="291" y="217"/>
                </a:cubicBezTo>
                <a:cubicBezTo>
                  <a:pt x="316" y="219"/>
                  <a:pt x="316" y="219"/>
                  <a:pt x="316" y="219"/>
                </a:cubicBezTo>
                <a:cubicBezTo>
                  <a:pt x="319" y="220"/>
                  <a:pt x="322" y="218"/>
                  <a:pt x="323" y="214"/>
                </a:cubicBezTo>
                <a:cubicBezTo>
                  <a:pt x="327" y="198"/>
                  <a:pt x="327" y="198"/>
                  <a:pt x="327" y="198"/>
                </a:cubicBezTo>
                <a:cubicBezTo>
                  <a:pt x="327" y="195"/>
                  <a:pt x="326" y="191"/>
                  <a:pt x="323" y="191"/>
                </a:cubicBezTo>
                <a:cubicBezTo>
                  <a:pt x="300" y="181"/>
                  <a:pt x="300" y="181"/>
                  <a:pt x="300" y="181"/>
                </a:cubicBezTo>
                <a:cubicBezTo>
                  <a:pt x="300" y="175"/>
                  <a:pt x="300" y="169"/>
                  <a:pt x="300" y="164"/>
                </a:cubicBezTo>
                <a:cubicBezTo>
                  <a:pt x="323" y="156"/>
                  <a:pt x="323" y="156"/>
                  <a:pt x="323" y="156"/>
                </a:cubicBezTo>
                <a:cubicBezTo>
                  <a:pt x="327" y="154"/>
                  <a:pt x="329" y="151"/>
                  <a:pt x="328" y="149"/>
                </a:cubicBezTo>
                <a:cubicBezTo>
                  <a:pt x="325" y="131"/>
                  <a:pt x="325" y="131"/>
                  <a:pt x="325" y="131"/>
                </a:cubicBezTo>
                <a:cubicBezTo>
                  <a:pt x="325" y="129"/>
                  <a:pt x="322" y="125"/>
                  <a:pt x="318" y="126"/>
                </a:cubicBezTo>
                <a:close/>
                <a:moveTo>
                  <a:pt x="269" y="177"/>
                </a:moveTo>
                <a:cubicBezTo>
                  <a:pt x="269" y="183"/>
                  <a:pt x="263" y="187"/>
                  <a:pt x="257" y="184"/>
                </a:cubicBezTo>
                <a:cubicBezTo>
                  <a:pt x="211" y="166"/>
                  <a:pt x="211" y="166"/>
                  <a:pt x="211" y="166"/>
                </a:cubicBezTo>
                <a:cubicBezTo>
                  <a:pt x="206" y="163"/>
                  <a:pt x="205" y="158"/>
                  <a:pt x="209" y="154"/>
                </a:cubicBezTo>
                <a:cubicBezTo>
                  <a:pt x="246" y="122"/>
                  <a:pt x="246" y="122"/>
                  <a:pt x="246" y="122"/>
                </a:cubicBezTo>
                <a:cubicBezTo>
                  <a:pt x="251" y="117"/>
                  <a:pt x="257" y="119"/>
                  <a:pt x="260" y="125"/>
                </a:cubicBezTo>
                <a:cubicBezTo>
                  <a:pt x="260" y="125"/>
                  <a:pt x="265" y="136"/>
                  <a:pt x="268" y="150"/>
                </a:cubicBezTo>
                <a:cubicBezTo>
                  <a:pt x="270" y="163"/>
                  <a:pt x="269" y="177"/>
                  <a:pt x="269" y="177"/>
                </a:cubicBezTo>
                <a:close/>
                <a:moveTo>
                  <a:pt x="244" y="99"/>
                </a:moveTo>
                <a:cubicBezTo>
                  <a:pt x="248" y="103"/>
                  <a:pt x="247" y="110"/>
                  <a:pt x="241" y="11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4"/>
                  <a:pt x="186" y="131"/>
                  <a:pt x="186" y="124"/>
                </a:cubicBezTo>
                <a:cubicBezTo>
                  <a:pt x="189" y="75"/>
                  <a:pt x="189" y="75"/>
                  <a:pt x="189" y="75"/>
                </a:cubicBezTo>
                <a:cubicBezTo>
                  <a:pt x="189" y="69"/>
                  <a:pt x="195" y="65"/>
                  <a:pt x="200" y="68"/>
                </a:cubicBezTo>
                <a:cubicBezTo>
                  <a:pt x="200" y="68"/>
                  <a:pt x="214" y="72"/>
                  <a:pt x="224" y="81"/>
                </a:cubicBezTo>
                <a:cubicBezTo>
                  <a:pt x="235" y="88"/>
                  <a:pt x="244" y="99"/>
                  <a:pt x="244" y="99"/>
                </a:cubicBezTo>
                <a:close/>
                <a:moveTo>
                  <a:pt x="120" y="69"/>
                </a:moveTo>
                <a:cubicBezTo>
                  <a:pt x="120" y="69"/>
                  <a:pt x="133" y="63"/>
                  <a:pt x="145" y="61"/>
                </a:cubicBezTo>
                <a:cubicBezTo>
                  <a:pt x="158" y="59"/>
                  <a:pt x="173" y="60"/>
                  <a:pt x="173" y="60"/>
                </a:cubicBezTo>
                <a:cubicBezTo>
                  <a:pt x="178" y="62"/>
                  <a:pt x="181" y="66"/>
                  <a:pt x="180" y="72"/>
                </a:cubicBezTo>
                <a:cubicBezTo>
                  <a:pt x="161" y="119"/>
                  <a:pt x="161" y="119"/>
                  <a:pt x="161" y="119"/>
                </a:cubicBezTo>
                <a:cubicBezTo>
                  <a:pt x="158" y="124"/>
                  <a:pt x="153" y="125"/>
                  <a:pt x="150" y="120"/>
                </a:cubicBezTo>
                <a:cubicBezTo>
                  <a:pt x="117" y="83"/>
                  <a:pt x="117" y="83"/>
                  <a:pt x="117" y="83"/>
                </a:cubicBezTo>
                <a:cubicBezTo>
                  <a:pt x="114" y="78"/>
                  <a:pt x="114" y="73"/>
                  <a:pt x="120" y="69"/>
                </a:cubicBezTo>
                <a:close/>
                <a:moveTo>
                  <a:pt x="189" y="164"/>
                </a:moveTo>
                <a:cubicBezTo>
                  <a:pt x="192" y="177"/>
                  <a:pt x="183" y="192"/>
                  <a:pt x="168" y="194"/>
                </a:cubicBezTo>
                <a:cubicBezTo>
                  <a:pt x="155" y="197"/>
                  <a:pt x="141" y="186"/>
                  <a:pt x="139" y="172"/>
                </a:cubicBezTo>
                <a:cubicBezTo>
                  <a:pt x="136" y="158"/>
                  <a:pt x="145" y="144"/>
                  <a:pt x="159" y="142"/>
                </a:cubicBezTo>
                <a:cubicBezTo>
                  <a:pt x="174" y="139"/>
                  <a:pt x="187" y="149"/>
                  <a:pt x="189" y="164"/>
                </a:cubicBezTo>
                <a:close/>
                <a:moveTo>
                  <a:pt x="95" y="85"/>
                </a:moveTo>
                <a:cubicBezTo>
                  <a:pt x="100" y="80"/>
                  <a:pt x="106" y="82"/>
                  <a:pt x="108" y="88"/>
                </a:cubicBezTo>
                <a:cubicBezTo>
                  <a:pt x="127" y="133"/>
                  <a:pt x="127" y="133"/>
                  <a:pt x="127" y="133"/>
                </a:cubicBezTo>
                <a:cubicBezTo>
                  <a:pt x="129" y="139"/>
                  <a:pt x="128" y="144"/>
                  <a:pt x="121" y="143"/>
                </a:cubicBezTo>
                <a:cubicBezTo>
                  <a:pt x="72" y="141"/>
                  <a:pt x="72" y="141"/>
                  <a:pt x="72" y="141"/>
                </a:cubicBezTo>
                <a:cubicBezTo>
                  <a:pt x="66" y="140"/>
                  <a:pt x="63" y="134"/>
                  <a:pt x="64" y="129"/>
                </a:cubicBezTo>
                <a:cubicBezTo>
                  <a:pt x="64" y="129"/>
                  <a:pt x="70" y="115"/>
                  <a:pt x="77" y="105"/>
                </a:cubicBezTo>
                <a:cubicBezTo>
                  <a:pt x="85" y="93"/>
                  <a:pt x="95" y="85"/>
                  <a:pt x="95" y="85"/>
                </a:cubicBezTo>
                <a:close/>
                <a:moveTo>
                  <a:pt x="67" y="211"/>
                </a:moveTo>
                <a:cubicBezTo>
                  <a:pt x="67" y="211"/>
                  <a:pt x="61" y="198"/>
                  <a:pt x="59" y="185"/>
                </a:cubicBezTo>
                <a:cubicBezTo>
                  <a:pt x="57" y="171"/>
                  <a:pt x="58" y="157"/>
                  <a:pt x="58" y="157"/>
                </a:cubicBezTo>
                <a:cubicBezTo>
                  <a:pt x="58" y="152"/>
                  <a:pt x="64" y="148"/>
                  <a:pt x="70" y="151"/>
                </a:cubicBezTo>
                <a:cubicBezTo>
                  <a:pt x="114" y="169"/>
                  <a:pt x="114" y="169"/>
                  <a:pt x="114" y="169"/>
                </a:cubicBezTo>
                <a:cubicBezTo>
                  <a:pt x="121" y="172"/>
                  <a:pt x="122" y="177"/>
                  <a:pt x="116" y="180"/>
                </a:cubicBezTo>
                <a:cubicBezTo>
                  <a:pt x="80" y="213"/>
                  <a:pt x="80" y="213"/>
                  <a:pt x="80" y="213"/>
                </a:cubicBezTo>
                <a:cubicBezTo>
                  <a:pt x="76" y="218"/>
                  <a:pt x="70" y="217"/>
                  <a:pt x="67" y="211"/>
                </a:cubicBezTo>
                <a:close/>
                <a:moveTo>
                  <a:pt x="82" y="236"/>
                </a:moveTo>
                <a:cubicBezTo>
                  <a:pt x="78" y="232"/>
                  <a:pt x="80" y="225"/>
                  <a:pt x="86" y="223"/>
                </a:cubicBezTo>
                <a:cubicBezTo>
                  <a:pt x="130" y="203"/>
                  <a:pt x="130" y="203"/>
                  <a:pt x="130" y="203"/>
                </a:cubicBezTo>
                <a:cubicBezTo>
                  <a:pt x="136" y="201"/>
                  <a:pt x="141" y="204"/>
                  <a:pt x="140" y="209"/>
                </a:cubicBezTo>
                <a:cubicBezTo>
                  <a:pt x="137" y="260"/>
                  <a:pt x="137" y="260"/>
                  <a:pt x="137" y="260"/>
                </a:cubicBezTo>
                <a:cubicBezTo>
                  <a:pt x="136" y="267"/>
                  <a:pt x="132" y="269"/>
                  <a:pt x="126" y="267"/>
                </a:cubicBezTo>
                <a:cubicBezTo>
                  <a:pt x="126" y="267"/>
                  <a:pt x="113" y="263"/>
                  <a:pt x="101" y="255"/>
                </a:cubicBezTo>
                <a:cubicBezTo>
                  <a:pt x="91" y="248"/>
                  <a:pt x="82" y="236"/>
                  <a:pt x="82" y="236"/>
                </a:cubicBezTo>
                <a:close/>
                <a:moveTo>
                  <a:pt x="207" y="265"/>
                </a:moveTo>
                <a:cubicBezTo>
                  <a:pt x="207" y="265"/>
                  <a:pt x="194" y="271"/>
                  <a:pt x="180" y="273"/>
                </a:cubicBezTo>
                <a:cubicBezTo>
                  <a:pt x="168" y="275"/>
                  <a:pt x="154" y="274"/>
                  <a:pt x="154" y="274"/>
                </a:cubicBezTo>
                <a:cubicBezTo>
                  <a:pt x="148" y="274"/>
                  <a:pt x="144" y="269"/>
                  <a:pt x="147" y="262"/>
                </a:cubicBezTo>
                <a:cubicBezTo>
                  <a:pt x="166" y="217"/>
                  <a:pt x="166" y="217"/>
                  <a:pt x="166" y="217"/>
                </a:cubicBezTo>
                <a:cubicBezTo>
                  <a:pt x="167" y="211"/>
                  <a:pt x="172" y="210"/>
                  <a:pt x="177" y="215"/>
                </a:cubicBezTo>
                <a:cubicBezTo>
                  <a:pt x="210" y="251"/>
                  <a:pt x="210" y="251"/>
                  <a:pt x="210" y="251"/>
                </a:cubicBezTo>
                <a:cubicBezTo>
                  <a:pt x="213" y="257"/>
                  <a:pt x="211" y="263"/>
                  <a:pt x="207" y="265"/>
                </a:cubicBezTo>
                <a:close/>
                <a:moveTo>
                  <a:pt x="231" y="250"/>
                </a:moveTo>
                <a:cubicBezTo>
                  <a:pt x="226" y="254"/>
                  <a:pt x="221" y="252"/>
                  <a:pt x="218" y="247"/>
                </a:cubicBezTo>
                <a:cubicBezTo>
                  <a:pt x="198" y="201"/>
                  <a:pt x="198" y="201"/>
                  <a:pt x="198" y="201"/>
                </a:cubicBezTo>
                <a:cubicBezTo>
                  <a:pt x="196" y="195"/>
                  <a:pt x="199" y="190"/>
                  <a:pt x="206" y="192"/>
                </a:cubicBezTo>
                <a:cubicBezTo>
                  <a:pt x="254" y="195"/>
                  <a:pt x="254" y="195"/>
                  <a:pt x="254" y="195"/>
                </a:cubicBezTo>
                <a:cubicBezTo>
                  <a:pt x="260" y="195"/>
                  <a:pt x="264" y="200"/>
                  <a:pt x="262" y="206"/>
                </a:cubicBezTo>
                <a:cubicBezTo>
                  <a:pt x="262" y="206"/>
                  <a:pt x="257" y="219"/>
                  <a:pt x="250" y="230"/>
                </a:cubicBezTo>
                <a:cubicBezTo>
                  <a:pt x="242" y="241"/>
                  <a:pt x="231" y="250"/>
                  <a:pt x="231" y="250"/>
                </a:cubicBez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69" name="Freeform 129"/>
          <p:cNvSpPr>
            <a:spLocks/>
          </p:cNvSpPr>
          <p:nvPr/>
        </p:nvSpPr>
        <p:spPr bwMode="auto">
          <a:xfrm>
            <a:off x="5851751" y="2113294"/>
            <a:ext cx="5897130" cy="2973737"/>
          </a:xfrm>
          <a:custGeom>
            <a:avLst/>
            <a:gdLst>
              <a:gd name="T0" fmla="*/ 3244 w 3653"/>
              <a:gd name="T1" fmla="*/ 814 h 1632"/>
              <a:gd name="T2" fmla="*/ 3105 w 3653"/>
              <a:gd name="T3" fmla="*/ 814 h 1632"/>
              <a:gd name="T4" fmla="*/ 3105 w 3653"/>
              <a:gd name="T5" fmla="*/ 806 h 1632"/>
              <a:gd name="T6" fmla="*/ 2515 w 3653"/>
              <a:gd name="T7" fmla="*/ 215 h 1632"/>
              <a:gd name="T8" fmla="*/ 2137 w 3653"/>
              <a:gd name="T9" fmla="*/ 352 h 1632"/>
              <a:gd name="T10" fmla="*/ 1491 w 3653"/>
              <a:gd name="T11" fmla="*/ 0 h 1632"/>
              <a:gd name="T12" fmla="*/ 748 w 3653"/>
              <a:gd name="T13" fmla="*/ 570 h 1632"/>
              <a:gd name="T14" fmla="*/ 550 w 3653"/>
              <a:gd name="T15" fmla="*/ 533 h 1632"/>
              <a:gd name="T16" fmla="*/ 0 w 3653"/>
              <a:gd name="T17" fmla="*/ 1082 h 1632"/>
              <a:gd name="T18" fmla="*/ 550 w 3653"/>
              <a:gd name="T19" fmla="*/ 1632 h 1632"/>
              <a:gd name="T20" fmla="*/ 580 w 3653"/>
              <a:gd name="T21" fmla="*/ 1631 h 1632"/>
              <a:gd name="T22" fmla="*/ 609 w 3653"/>
              <a:gd name="T23" fmla="*/ 1632 h 1632"/>
              <a:gd name="T24" fmla="*/ 3244 w 3653"/>
              <a:gd name="T25" fmla="*/ 1632 h 1632"/>
              <a:gd name="T26" fmla="*/ 3653 w 3653"/>
              <a:gd name="T27" fmla="*/ 1223 h 1632"/>
              <a:gd name="T28" fmla="*/ 3653 w 3653"/>
              <a:gd name="T29" fmla="*/ 1223 h 1632"/>
              <a:gd name="T30" fmla="*/ 3244 w 3653"/>
              <a:gd name="T31" fmla="*/ 814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53" h="1632">
                <a:moveTo>
                  <a:pt x="3244" y="814"/>
                </a:moveTo>
                <a:cubicBezTo>
                  <a:pt x="3105" y="814"/>
                  <a:pt x="3105" y="814"/>
                  <a:pt x="3105" y="814"/>
                </a:cubicBezTo>
                <a:cubicBezTo>
                  <a:pt x="3105" y="811"/>
                  <a:pt x="3105" y="808"/>
                  <a:pt x="3105" y="806"/>
                </a:cubicBezTo>
                <a:cubicBezTo>
                  <a:pt x="3105" y="480"/>
                  <a:pt x="2841" y="215"/>
                  <a:pt x="2515" y="215"/>
                </a:cubicBezTo>
                <a:cubicBezTo>
                  <a:pt x="2371" y="215"/>
                  <a:pt x="2239" y="267"/>
                  <a:pt x="2137" y="352"/>
                </a:cubicBezTo>
                <a:cubicBezTo>
                  <a:pt x="2000" y="140"/>
                  <a:pt x="1762" y="0"/>
                  <a:pt x="1491" y="0"/>
                </a:cubicBezTo>
                <a:cubicBezTo>
                  <a:pt x="1135" y="0"/>
                  <a:pt x="836" y="242"/>
                  <a:pt x="748" y="570"/>
                </a:cubicBezTo>
                <a:cubicBezTo>
                  <a:pt x="687" y="546"/>
                  <a:pt x="620" y="533"/>
                  <a:pt x="550" y="533"/>
                </a:cubicBezTo>
                <a:cubicBezTo>
                  <a:pt x="246" y="533"/>
                  <a:pt x="0" y="779"/>
                  <a:pt x="0" y="1082"/>
                </a:cubicBezTo>
                <a:cubicBezTo>
                  <a:pt x="0" y="1386"/>
                  <a:pt x="246" y="1632"/>
                  <a:pt x="550" y="1632"/>
                </a:cubicBezTo>
                <a:cubicBezTo>
                  <a:pt x="560" y="1632"/>
                  <a:pt x="570" y="1632"/>
                  <a:pt x="580" y="1631"/>
                </a:cubicBezTo>
                <a:cubicBezTo>
                  <a:pt x="590" y="1632"/>
                  <a:pt x="599" y="1632"/>
                  <a:pt x="609" y="1632"/>
                </a:cubicBezTo>
                <a:cubicBezTo>
                  <a:pt x="3244" y="1632"/>
                  <a:pt x="3244" y="1632"/>
                  <a:pt x="3244" y="1632"/>
                </a:cubicBezTo>
                <a:cubicBezTo>
                  <a:pt x="3470" y="1632"/>
                  <a:pt x="3653" y="1449"/>
                  <a:pt x="3653" y="1223"/>
                </a:cubicBezTo>
                <a:cubicBezTo>
                  <a:pt x="3653" y="1223"/>
                  <a:pt x="3653" y="1223"/>
                  <a:pt x="3653" y="1223"/>
                </a:cubicBezTo>
                <a:cubicBezTo>
                  <a:pt x="3653" y="997"/>
                  <a:pt x="3470" y="814"/>
                  <a:pt x="3244" y="8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70" name="Freeform 130"/>
          <p:cNvSpPr>
            <a:spLocks/>
          </p:cNvSpPr>
          <p:nvPr/>
        </p:nvSpPr>
        <p:spPr bwMode="auto">
          <a:xfrm>
            <a:off x="6471199" y="4056547"/>
            <a:ext cx="692779" cy="683130"/>
          </a:xfrm>
          <a:custGeom>
            <a:avLst/>
            <a:gdLst>
              <a:gd name="T0" fmla="*/ 315 w 381"/>
              <a:gd name="T1" fmla="*/ 303 h 375"/>
              <a:gd name="T2" fmla="*/ 80 w 381"/>
              <a:gd name="T3" fmla="*/ 315 h 375"/>
              <a:gd name="T4" fmla="*/ 67 w 381"/>
              <a:gd name="T5" fmla="*/ 73 h 375"/>
              <a:gd name="T6" fmla="*/ 308 w 381"/>
              <a:gd name="T7" fmla="*/ 60 h 375"/>
              <a:gd name="T8" fmla="*/ 315 w 381"/>
              <a:gd name="T9" fmla="*/ 303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375">
                <a:moveTo>
                  <a:pt x="315" y="303"/>
                </a:moveTo>
                <a:cubicBezTo>
                  <a:pt x="255" y="371"/>
                  <a:pt x="148" y="375"/>
                  <a:pt x="80" y="315"/>
                </a:cubicBezTo>
                <a:cubicBezTo>
                  <a:pt x="5" y="249"/>
                  <a:pt x="0" y="142"/>
                  <a:pt x="67" y="73"/>
                </a:cubicBezTo>
                <a:cubicBezTo>
                  <a:pt x="134" y="4"/>
                  <a:pt x="241" y="0"/>
                  <a:pt x="308" y="60"/>
                </a:cubicBezTo>
                <a:cubicBezTo>
                  <a:pt x="377" y="127"/>
                  <a:pt x="381" y="234"/>
                  <a:pt x="315" y="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6666105" y="4166544"/>
            <a:ext cx="310688" cy="416825"/>
            <a:chOff x="5031819" y="5266583"/>
            <a:chExt cx="331401" cy="444613"/>
          </a:xfrm>
          <a:solidFill>
            <a:schemeClr val="bg2">
              <a:lumMod val="50000"/>
            </a:schemeClr>
          </a:solidFill>
        </p:grpSpPr>
        <p:sp>
          <p:nvSpPr>
            <p:cNvPr id="272" name="Freeform 131"/>
            <p:cNvSpPr>
              <a:spLocks/>
            </p:cNvSpPr>
            <p:nvPr/>
          </p:nvSpPr>
          <p:spPr bwMode="auto">
            <a:xfrm>
              <a:off x="5136797" y="5266583"/>
              <a:ext cx="117328" cy="242891"/>
            </a:xfrm>
            <a:custGeom>
              <a:avLst/>
              <a:gdLst>
                <a:gd name="T0" fmla="*/ 53 w 60"/>
                <a:gd name="T1" fmla="*/ 0 h 125"/>
                <a:gd name="T2" fmla="*/ 59 w 60"/>
                <a:gd name="T3" fmla="*/ 21 h 125"/>
                <a:gd name="T4" fmla="*/ 46 w 60"/>
                <a:gd name="T5" fmla="*/ 45 h 125"/>
                <a:gd name="T6" fmla="*/ 25 w 60"/>
                <a:gd name="T7" fmla="*/ 65 h 125"/>
                <a:gd name="T8" fmla="*/ 15 w 60"/>
                <a:gd name="T9" fmla="*/ 77 h 125"/>
                <a:gd name="T10" fmla="*/ 16 w 60"/>
                <a:gd name="T11" fmla="*/ 101 h 125"/>
                <a:gd name="T12" fmla="*/ 26 w 60"/>
                <a:gd name="T13" fmla="*/ 117 h 125"/>
                <a:gd name="T14" fmla="*/ 30 w 60"/>
                <a:gd name="T15" fmla="*/ 125 h 125"/>
                <a:gd name="T16" fmla="*/ 29 w 60"/>
                <a:gd name="T17" fmla="*/ 125 h 125"/>
                <a:gd name="T18" fmla="*/ 5 w 60"/>
                <a:gd name="T19" fmla="*/ 99 h 125"/>
                <a:gd name="T20" fmla="*/ 0 w 60"/>
                <a:gd name="T21" fmla="*/ 84 h 125"/>
                <a:gd name="T22" fmla="*/ 4 w 60"/>
                <a:gd name="T23" fmla="*/ 71 h 125"/>
                <a:gd name="T24" fmla="*/ 22 w 60"/>
                <a:gd name="T25" fmla="*/ 54 h 125"/>
                <a:gd name="T26" fmla="*/ 43 w 60"/>
                <a:gd name="T27" fmla="*/ 36 h 125"/>
                <a:gd name="T28" fmla="*/ 53 w 60"/>
                <a:gd name="T29" fmla="*/ 16 h 125"/>
                <a:gd name="T30" fmla="*/ 53 w 60"/>
                <a:gd name="T31" fmla="*/ 0 h 125"/>
                <a:gd name="T32" fmla="*/ 53 w 60"/>
                <a:gd name="T3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25">
                  <a:moveTo>
                    <a:pt x="53" y="0"/>
                  </a:moveTo>
                  <a:cubicBezTo>
                    <a:pt x="58" y="6"/>
                    <a:pt x="60" y="13"/>
                    <a:pt x="59" y="21"/>
                  </a:cubicBezTo>
                  <a:cubicBezTo>
                    <a:pt x="57" y="30"/>
                    <a:pt x="52" y="38"/>
                    <a:pt x="46" y="45"/>
                  </a:cubicBezTo>
                  <a:cubicBezTo>
                    <a:pt x="40" y="53"/>
                    <a:pt x="32" y="59"/>
                    <a:pt x="25" y="65"/>
                  </a:cubicBezTo>
                  <a:cubicBezTo>
                    <a:pt x="21" y="68"/>
                    <a:pt x="18" y="72"/>
                    <a:pt x="15" y="77"/>
                  </a:cubicBezTo>
                  <a:cubicBezTo>
                    <a:pt x="10" y="85"/>
                    <a:pt x="11" y="93"/>
                    <a:pt x="16" y="101"/>
                  </a:cubicBezTo>
                  <a:cubicBezTo>
                    <a:pt x="18" y="107"/>
                    <a:pt x="22" y="112"/>
                    <a:pt x="26" y="117"/>
                  </a:cubicBezTo>
                  <a:cubicBezTo>
                    <a:pt x="27" y="120"/>
                    <a:pt x="29" y="122"/>
                    <a:pt x="30" y="125"/>
                  </a:cubicBezTo>
                  <a:cubicBezTo>
                    <a:pt x="30" y="125"/>
                    <a:pt x="30" y="125"/>
                    <a:pt x="29" y="125"/>
                  </a:cubicBezTo>
                  <a:cubicBezTo>
                    <a:pt x="21" y="117"/>
                    <a:pt x="12" y="109"/>
                    <a:pt x="5" y="99"/>
                  </a:cubicBezTo>
                  <a:cubicBezTo>
                    <a:pt x="2" y="94"/>
                    <a:pt x="0" y="89"/>
                    <a:pt x="0" y="84"/>
                  </a:cubicBezTo>
                  <a:cubicBezTo>
                    <a:pt x="0" y="79"/>
                    <a:pt x="1" y="75"/>
                    <a:pt x="4" y="71"/>
                  </a:cubicBezTo>
                  <a:cubicBezTo>
                    <a:pt x="9" y="65"/>
                    <a:pt x="15" y="59"/>
                    <a:pt x="22" y="54"/>
                  </a:cubicBezTo>
                  <a:cubicBezTo>
                    <a:pt x="29" y="48"/>
                    <a:pt x="37" y="43"/>
                    <a:pt x="43" y="36"/>
                  </a:cubicBezTo>
                  <a:cubicBezTo>
                    <a:pt x="48" y="30"/>
                    <a:pt x="52" y="24"/>
                    <a:pt x="53" y="16"/>
                  </a:cubicBezTo>
                  <a:cubicBezTo>
                    <a:pt x="54" y="10"/>
                    <a:pt x="54" y="5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3" name="Freeform 132"/>
            <p:cNvSpPr>
              <a:spLocks/>
            </p:cNvSpPr>
            <p:nvPr/>
          </p:nvSpPr>
          <p:spPr bwMode="auto">
            <a:xfrm>
              <a:off x="5031819" y="5641211"/>
              <a:ext cx="308759" cy="49401"/>
            </a:xfrm>
            <a:custGeom>
              <a:avLst/>
              <a:gdLst>
                <a:gd name="T0" fmla="*/ 0 w 160"/>
                <a:gd name="T1" fmla="*/ 13 h 25"/>
                <a:gd name="T2" fmla="*/ 12 w 160"/>
                <a:gd name="T3" fmla="*/ 4 h 25"/>
                <a:gd name="T4" fmla="*/ 29 w 160"/>
                <a:gd name="T5" fmla="*/ 0 h 25"/>
                <a:gd name="T6" fmla="*/ 37 w 160"/>
                <a:gd name="T7" fmla="*/ 2 h 25"/>
                <a:gd name="T8" fmla="*/ 33 w 160"/>
                <a:gd name="T9" fmla="*/ 2 h 25"/>
                <a:gd name="T10" fmla="*/ 19 w 160"/>
                <a:gd name="T11" fmla="*/ 7 h 25"/>
                <a:gd name="T12" fmla="*/ 15 w 160"/>
                <a:gd name="T13" fmla="*/ 10 h 25"/>
                <a:gd name="T14" fmla="*/ 19 w 160"/>
                <a:gd name="T15" fmla="*/ 12 h 25"/>
                <a:gd name="T16" fmla="*/ 40 w 160"/>
                <a:gd name="T17" fmla="*/ 17 h 25"/>
                <a:gd name="T18" fmla="*/ 91 w 160"/>
                <a:gd name="T19" fmla="*/ 18 h 25"/>
                <a:gd name="T20" fmla="*/ 143 w 160"/>
                <a:gd name="T21" fmla="*/ 13 h 25"/>
                <a:gd name="T22" fmla="*/ 151 w 160"/>
                <a:gd name="T23" fmla="*/ 10 h 25"/>
                <a:gd name="T24" fmla="*/ 151 w 160"/>
                <a:gd name="T25" fmla="*/ 10 h 25"/>
                <a:gd name="T26" fmla="*/ 155 w 160"/>
                <a:gd name="T27" fmla="*/ 3 h 25"/>
                <a:gd name="T28" fmla="*/ 159 w 160"/>
                <a:gd name="T29" fmla="*/ 6 h 25"/>
                <a:gd name="T30" fmla="*/ 157 w 160"/>
                <a:gd name="T31" fmla="*/ 10 h 25"/>
                <a:gd name="T32" fmla="*/ 150 w 160"/>
                <a:gd name="T33" fmla="*/ 15 h 25"/>
                <a:gd name="T34" fmla="*/ 119 w 160"/>
                <a:gd name="T35" fmla="*/ 22 h 25"/>
                <a:gd name="T36" fmla="*/ 86 w 160"/>
                <a:gd name="T37" fmla="*/ 25 h 25"/>
                <a:gd name="T38" fmla="*/ 57 w 160"/>
                <a:gd name="T39" fmla="*/ 25 h 25"/>
                <a:gd name="T40" fmla="*/ 16 w 160"/>
                <a:gd name="T41" fmla="*/ 21 h 25"/>
                <a:gd name="T42" fmla="*/ 5 w 160"/>
                <a:gd name="T43" fmla="*/ 18 h 25"/>
                <a:gd name="T44" fmla="*/ 0 w 160"/>
                <a:gd name="T45" fmla="*/ 15 h 25"/>
                <a:gd name="T46" fmla="*/ 0 w 160"/>
                <a:gd name="T47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0" h="25">
                  <a:moveTo>
                    <a:pt x="0" y="13"/>
                  </a:moveTo>
                  <a:cubicBezTo>
                    <a:pt x="3" y="8"/>
                    <a:pt x="8" y="6"/>
                    <a:pt x="12" y="4"/>
                  </a:cubicBezTo>
                  <a:cubicBezTo>
                    <a:pt x="18" y="2"/>
                    <a:pt x="23" y="1"/>
                    <a:pt x="29" y="0"/>
                  </a:cubicBezTo>
                  <a:cubicBezTo>
                    <a:pt x="32" y="0"/>
                    <a:pt x="34" y="0"/>
                    <a:pt x="37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28" y="3"/>
                    <a:pt x="23" y="4"/>
                    <a:pt x="19" y="7"/>
                  </a:cubicBezTo>
                  <a:cubicBezTo>
                    <a:pt x="17" y="7"/>
                    <a:pt x="15" y="8"/>
                    <a:pt x="15" y="10"/>
                  </a:cubicBezTo>
                  <a:cubicBezTo>
                    <a:pt x="15" y="12"/>
                    <a:pt x="17" y="12"/>
                    <a:pt x="19" y="12"/>
                  </a:cubicBezTo>
                  <a:cubicBezTo>
                    <a:pt x="26" y="15"/>
                    <a:pt x="33" y="16"/>
                    <a:pt x="40" y="17"/>
                  </a:cubicBezTo>
                  <a:cubicBezTo>
                    <a:pt x="57" y="19"/>
                    <a:pt x="74" y="19"/>
                    <a:pt x="91" y="18"/>
                  </a:cubicBezTo>
                  <a:cubicBezTo>
                    <a:pt x="108" y="18"/>
                    <a:pt x="126" y="16"/>
                    <a:pt x="143" y="13"/>
                  </a:cubicBezTo>
                  <a:cubicBezTo>
                    <a:pt x="145" y="12"/>
                    <a:pt x="148" y="11"/>
                    <a:pt x="151" y="10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5" y="8"/>
                    <a:pt x="156" y="7"/>
                    <a:pt x="155" y="3"/>
                  </a:cubicBezTo>
                  <a:cubicBezTo>
                    <a:pt x="157" y="3"/>
                    <a:pt x="159" y="4"/>
                    <a:pt x="159" y="6"/>
                  </a:cubicBezTo>
                  <a:cubicBezTo>
                    <a:pt x="160" y="8"/>
                    <a:pt x="159" y="9"/>
                    <a:pt x="157" y="10"/>
                  </a:cubicBezTo>
                  <a:cubicBezTo>
                    <a:pt x="155" y="12"/>
                    <a:pt x="152" y="13"/>
                    <a:pt x="150" y="15"/>
                  </a:cubicBezTo>
                  <a:cubicBezTo>
                    <a:pt x="140" y="18"/>
                    <a:pt x="130" y="20"/>
                    <a:pt x="119" y="22"/>
                  </a:cubicBezTo>
                  <a:cubicBezTo>
                    <a:pt x="108" y="23"/>
                    <a:pt x="97" y="24"/>
                    <a:pt x="86" y="25"/>
                  </a:cubicBezTo>
                  <a:cubicBezTo>
                    <a:pt x="76" y="25"/>
                    <a:pt x="67" y="25"/>
                    <a:pt x="57" y="25"/>
                  </a:cubicBezTo>
                  <a:cubicBezTo>
                    <a:pt x="43" y="24"/>
                    <a:pt x="30" y="23"/>
                    <a:pt x="16" y="21"/>
                  </a:cubicBezTo>
                  <a:cubicBezTo>
                    <a:pt x="12" y="20"/>
                    <a:pt x="9" y="19"/>
                    <a:pt x="5" y="18"/>
                  </a:cubicBezTo>
                  <a:cubicBezTo>
                    <a:pt x="3" y="17"/>
                    <a:pt x="1" y="17"/>
                    <a:pt x="0" y="15"/>
                  </a:cubicBezTo>
                  <a:cubicBezTo>
                    <a:pt x="0" y="14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4" name="Freeform 133"/>
            <p:cNvSpPr>
              <a:spLocks/>
            </p:cNvSpPr>
            <p:nvPr/>
          </p:nvSpPr>
          <p:spPr bwMode="auto">
            <a:xfrm>
              <a:off x="5192373" y="5357152"/>
              <a:ext cx="102920" cy="166730"/>
            </a:xfrm>
            <a:custGeom>
              <a:avLst/>
              <a:gdLst>
                <a:gd name="T0" fmla="*/ 53 w 53"/>
                <a:gd name="T1" fmla="*/ 0 h 86"/>
                <a:gd name="T2" fmla="*/ 39 w 53"/>
                <a:gd name="T3" fmla="*/ 9 h 86"/>
                <a:gd name="T4" fmla="*/ 20 w 53"/>
                <a:gd name="T5" fmla="*/ 24 h 86"/>
                <a:gd name="T6" fmla="*/ 18 w 53"/>
                <a:gd name="T7" fmla="*/ 44 h 86"/>
                <a:gd name="T8" fmla="*/ 26 w 53"/>
                <a:gd name="T9" fmla="*/ 55 h 86"/>
                <a:gd name="T10" fmla="*/ 26 w 53"/>
                <a:gd name="T11" fmla="*/ 72 h 86"/>
                <a:gd name="T12" fmla="*/ 11 w 53"/>
                <a:gd name="T13" fmla="*/ 86 h 86"/>
                <a:gd name="T14" fmla="*/ 10 w 53"/>
                <a:gd name="T15" fmla="*/ 86 h 86"/>
                <a:gd name="T16" fmla="*/ 14 w 53"/>
                <a:gd name="T17" fmla="*/ 80 h 86"/>
                <a:gd name="T18" fmla="*/ 13 w 53"/>
                <a:gd name="T19" fmla="*/ 63 h 86"/>
                <a:gd name="T20" fmla="*/ 5 w 53"/>
                <a:gd name="T21" fmla="*/ 52 h 86"/>
                <a:gd name="T22" fmla="*/ 9 w 53"/>
                <a:gd name="T23" fmla="*/ 23 h 86"/>
                <a:gd name="T24" fmla="*/ 31 w 53"/>
                <a:gd name="T25" fmla="*/ 7 h 86"/>
                <a:gd name="T26" fmla="*/ 50 w 53"/>
                <a:gd name="T27" fmla="*/ 0 h 86"/>
                <a:gd name="T28" fmla="*/ 53 w 53"/>
                <a:gd name="T2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3" h="86">
                  <a:moveTo>
                    <a:pt x="53" y="0"/>
                  </a:moveTo>
                  <a:cubicBezTo>
                    <a:pt x="48" y="3"/>
                    <a:pt x="44" y="6"/>
                    <a:pt x="39" y="9"/>
                  </a:cubicBezTo>
                  <a:cubicBezTo>
                    <a:pt x="32" y="13"/>
                    <a:pt x="26" y="18"/>
                    <a:pt x="20" y="24"/>
                  </a:cubicBezTo>
                  <a:cubicBezTo>
                    <a:pt x="15" y="30"/>
                    <a:pt x="14" y="36"/>
                    <a:pt x="18" y="44"/>
                  </a:cubicBezTo>
                  <a:cubicBezTo>
                    <a:pt x="21" y="48"/>
                    <a:pt x="24" y="51"/>
                    <a:pt x="26" y="55"/>
                  </a:cubicBezTo>
                  <a:cubicBezTo>
                    <a:pt x="29" y="61"/>
                    <a:pt x="29" y="66"/>
                    <a:pt x="26" y="72"/>
                  </a:cubicBezTo>
                  <a:cubicBezTo>
                    <a:pt x="22" y="78"/>
                    <a:pt x="17" y="82"/>
                    <a:pt x="11" y="86"/>
                  </a:cubicBezTo>
                  <a:cubicBezTo>
                    <a:pt x="11" y="86"/>
                    <a:pt x="11" y="86"/>
                    <a:pt x="10" y="86"/>
                  </a:cubicBezTo>
                  <a:cubicBezTo>
                    <a:pt x="12" y="84"/>
                    <a:pt x="13" y="82"/>
                    <a:pt x="14" y="80"/>
                  </a:cubicBezTo>
                  <a:cubicBezTo>
                    <a:pt x="18" y="75"/>
                    <a:pt x="17" y="69"/>
                    <a:pt x="13" y="63"/>
                  </a:cubicBezTo>
                  <a:cubicBezTo>
                    <a:pt x="10" y="60"/>
                    <a:pt x="7" y="56"/>
                    <a:pt x="5" y="52"/>
                  </a:cubicBezTo>
                  <a:cubicBezTo>
                    <a:pt x="0" y="42"/>
                    <a:pt x="2" y="31"/>
                    <a:pt x="9" y="23"/>
                  </a:cubicBezTo>
                  <a:cubicBezTo>
                    <a:pt x="15" y="16"/>
                    <a:pt x="23" y="11"/>
                    <a:pt x="31" y="7"/>
                  </a:cubicBezTo>
                  <a:cubicBezTo>
                    <a:pt x="37" y="5"/>
                    <a:pt x="43" y="2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5" name="Freeform 134"/>
            <p:cNvSpPr>
              <a:spLocks/>
            </p:cNvSpPr>
            <p:nvPr/>
          </p:nvSpPr>
          <p:spPr bwMode="auto">
            <a:xfrm>
              <a:off x="5112096" y="5610335"/>
              <a:ext cx="152321" cy="37051"/>
            </a:xfrm>
            <a:custGeom>
              <a:avLst/>
              <a:gdLst>
                <a:gd name="T0" fmla="*/ 13 w 79"/>
                <a:gd name="T1" fmla="*/ 0 h 19"/>
                <a:gd name="T2" fmla="*/ 15 w 79"/>
                <a:gd name="T3" fmla="*/ 6 h 19"/>
                <a:gd name="T4" fmla="*/ 29 w 79"/>
                <a:gd name="T5" fmla="*/ 7 h 19"/>
                <a:gd name="T6" fmla="*/ 64 w 79"/>
                <a:gd name="T7" fmla="*/ 5 h 19"/>
                <a:gd name="T8" fmla="*/ 68 w 79"/>
                <a:gd name="T9" fmla="*/ 5 h 19"/>
                <a:gd name="T10" fmla="*/ 77 w 79"/>
                <a:gd name="T11" fmla="*/ 10 h 19"/>
                <a:gd name="T12" fmla="*/ 79 w 79"/>
                <a:gd name="T13" fmla="*/ 11 h 19"/>
                <a:gd name="T14" fmla="*/ 77 w 79"/>
                <a:gd name="T15" fmla="*/ 12 h 19"/>
                <a:gd name="T16" fmla="*/ 49 w 79"/>
                <a:gd name="T17" fmla="*/ 18 h 19"/>
                <a:gd name="T18" fmla="*/ 17 w 79"/>
                <a:gd name="T19" fmla="*/ 17 h 19"/>
                <a:gd name="T20" fmla="*/ 5 w 79"/>
                <a:gd name="T21" fmla="*/ 12 h 19"/>
                <a:gd name="T22" fmla="*/ 6 w 79"/>
                <a:gd name="T23" fmla="*/ 2 h 19"/>
                <a:gd name="T24" fmla="*/ 13 w 7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9">
                  <a:moveTo>
                    <a:pt x="13" y="0"/>
                  </a:moveTo>
                  <a:cubicBezTo>
                    <a:pt x="10" y="3"/>
                    <a:pt x="10" y="5"/>
                    <a:pt x="15" y="6"/>
                  </a:cubicBezTo>
                  <a:cubicBezTo>
                    <a:pt x="20" y="7"/>
                    <a:pt x="24" y="7"/>
                    <a:pt x="29" y="7"/>
                  </a:cubicBezTo>
                  <a:cubicBezTo>
                    <a:pt x="41" y="8"/>
                    <a:pt x="52" y="7"/>
                    <a:pt x="64" y="5"/>
                  </a:cubicBezTo>
                  <a:cubicBezTo>
                    <a:pt x="66" y="4"/>
                    <a:pt x="67" y="5"/>
                    <a:pt x="68" y="5"/>
                  </a:cubicBezTo>
                  <a:cubicBezTo>
                    <a:pt x="71" y="7"/>
                    <a:pt x="74" y="8"/>
                    <a:pt x="77" y="10"/>
                  </a:cubicBezTo>
                  <a:cubicBezTo>
                    <a:pt x="78" y="10"/>
                    <a:pt x="79" y="10"/>
                    <a:pt x="79" y="11"/>
                  </a:cubicBezTo>
                  <a:cubicBezTo>
                    <a:pt x="79" y="11"/>
                    <a:pt x="78" y="11"/>
                    <a:pt x="77" y="12"/>
                  </a:cubicBezTo>
                  <a:cubicBezTo>
                    <a:pt x="68" y="15"/>
                    <a:pt x="59" y="17"/>
                    <a:pt x="49" y="18"/>
                  </a:cubicBezTo>
                  <a:cubicBezTo>
                    <a:pt x="38" y="19"/>
                    <a:pt x="28" y="19"/>
                    <a:pt x="17" y="17"/>
                  </a:cubicBezTo>
                  <a:cubicBezTo>
                    <a:pt x="13" y="16"/>
                    <a:pt x="9" y="14"/>
                    <a:pt x="5" y="12"/>
                  </a:cubicBezTo>
                  <a:cubicBezTo>
                    <a:pt x="0" y="9"/>
                    <a:pt x="0" y="5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6" name="Freeform 135"/>
            <p:cNvSpPr>
              <a:spLocks/>
            </p:cNvSpPr>
            <p:nvPr/>
          </p:nvSpPr>
          <p:spPr bwMode="auto">
            <a:xfrm>
              <a:off x="5064753" y="5511532"/>
              <a:ext cx="226423" cy="39109"/>
            </a:xfrm>
            <a:custGeom>
              <a:avLst/>
              <a:gdLst>
                <a:gd name="T0" fmla="*/ 116 w 116"/>
                <a:gd name="T1" fmla="*/ 8 h 20"/>
                <a:gd name="T2" fmla="*/ 96 w 116"/>
                <a:gd name="T3" fmla="*/ 16 h 20"/>
                <a:gd name="T4" fmla="*/ 51 w 116"/>
                <a:gd name="T5" fmla="*/ 20 h 20"/>
                <a:gd name="T6" fmla="*/ 10 w 116"/>
                <a:gd name="T7" fmla="*/ 17 h 20"/>
                <a:gd name="T8" fmla="*/ 3 w 116"/>
                <a:gd name="T9" fmla="*/ 15 h 20"/>
                <a:gd name="T10" fmla="*/ 3 w 116"/>
                <a:gd name="T11" fmla="*/ 9 h 20"/>
                <a:gd name="T12" fmla="*/ 11 w 116"/>
                <a:gd name="T13" fmla="*/ 5 h 20"/>
                <a:gd name="T14" fmla="*/ 38 w 116"/>
                <a:gd name="T15" fmla="*/ 0 h 20"/>
                <a:gd name="T16" fmla="*/ 40 w 116"/>
                <a:gd name="T17" fmla="*/ 0 h 20"/>
                <a:gd name="T18" fmla="*/ 38 w 116"/>
                <a:gd name="T19" fmla="*/ 1 h 20"/>
                <a:gd name="T20" fmla="*/ 22 w 116"/>
                <a:gd name="T21" fmla="*/ 6 h 20"/>
                <a:gd name="T22" fmla="*/ 19 w 116"/>
                <a:gd name="T23" fmla="*/ 8 h 20"/>
                <a:gd name="T24" fmla="*/ 19 w 116"/>
                <a:gd name="T25" fmla="*/ 11 h 20"/>
                <a:gd name="T26" fmla="*/ 27 w 116"/>
                <a:gd name="T27" fmla="*/ 13 h 20"/>
                <a:gd name="T28" fmla="*/ 53 w 116"/>
                <a:gd name="T29" fmla="*/ 14 h 20"/>
                <a:gd name="T30" fmla="*/ 91 w 116"/>
                <a:gd name="T31" fmla="*/ 11 h 20"/>
                <a:gd name="T32" fmla="*/ 114 w 116"/>
                <a:gd name="T33" fmla="*/ 8 h 20"/>
                <a:gd name="T34" fmla="*/ 116 w 116"/>
                <a:gd name="T3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20">
                  <a:moveTo>
                    <a:pt x="116" y="8"/>
                  </a:moveTo>
                  <a:cubicBezTo>
                    <a:pt x="109" y="12"/>
                    <a:pt x="103" y="15"/>
                    <a:pt x="96" y="16"/>
                  </a:cubicBezTo>
                  <a:cubicBezTo>
                    <a:pt x="81" y="18"/>
                    <a:pt x="66" y="20"/>
                    <a:pt x="51" y="20"/>
                  </a:cubicBezTo>
                  <a:cubicBezTo>
                    <a:pt x="37" y="20"/>
                    <a:pt x="24" y="20"/>
                    <a:pt x="10" y="17"/>
                  </a:cubicBezTo>
                  <a:cubicBezTo>
                    <a:pt x="8" y="17"/>
                    <a:pt x="5" y="16"/>
                    <a:pt x="3" y="15"/>
                  </a:cubicBezTo>
                  <a:cubicBezTo>
                    <a:pt x="0" y="13"/>
                    <a:pt x="0" y="11"/>
                    <a:pt x="3" y="9"/>
                  </a:cubicBezTo>
                  <a:cubicBezTo>
                    <a:pt x="5" y="8"/>
                    <a:pt x="8" y="6"/>
                    <a:pt x="11" y="5"/>
                  </a:cubicBezTo>
                  <a:cubicBezTo>
                    <a:pt x="20" y="2"/>
                    <a:pt x="29" y="0"/>
                    <a:pt x="38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39" y="0"/>
                    <a:pt x="38" y="1"/>
                  </a:cubicBezTo>
                  <a:cubicBezTo>
                    <a:pt x="33" y="2"/>
                    <a:pt x="27" y="4"/>
                    <a:pt x="22" y="6"/>
                  </a:cubicBezTo>
                  <a:cubicBezTo>
                    <a:pt x="21" y="7"/>
                    <a:pt x="20" y="7"/>
                    <a:pt x="19" y="8"/>
                  </a:cubicBezTo>
                  <a:cubicBezTo>
                    <a:pt x="17" y="9"/>
                    <a:pt x="17" y="10"/>
                    <a:pt x="19" y="11"/>
                  </a:cubicBezTo>
                  <a:cubicBezTo>
                    <a:pt x="22" y="12"/>
                    <a:pt x="25" y="13"/>
                    <a:pt x="27" y="13"/>
                  </a:cubicBezTo>
                  <a:cubicBezTo>
                    <a:pt x="36" y="14"/>
                    <a:pt x="45" y="14"/>
                    <a:pt x="53" y="14"/>
                  </a:cubicBezTo>
                  <a:cubicBezTo>
                    <a:pt x="66" y="13"/>
                    <a:pt x="79" y="13"/>
                    <a:pt x="91" y="11"/>
                  </a:cubicBezTo>
                  <a:cubicBezTo>
                    <a:pt x="99" y="10"/>
                    <a:pt x="106" y="9"/>
                    <a:pt x="114" y="8"/>
                  </a:cubicBezTo>
                  <a:cubicBezTo>
                    <a:pt x="114" y="8"/>
                    <a:pt x="115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7" name="Freeform 136"/>
            <p:cNvSpPr>
              <a:spLocks/>
            </p:cNvSpPr>
            <p:nvPr/>
          </p:nvSpPr>
          <p:spPr bwMode="auto">
            <a:xfrm>
              <a:off x="5099746" y="5560933"/>
              <a:ext cx="172905" cy="37051"/>
            </a:xfrm>
            <a:custGeom>
              <a:avLst/>
              <a:gdLst>
                <a:gd name="T0" fmla="*/ 13 w 89"/>
                <a:gd name="T1" fmla="*/ 0 h 19"/>
                <a:gd name="T2" fmla="*/ 12 w 89"/>
                <a:gd name="T3" fmla="*/ 1 h 19"/>
                <a:gd name="T4" fmla="*/ 13 w 89"/>
                <a:gd name="T5" fmla="*/ 7 h 19"/>
                <a:gd name="T6" fmla="*/ 18 w 89"/>
                <a:gd name="T7" fmla="*/ 8 h 19"/>
                <a:gd name="T8" fmla="*/ 51 w 89"/>
                <a:gd name="T9" fmla="*/ 9 h 19"/>
                <a:gd name="T10" fmla="*/ 78 w 89"/>
                <a:gd name="T11" fmla="*/ 6 h 19"/>
                <a:gd name="T12" fmla="*/ 81 w 89"/>
                <a:gd name="T13" fmla="*/ 7 h 19"/>
                <a:gd name="T14" fmla="*/ 89 w 89"/>
                <a:gd name="T15" fmla="*/ 11 h 19"/>
                <a:gd name="T16" fmla="*/ 87 w 89"/>
                <a:gd name="T17" fmla="*/ 12 h 19"/>
                <a:gd name="T18" fmla="*/ 53 w 89"/>
                <a:gd name="T19" fmla="*/ 18 h 19"/>
                <a:gd name="T20" fmla="*/ 31 w 89"/>
                <a:gd name="T21" fmla="*/ 18 h 19"/>
                <a:gd name="T22" fmla="*/ 6 w 89"/>
                <a:gd name="T23" fmla="*/ 14 h 19"/>
                <a:gd name="T24" fmla="*/ 2 w 89"/>
                <a:gd name="T25" fmla="*/ 11 h 19"/>
                <a:gd name="T26" fmla="*/ 2 w 89"/>
                <a:gd name="T27" fmla="*/ 5 h 19"/>
                <a:gd name="T28" fmla="*/ 13 w 89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" h="19">
                  <a:moveTo>
                    <a:pt x="13" y="0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0" y="4"/>
                    <a:pt x="10" y="6"/>
                    <a:pt x="13" y="7"/>
                  </a:cubicBezTo>
                  <a:cubicBezTo>
                    <a:pt x="15" y="8"/>
                    <a:pt x="16" y="8"/>
                    <a:pt x="18" y="8"/>
                  </a:cubicBezTo>
                  <a:cubicBezTo>
                    <a:pt x="29" y="9"/>
                    <a:pt x="40" y="10"/>
                    <a:pt x="51" y="9"/>
                  </a:cubicBezTo>
                  <a:cubicBezTo>
                    <a:pt x="60" y="9"/>
                    <a:pt x="69" y="7"/>
                    <a:pt x="78" y="6"/>
                  </a:cubicBezTo>
                  <a:cubicBezTo>
                    <a:pt x="79" y="5"/>
                    <a:pt x="80" y="6"/>
                    <a:pt x="81" y="7"/>
                  </a:cubicBezTo>
                  <a:cubicBezTo>
                    <a:pt x="83" y="9"/>
                    <a:pt x="86" y="10"/>
                    <a:pt x="89" y="11"/>
                  </a:cubicBezTo>
                  <a:cubicBezTo>
                    <a:pt x="88" y="12"/>
                    <a:pt x="88" y="12"/>
                    <a:pt x="87" y="12"/>
                  </a:cubicBezTo>
                  <a:cubicBezTo>
                    <a:pt x="76" y="15"/>
                    <a:pt x="65" y="17"/>
                    <a:pt x="53" y="18"/>
                  </a:cubicBezTo>
                  <a:cubicBezTo>
                    <a:pt x="46" y="18"/>
                    <a:pt x="38" y="19"/>
                    <a:pt x="31" y="18"/>
                  </a:cubicBezTo>
                  <a:cubicBezTo>
                    <a:pt x="22" y="18"/>
                    <a:pt x="14" y="17"/>
                    <a:pt x="6" y="14"/>
                  </a:cubicBezTo>
                  <a:cubicBezTo>
                    <a:pt x="5" y="13"/>
                    <a:pt x="4" y="12"/>
                    <a:pt x="2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5" y="2"/>
                    <a:pt x="9" y="1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8" name="Freeform 137"/>
            <p:cNvSpPr>
              <a:spLocks/>
            </p:cNvSpPr>
            <p:nvPr/>
          </p:nvSpPr>
          <p:spPr bwMode="auto">
            <a:xfrm>
              <a:off x="5091512" y="5667970"/>
              <a:ext cx="267591" cy="43226"/>
            </a:xfrm>
            <a:custGeom>
              <a:avLst/>
              <a:gdLst>
                <a:gd name="T0" fmla="*/ 138 w 138"/>
                <a:gd name="T1" fmla="*/ 0 h 22"/>
                <a:gd name="T2" fmla="*/ 136 w 138"/>
                <a:gd name="T3" fmla="*/ 6 h 22"/>
                <a:gd name="T4" fmla="*/ 126 w 138"/>
                <a:gd name="T5" fmla="*/ 12 h 22"/>
                <a:gd name="T6" fmla="*/ 97 w 138"/>
                <a:gd name="T7" fmla="*/ 19 h 22"/>
                <a:gd name="T8" fmla="*/ 50 w 138"/>
                <a:gd name="T9" fmla="*/ 22 h 22"/>
                <a:gd name="T10" fmla="*/ 11 w 138"/>
                <a:gd name="T11" fmla="*/ 19 h 22"/>
                <a:gd name="T12" fmla="*/ 2 w 138"/>
                <a:gd name="T13" fmla="*/ 16 h 22"/>
                <a:gd name="T14" fmla="*/ 0 w 138"/>
                <a:gd name="T15" fmla="*/ 15 h 22"/>
                <a:gd name="T16" fmla="*/ 9 w 138"/>
                <a:gd name="T17" fmla="*/ 16 h 22"/>
                <a:gd name="T18" fmla="*/ 25 w 138"/>
                <a:gd name="T19" fmla="*/ 17 h 22"/>
                <a:gd name="T20" fmla="*/ 59 w 138"/>
                <a:gd name="T21" fmla="*/ 18 h 22"/>
                <a:gd name="T22" fmla="*/ 87 w 138"/>
                <a:gd name="T23" fmla="*/ 15 h 22"/>
                <a:gd name="T24" fmla="*/ 121 w 138"/>
                <a:gd name="T25" fmla="*/ 9 h 22"/>
                <a:gd name="T26" fmla="*/ 138 w 138"/>
                <a:gd name="T2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22">
                  <a:moveTo>
                    <a:pt x="138" y="0"/>
                  </a:moveTo>
                  <a:cubicBezTo>
                    <a:pt x="138" y="3"/>
                    <a:pt x="137" y="4"/>
                    <a:pt x="136" y="6"/>
                  </a:cubicBezTo>
                  <a:cubicBezTo>
                    <a:pt x="133" y="9"/>
                    <a:pt x="130" y="11"/>
                    <a:pt x="126" y="12"/>
                  </a:cubicBezTo>
                  <a:cubicBezTo>
                    <a:pt x="116" y="16"/>
                    <a:pt x="107" y="18"/>
                    <a:pt x="97" y="19"/>
                  </a:cubicBezTo>
                  <a:cubicBezTo>
                    <a:pt x="81" y="22"/>
                    <a:pt x="66" y="22"/>
                    <a:pt x="50" y="22"/>
                  </a:cubicBezTo>
                  <a:cubicBezTo>
                    <a:pt x="37" y="22"/>
                    <a:pt x="24" y="21"/>
                    <a:pt x="11" y="19"/>
                  </a:cubicBezTo>
                  <a:cubicBezTo>
                    <a:pt x="8" y="18"/>
                    <a:pt x="5" y="17"/>
                    <a:pt x="2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3" y="15"/>
                    <a:pt x="6" y="16"/>
                    <a:pt x="9" y="16"/>
                  </a:cubicBezTo>
                  <a:cubicBezTo>
                    <a:pt x="14" y="16"/>
                    <a:pt x="20" y="17"/>
                    <a:pt x="25" y="17"/>
                  </a:cubicBezTo>
                  <a:cubicBezTo>
                    <a:pt x="36" y="18"/>
                    <a:pt x="48" y="18"/>
                    <a:pt x="59" y="18"/>
                  </a:cubicBezTo>
                  <a:cubicBezTo>
                    <a:pt x="68" y="17"/>
                    <a:pt x="78" y="17"/>
                    <a:pt x="87" y="15"/>
                  </a:cubicBezTo>
                  <a:cubicBezTo>
                    <a:pt x="99" y="14"/>
                    <a:pt x="110" y="12"/>
                    <a:pt x="121" y="9"/>
                  </a:cubicBezTo>
                  <a:cubicBezTo>
                    <a:pt x="127" y="7"/>
                    <a:pt x="133" y="5"/>
                    <a:pt x="13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79" name="Freeform 138"/>
            <p:cNvSpPr>
              <a:spLocks/>
            </p:cNvSpPr>
            <p:nvPr/>
          </p:nvSpPr>
          <p:spPr bwMode="auto">
            <a:xfrm>
              <a:off x="5289118" y="5503298"/>
              <a:ext cx="74102" cy="90569"/>
            </a:xfrm>
            <a:custGeom>
              <a:avLst/>
              <a:gdLst>
                <a:gd name="T0" fmla="*/ 5 w 38"/>
                <a:gd name="T1" fmla="*/ 6 h 47"/>
                <a:gd name="T2" fmla="*/ 8 w 38"/>
                <a:gd name="T3" fmla="*/ 3 h 47"/>
                <a:gd name="T4" fmla="*/ 32 w 38"/>
                <a:gd name="T5" fmla="*/ 7 h 47"/>
                <a:gd name="T6" fmla="*/ 35 w 38"/>
                <a:gd name="T7" fmla="*/ 24 h 47"/>
                <a:gd name="T8" fmla="*/ 21 w 38"/>
                <a:gd name="T9" fmla="*/ 38 h 47"/>
                <a:gd name="T10" fmla="*/ 1 w 38"/>
                <a:gd name="T11" fmla="*/ 46 h 47"/>
                <a:gd name="T12" fmla="*/ 0 w 38"/>
                <a:gd name="T13" fmla="*/ 46 h 47"/>
                <a:gd name="T14" fmla="*/ 2 w 38"/>
                <a:gd name="T15" fmla="*/ 45 h 47"/>
                <a:gd name="T16" fmla="*/ 16 w 38"/>
                <a:gd name="T17" fmla="*/ 35 h 47"/>
                <a:gd name="T18" fmla="*/ 24 w 38"/>
                <a:gd name="T19" fmla="*/ 26 h 47"/>
                <a:gd name="T20" fmla="*/ 15 w 38"/>
                <a:gd name="T21" fmla="*/ 5 h 47"/>
                <a:gd name="T22" fmla="*/ 8 w 38"/>
                <a:gd name="T23" fmla="*/ 5 h 47"/>
                <a:gd name="T24" fmla="*/ 5 w 38"/>
                <a:gd name="T25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47">
                  <a:moveTo>
                    <a:pt x="5" y="6"/>
                  </a:moveTo>
                  <a:cubicBezTo>
                    <a:pt x="6" y="4"/>
                    <a:pt x="7" y="4"/>
                    <a:pt x="8" y="3"/>
                  </a:cubicBezTo>
                  <a:cubicBezTo>
                    <a:pt x="15" y="0"/>
                    <a:pt x="25" y="1"/>
                    <a:pt x="32" y="7"/>
                  </a:cubicBezTo>
                  <a:cubicBezTo>
                    <a:pt x="36" y="12"/>
                    <a:pt x="38" y="18"/>
                    <a:pt x="35" y="24"/>
                  </a:cubicBezTo>
                  <a:cubicBezTo>
                    <a:pt x="32" y="31"/>
                    <a:pt x="27" y="35"/>
                    <a:pt x="21" y="38"/>
                  </a:cubicBezTo>
                  <a:cubicBezTo>
                    <a:pt x="15" y="42"/>
                    <a:pt x="8" y="45"/>
                    <a:pt x="1" y="46"/>
                  </a:cubicBezTo>
                  <a:cubicBezTo>
                    <a:pt x="1" y="47"/>
                    <a:pt x="0" y="46"/>
                    <a:pt x="0" y="46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7" y="42"/>
                    <a:pt x="12" y="39"/>
                    <a:pt x="16" y="35"/>
                  </a:cubicBezTo>
                  <a:cubicBezTo>
                    <a:pt x="19" y="32"/>
                    <a:pt x="22" y="29"/>
                    <a:pt x="24" y="26"/>
                  </a:cubicBezTo>
                  <a:cubicBezTo>
                    <a:pt x="29" y="17"/>
                    <a:pt x="25" y="7"/>
                    <a:pt x="15" y="5"/>
                  </a:cubicBezTo>
                  <a:cubicBezTo>
                    <a:pt x="13" y="4"/>
                    <a:pt x="11" y="5"/>
                    <a:pt x="8" y="5"/>
                  </a:cubicBezTo>
                  <a:cubicBezTo>
                    <a:pt x="7" y="5"/>
                    <a:pt x="6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</p:grpSp>
      <p:sp>
        <p:nvSpPr>
          <p:cNvPr id="280" name="Freeform 139"/>
          <p:cNvSpPr>
            <a:spLocks noEditPoints="1"/>
          </p:cNvSpPr>
          <p:nvPr/>
        </p:nvSpPr>
        <p:spPr bwMode="auto">
          <a:xfrm>
            <a:off x="6332257" y="3915677"/>
            <a:ext cx="970661" cy="964872"/>
          </a:xfrm>
          <a:custGeom>
            <a:avLst/>
            <a:gdLst>
              <a:gd name="T0" fmla="*/ 528 w 534"/>
              <a:gd name="T1" fmla="*/ 214 h 529"/>
              <a:gd name="T2" fmla="*/ 487 w 534"/>
              <a:gd name="T3" fmla="*/ 213 h 529"/>
              <a:gd name="T4" fmla="*/ 460 w 534"/>
              <a:gd name="T5" fmla="*/ 197 h 529"/>
              <a:gd name="T6" fmla="*/ 445 w 534"/>
              <a:gd name="T7" fmla="*/ 163 h 529"/>
              <a:gd name="T8" fmla="*/ 450 w 534"/>
              <a:gd name="T9" fmla="*/ 131 h 529"/>
              <a:gd name="T10" fmla="*/ 475 w 534"/>
              <a:gd name="T11" fmla="*/ 96 h 529"/>
              <a:gd name="T12" fmla="*/ 449 w 534"/>
              <a:gd name="T13" fmla="*/ 66 h 529"/>
              <a:gd name="T14" fmla="*/ 417 w 534"/>
              <a:gd name="T15" fmla="*/ 42 h 529"/>
              <a:gd name="T16" fmla="*/ 387 w 534"/>
              <a:gd name="T17" fmla="*/ 71 h 529"/>
              <a:gd name="T18" fmla="*/ 365 w 534"/>
              <a:gd name="T19" fmla="*/ 83 h 529"/>
              <a:gd name="T20" fmla="*/ 338 w 534"/>
              <a:gd name="T21" fmla="*/ 75 h 529"/>
              <a:gd name="T22" fmla="*/ 302 w 534"/>
              <a:gd name="T23" fmla="*/ 45 h 529"/>
              <a:gd name="T24" fmla="*/ 295 w 534"/>
              <a:gd name="T25" fmla="*/ 2 h 529"/>
              <a:gd name="T26" fmla="*/ 217 w 534"/>
              <a:gd name="T27" fmla="*/ 7 h 529"/>
              <a:gd name="T28" fmla="*/ 214 w 534"/>
              <a:gd name="T29" fmla="*/ 47 h 529"/>
              <a:gd name="T30" fmla="*/ 185 w 534"/>
              <a:gd name="T31" fmla="*/ 81 h 529"/>
              <a:gd name="T32" fmla="*/ 136 w 534"/>
              <a:gd name="T33" fmla="*/ 83 h 529"/>
              <a:gd name="T34" fmla="*/ 104 w 534"/>
              <a:gd name="T35" fmla="*/ 60 h 529"/>
              <a:gd name="T36" fmla="*/ 74 w 534"/>
              <a:gd name="T37" fmla="*/ 87 h 529"/>
              <a:gd name="T38" fmla="*/ 49 w 534"/>
              <a:gd name="T39" fmla="*/ 117 h 529"/>
              <a:gd name="T40" fmla="*/ 75 w 534"/>
              <a:gd name="T41" fmla="*/ 147 h 529"/>
              <a:gd name="T42" fmla="*/ 84 w 534"/>
              <a:gd name="T43" fmla="*/ 177 h 529"/>
              <a:gd name="T44" fmla="*/ 46 w 534"/>
              <a:gd name="T45" fmla="*/ 232 h 529"/>
              <a:gd name="T46" fmla="*/ 3 w 534"/>
              <a:gd name="T47" fmla="*/ 236 h 529"/>
              <a:gd name="T48" fmla="*/ 7 w 534"/>
              <a:gd name="T49" fmla="*/ 316 h 529"/>
              <a:gd name="T50" fmla="*/ 51 w 534"/>
              <a:gd name="T51" fmla="*/ 316 h 529"/>
              <a:gd name="T52" fmla="*/ 77 w 534"/>
              <a:gd name="T53" fmla="*/ 335 h 529"/>
              <a:gd name="T54" fmla="*/ 94 w 534"/>
              <a:gd name="T55" fmla="*/ 371 h 529"/>
              <a:gd name="T56" fmla="*/ 88 w 534"/>
              <a:gd name="T57" fmla="*/ 398 h 529"/>
              <a:gd name="T58" fmla="*/ 63 w 534"/>
              <a:gd name="T59" fmla="*/ 430 h 529"/>
              <a:gd name="T60" fmla="*/ 95 w 534"/>
              <a:gd name="T61" fmla="*/ 462 h 529"/>
              <a:gd name="T62" fmla="*/ 123 w 534"/>
              <a:gd name="T63" fmla="*/ 483 h 529"/>
              <a:gd name="T64" fmla="*/ 152 w 534"/>
              <a:gd name="T65" fmla="*/ 459 h 529"/>
              <a:gd name="T66" fmla="*/ 187 w 534"/>
              <a:gd name="T67" fmla="*/ 451 h 529"/>
              <a:gd name="T68" fmla="*/ 205 w 534"/>
              <a:gd name="T69" fmla="*/ 458 h 529"/>
              <a:gd name="T70" fmla="*/ 223 w 534"/>
              <a:gd name="T71" fmla="*/ 465 h 529"/>
              <a:gd name="T72" fmla="*/ 232 w 534"/>
              <a:gd name="T73" fmla="*/ 485 h 529"/>
              <a:gd name="T74" fmla="*/ 239 w 534"/>
              <a:gd name="T75" fmla="*/ 526 h 529"/>
              <a:gd name="T76" fmla="*/ 321 w 534"/>
              <a:gd name="T77" fmla="*/ 522 h 529"/>
              <a:gd name="T78" fmla="*/ 320 w 534"/>
              <a:gd name="T79" fmla="*/ 483 h 529"/>
              <a:gd name="T80" fmla="*/ 351 w 534"/>
              <a:gd name="T81" fmla="*/ 449 h 529"/>
              <a:gd name="T82" fmla="*/ 373 w 534"/>
              <a:gd name="T83" fmla="*/ 440 h 529"/>
              <a:gd name="T84" fmla="*/ 399 w 534"/>
              <a:gd name="T85" fmla="*/ 447 h 529"/>
              <a:gd name="T86" fmla="*/ 433 w 534"/>
              <a:gd name="T87" fmla="*/ 468 h 529"/>
              <a:gd name="T88" fmla="*/ 459 w 534"/>
              <a:gd name="T89" fmla="*/ 443 h 529"/>
              <a:gd name="T90" fmla="*/ 486 w 534"/>
              <a:gd name="T91" fmla="*/ 410 h 529"/>
              <a:gd name="T92" fmla="*/ 459 w 534"/>
              <a:gd name="T93" fmla="*/ 383 h 529"/>
              <a:gd name="T94" fmla="*/ 458 w 534"/>
              <a:gd name="T95" fmla="*/ 332 h 529"/>
              <a:gd name="T96" fmla="*/ 488 w 534"/>
              <a:gd name="T97" fmla="*/ 298 h 529"/>
              <a:gd name="T98" fmla="*/ 531 w 534"/>
              <a:gd name="T99" fmla="*/ 294 h 529"/>
              <a:gd name="T100" fmla="*/ 528 w 534"/>
              <a:gd name="T101" fmla="*/ 214 h 529"/>
              <a:gd name="T102" fmla="*/ 383 w 534"/>
              <a:gd name="T103" fmla="*/ 373 h 529"/>
              <a:gd name="T104" fmla="*/ 163 w 534"/>
              <a:gd name="T105" fmla="*/ 384 h 529"/>
              <a:gd name="T106" fmla="*/ 150 w 534"/>
              <a:gd name="T107" fmla="*/ 157 h 529"/>
              <a:gd name="T108" fmla="*/ 377 w 534"/>
              <a:gd name="T109" fmla="*/ 145 h 529"/>
              <a:gd name="T110" fmla="*/ 383 w 534"/>
              <a:gd name="T111" fmla="*/ 373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34" h="529">
                <a:moveTo>
                  <a:pt x="528" y="214"/>
                </a:moveTo>
                <a:cubicBezTo>
                  <a:pt x="487" y="213"/>
                  <a:pt x="487" y="213"/>
                  <a:pt x="487" y="213"/>
                </a:cubicBezTo>
                <a:cubicBezTo>
                  <a:pt x="477" y="211"/>
                  <a:pt x="467" y="206"/>
                  <a:pt x="460" y="197"/>
                </a:cubicBezTo>
                <a:cubicBezTo>
                  <a:pt x="453" y="187"/>
                  <a:pt x="450" y="174"/>
                  <a:pt x="445" y="163"/>
                </a:cubicBezTo>
                <a:cubicBezTo>
                  <a:pt x="441" y="151"/>
                  <a:pt x="444" y="140"/>
                  <a:pt x="450" y="131"/>
                </a:cubicBezTo>
                <a:cubicBezTo>
                  <a:pt x="464" y="111"/>
                  <a:pt x="471" y="101"/>
                  <a:pt x="475" y="96"/>
                </a:cubicBezTo>
                <a:cubicBezTo>
                  <a:pt x="467" y="86"/>
                  <a:pt x="458" y="76"/>
                  <a:pt x="449" y="66"/>
                </a:cubicBezTo>
                <a:cubicBezTo>
                  <a:pt x="439" y="57"/>
                  <a:pt x="428" y="49"/>
                  <a:pt x="417" y="42"/>
                </a:cubicBezTo>
                <a:cubicBezTo>
                  <a:pt x="387" y="70"/>
                  <a:pt x="387" y="71"/>
                  <a:pt x="387" y="71"/>
                </a:cubicBezTo>
                <a:cubicBezTo>
                  <a:pt x="381" y="76"/>
                  <a:pt x="374" y="82"/>
                  <a:pt x="365" y="83"/>
                </a:cubicBezTo>
                <a:cubicBezTo>
                  <a:pt x="357" y="83"/>
                  <a:pt x="347" y="78"/>
                  <a:pt x="338" y="75"/>
                </a:cubicBezTo>
                <a:cubicBezTo>
                  <a:pt x="323" y="70"/>
                  <a:pt x="305" y="62"/>
                  <a:pt x="302" y="45"/>
                </a:cubicBezTo>
                <a:cubicBezTo>
                  <a:pt x="298" y="22"/>
                  <a:pt x="296" y="9"/>
                  <a:pt x="295" y="2"/>
                </a:cubicBezTo>
                <a:cubicBezTo>
                  <a:pt x="269" y="0"/>
                  <a:pt x="242" y="2"/>
                  <a:pt x="217" y="7"/>
                </a:cubicBezTo>
                <a:cubicBezTo>
                  <a:pt x="214" y="47"/>
                  <a:pt x="214" y="47"/>
                  <a:pt x="214" y="47"/>
                </a:cubicBezTo>
                <a:cubicBezTo>
                  <a:pt x="212" y="65"/>
                  <a:pt x="201" y="75"/>
                  <a:pt x="185" y="81"/>
                </a:cubicBezTo>
                <a:cubicBezTo>
                  <a:pt x="167" y="88"/>
                  <a:pt x="153" y="95"/>
                  <a:pt x="136" y="83"/>
                </a:cubicBezTo>
                <a:cubicBezTo>
                  <a:pt x="119" y="71"/>
                  <a:pt x="109" y="65"/>
                  <a:pt x="104" y="60"/>
                </a:cubicBezTo>
                <a:cubicBezTo>
                  <a:pt x="93" y="68"/>
                  <a:pt x="84" y="77"/>
                  <a:pt x="74" y="87"/>
                </a:cubicBezTo>
                <a:cubicBezTo>
                  <a:pt x="65" y="96"/>
                  <a:pt x="57" y="106"/>
                  <a:pt x="49" y="117"/>
                </a:cubicBezTo>
                <a:cubicBezTo>
                  <a:pt x="75" y="146"/>
                  <a:pt x="75" y="147"/>
                  <a:pt x="75" y="147"/>
                </a:cubicBezTo>
                <a:cubicBezTo>
                  <a:pt x="82" y="155"/>
                  <a:pt x="88" y="166"/>
                  <a:pt x="84" y="177"/>
                </a:cubicBezTo>
                <a:cubicBezTo>
                  <a:pt x="76" y="197"/>
                  <a:pt x="74" y="230"/>
                  <a:pt x="46" y="232"/>
                </a:cubicBezTo>
                <a:cubicBezTo>
                  <a:pt x="23" y="234"/>
                  <a:pt x="10" y="235"/>
                  <a:pt x="3" y="236"/>
                </a:cubicBezTo>
                <a:cubicBezTo>
                  <a:pt x="0" y="263"/>
                  <a:pt x="1" y="290"/>
                  <a:pt x="7" y="316"/>
                </a:cubicBezTo>
                <a:cubicBezTo>
                  <a:pt x="51" y="316"/>
                  <a:pt x="51" y="316"/>
                  <a:pt x="51" y="316"/>
                </a:cubicBezTo>
                <a:cubicBezTo>
                  <a:pt x="64" y="316"/>
                  <a:pt x="72" y="325"/>
                  <a:pt x="77" y="335"/>
                </a:cubicBezTo>
                <a:cubicBezTo>
                  <a:pt x="82" y="347"/>
                  <a:pt x="88" y="359"/>
                  <a:pt x="94" y="371"/>
                </a:cubicBezTo>
                <a:cubicBezTo>
                  <a:pt x="98" y="381"/>
                  <a:pt x="94" y="390"/>
                  <a:pt x="88" y="398"/>
                </a:cubicBezTo>
                <a:cubicBezTo>
                  <a:pt x="76" y="414"/>
                  <a:pt x="68" y="424"/>
                  <a:pt x="63" y="430"/>
                </a:cubicBezTo>
                <a:cubicBezTo>
                  <a:pt x="73" y="441"/>
                  <a:pt x="83" y="452"/>
                  <a:pt x="95" y="462"/>
                </a:cubicBezTo>
                <a:cubicBezTo>
                  <a:pt x="104" y="470"/>
                  <a:pt x="113" y="477"/>
                  <a:pt x="123" y="483"/>
                </a:cubicBezTo>
                <a:cubicBezTo>
                  <a:pt x="151" y="459"/>
                  <a:pt x="152" y="459"/>
                  <a:pt x="152" y="459"/>
                </a:cubicBezTo>
                <a:cubicBezTo>
                  <a:pt x="162" y="450"/>
                  <a:pt x="174" y="448"/>
                  <a:pt x="187" y="451"/>
                </a:cubicBezTo>
                <a:cubicBezTo>
                  <a:pt x="193" y="453"/>
                  <a:pt x="199" y="456"/>
                  <a:pt x="205" y="458"/>
                </a:cubicBezTo>
                <a:cubicBezTo>
                  <a:pt x="211" y="461"/>
                  <a:pt x="218" y="461"/>
                  <a:pt x="223" y="465"/>
                </a:cubicBezTo>
                <a:cubicBezTo>
                  <a:pt x="229" y="469"/>
                  <a:pt x="231" y="478"/>
                  <a:pt x="232" y="485"/>
                </a:cubicBezTo>
                <a:cubicBezTo>
                  <a:pt x="235" y="506"/>
                  <a:pt x="238" y="518"/>
                  <a:pt x="239" y="526"/>
                </a:cubicBezTo>
                <a:cubicBezTo>
                  <a:pt x="266" y="529"/>
                  <a:pt x="294" y="528"/>
                  <a:pt x="321" y="522"/>
                </a:cubicBezTo>
                <a:cubicBezTo>
                  <a:pt x="320" y="484"/>
                  <a:pt x="320" y="483"/>
                  <a:pt x="320" y="483"/>
                </a:cubicBezTo>
                <a:cubicBezTo>
                  <a:pt x="320" y="464"/>
                  <a:pt x="335" y="455"/>
                  <a:pt x="351" y="449"/>
                </a:cubicBezTo>
                <a:cubicBezTo>
                  <a:pt x="358" y="446"/>
                  <a:pt x="366" y="442"/>
                  <a:pt x="373" y="440"/>
                </a:cubicBezTo>
                <a:cubicBezTo>
                  <a:pt x="383" y="437"/>
                  <a:pt x="391" y="442"/>
                  <a:pt x="399" y="447"/>
                </a:cubicBezTo>
                <a:cubicBezTo>
                  <a:pt x="416" y="458"/>
                  <a:pt x="426" y="464"/>
                  <a:pt x="433" y="468"/>
                </a:cubicBezTo>
                <a:cubicBezTo>
                  <a:pt x="442" y="461"/>
                  <a:pt x="451" y="452"/>
                  <a:pt x="459" y="443"/>
                </a:cubicBezTo>
                <a:cubicBezTo>
                  <a:pt x="469" y="433"/>
                  <a:pt x="478" y="422"/>
                  <a:pt x="486" y="410"/>
                </a:cubicBezTo>
                <a:cubicBezTo>
                  <a:pt x="460" y="384"/>
                  <a:pt x="459" y="383"/>
                  <a:pt x="459" y="383"/>
                </a:cubicBezTo>
                <a:cubicBezTo>
                  <a:pt x="445" y="369"/>
                  <a:pt x="452" y="348"/>
                  <a:pt x="458" y="332"/>
                </a:cubicBezTo>
                <a:cubicBezTo>
                  <a:pt x="463" y="316"/>
                  <a:pt x="470" y="299"/>
                  <a:pt x="488" y="298"/>
                </a:cubicBezTo>
                <a:cubicBezTo>
                  <a:pt x="510" y="296"/>
                  <a:pt x="523" y="295"/>
                  <a:pt x="531" y="294"/>
                </a:cubicBezTo>
                <a:cubicBezTo>
                  <a:pt x="534" y="267"/>
                  <a:pt x="533" y="240"/>
                  <a:pt x="528" y="214"/>
                </a:cubicBezTo>
                <a:close/>
                <a:moveTo>
                  <a:pt x="383" y="373"/>
                </a:moveTo>
                <a:cubicBezTo>
                  <a:pt x="327" y="437"/>
                  <a:pt x="227" y="441"/>
                  <a:pt x="163" y="384"/>
                </a:cubicBezTo>
                <a:cubicBezTo>
                  <a:pt x="92" y="322"/>
                  <a:pt x="88" y="222"/>
                  <a:pt x="150" y="157"/>
                </a:cubicBezTo>
                <a:cubicBezTo>
                  <a:pt x="213" y="92"/>
                  <a:pt x="314" y="88"/>
                  <a:pt x="377" y="145"/>
                </a:cubicBezTo>
                <a:cubicBezTo>
                  <a:pt x="442" y="208"/>
                  <a:pt x="446" y="308"/>
                  <a:pt x="383" y="37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81" name="Freeform 140"/>
          <p:cNvSpPr>
            <a:spLocks/>
          </p:cNvSpPr>
          <p:nvPr/>
        </p:nvSpPr>
        <p:spPr bwMode="auto">
          <a:xfrm>
            <a:off x="7225730" y="3342542"/>
            <a:ext cx="916628" cy="920488"/>
          </a:xfrm>
          <a:custGeom>
            <a:avLst/>
            <a:gdLst>
              <a:gd name="T0" fmla="*/ 77 w 505"/>
              <a:gd name="T1" fmla="*/ 392 h 505"/>
              <a:gd name="T2" fmla="*/ 113 w 505"/>
              <a:gd name="T3" fmla="*/ 77 h 505"/>
              <a:gd name="T4" fmla="*/ 428 w 505"/>
              <a:gd name="T5" fmla="*/ 113 h 505"/>
              <a:gd name="T6" fmla="*/ 392 w 505"/>
              <a:gd name="T7" fmla="*/ 428 h 505"/>
              <a:gd name="T8" fmla="*/ 77 w 505"/>
              <a:gd name="T9" fmla="*/ 39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" h="505">
                <a:moveTo>
                  <a:pt x="77" y="392"/>
                </a:moveTo>
                <a:cubicBezTo>
                  <a:pt x="0" y="295"/>
                  <a:pt x="16" y="154"/>
                  <a:pt x="113" y="77"/>
                </a:cubicBezTo>
                <a:cubicBezTo>
                  <a:pt x="210" y="0"/>
                  <a:pt x="351" y="16"/>
                  <a:pt x="428" y="113"/>
                </a:cubicBezTo>
                <a:cubicBezTo>
                  <a:pt x="505" y="210"/>
                  <a:pt x="489" y="351"/>
                  <a:pt x="392" y="428"/>
                </a:cubicBezTo>
                <a:cubicBezTo>
                  <a:pt x="295" y="505"/>
                  <a:pt x="154" y="489"/>
                  <a:pt x="77" y="3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82" name="Freeform 141"/>
          <p:cNvSpPr>
            <a:spLocks noEditPoints="1"/>
          </p:cNvSpPr>
          <p:nvPr/>
        </p:nvSpPr>
        <p:spPr bwMode="auto">
          <a:xfrm>
            <a:off x="7177486" y="3294300"/>
            <a:ext cx="1011187" cy="1013116"/>
          </a:xfrm>
          <a:custGeom>
            <a:avLst/>
            <a:gdLst>
              <a:gd name="T0" fmla="*/ 531 w 556"/>
              <a:gd name="T1" fmla="*/ 226 h 556"/>
              <a:gd name="T2" fmla="*/ 507 w 556"/>
              <a:gd name="T3" fmla="*/ 226 h 556"/>
              <a:gd name="T4" fmla="*/ 476 w 556"/>
              <a:gd name="T5" fmla="*/ 153 h 556"/>
              <a:gd name="T6" fmla="*/ 493 w 556"/>
              <a:gd name="T7" fmla="*/ 136 h 556"/>
              <a:gd name="T8" fmla="*/ 493 w 556"/>
              <a:gd name="T9" fmla="*/ 100 h 556"/>
              <a:gd name="T10" fmla="*/ 456 w 556"/>
              <a:gd name="T11" fmla="*/ 63 h 556"/>
              <a:gd name="T12" fmla="*/ 438 w 556"/>
              <a:gd name="T13" fmla="*/ 56 h 556"/>
              <a:gd name="T14" fmla="*/ 420 w 556"/>
              <a:gd name="T15" fmla="*/ 63 h 556"/>
              <a:gd name="T16" fmla="*/ 403 w 556"/>
              <a:gd name="T17" fmla="*/ 80 h 556"/>
              <a:gd name="T18" fmla="*/ 330 w 556"/>
              <a:gd name="T19" fmla="*/ 49 h 556"/>
              <a:gd name="T20" fmla="*/ 330 w 556"/>
              <a:gd name="T21" fmla="*/ 26 h 556"/>
              <a:gd name="T22" fmla="*/ 304 w 556"/>
              <a:gd name="T23" fmla="*/ 0 h 556"/>
              <a:gd name="T24" fmla="*/ 252 w 556"/>
              <a:gd name="T25" fmla="*/ 0 h 556"/>
              <a:gd name="T26" fmla="*/ 226 w 556"/>
              <a:gd name="T27" fmla="*/ 26 h 556"/>
              <a:gd name="T28" fmla="*/ 226 w 556"/>
              <a:gd name="T29" fmla="*/ 49 h 556"/>
              <a:gd name="T30" fmla="*/ 153 w 556"/>
              <a:gd name="T31" fmla="*/ 80 h 556"/>
              <a:gd name="T32" fmla="*/ 136 w 556"/>
              <a:gd name="T33" fmla="*/ 63 h 556"/>
              <a:gd name="T34" fmla="*/ 118 w 556"/>
              <a:gd name="T35" fmla="*/ 56 h 556"/>
              <a:gd name="T36" fmla="*/ 100 w 556"/>
              <a:gd name="T37" fmla="*/ 63 h 556"/>
              <a:gd name="T38" fmla="*/ 63 w 556"/>
              <a:gd name="T39" fmla="*/ 100 h 556"/>
              <a:gd name="T40" fmla="*/ 63 w 556"/>
              <a:gd name="T41" fmla="*/ 136 h 556"/>
              <a:gd name="T42" fmla="*/ 80 w 556"/>
              <a:gd name="T43" fmla="*/ 153 h 556"/>
              <a:gd name="T44" fmla="*/ 49 w 556"/>
              <a:gd name="T45" fmla="*/ 226 h 556"/>
              <a:gd name="T46" fmla="*/ 26 w 556"/>
              <a:gd name="T47" fmla="*/ 226 h 556"/>
              <a:gd name="T48" fmla="*/ 0 w 556"/>
              <a:gd name="T49" fmla="*/ 252 h 556"/>
              <a:gd name="T50" fmla="*/ 0 w 556"/>
              <a:gd name="T51" fmla="*/ 304 h 556"/>
              <a:gd name="T52" fmla="*/ 26 w 556"/>
              <a:gd name="T53" fmla="*/ 330 h 556"/>
              <a:gd name="T54" fmla="*/ 49 w 556"/>
              <a:gd name="T55" fmla="*/ 330 h 556"/>
              <a:gd name="T56" fmla="*/ 80 w 556"/>
              <a:gd name="T57" fmla="*/ 403 h 556"/>
              <a:gd name="T58" fmla="*/ 63 w 556"/>
              <a:gd name="T59" fmla="*/ 420 h 556"/>
              <a:gd name="T60" fmla="*/ 56 w 556"/>
              <a:gd name="T61" fmla="*/ 438 h 556"/>
              <a:gd name="T62" fmla="*/ 63 w 556"/>
              <a:gd name="T63" fmla="*/ 456 h 556"/>
              <a:gd name="T64" fmla="*/ 100 w 556"/>
              <a:gd name="T65" fmla="*/ 493 h 556"/>
              <a:gd name="T66" fmla="*/ 118 w 556"/>
              <a:gd name="T67" fmla="*/ 501 h 556"/>
              <a:gd name="T68" fmla="*/ 136 w 556"/>
              <a:gd name="T69" fmla="*/ 493 h 556"/>
              <a:gd name="T70" fmla="*/ 153 w 556"/>
              <a:gd name="T71" fmla="*/ 476 h 556"/>
              <a:gd name="T72" fmla="*/ 226 w 556"/>
              <a:gd name="T73" fmla="*/ 507 h 556"/>
              <a:gd name="T74" fmla="*/ 226 w 556"/>
              <a:gd name="T75" fmla="*/ 531 h 556"/>
              <a:gd name="T76" fmla="*/ 252 w 556"/>
              <a:gd name="T77" fmla="*/ 556 h 556"/>
              <a:gd name="T78" fmla="*/ 304 w 556"/>
              <a:gd name="T79" fmla="*/ 556 h 556"/>
              <a:gd name="T80" fmla="*/ 330 w 556"/>
              <a:gd name="T81" fmla="*/ 531 h 556"/>
              <a:gd name="T82" fmla="*/ 330 w 556"/>
              <a:gd name="T83" fmla="*/ 507 h 556"/>
              <a:gd name="T84" fmla="*/ 403 w 556"/>
              <a:gd name="T85" fmla="*/ 476 h 556"/>
              <a:gd name="T86" fmla="*/ 420 w 556"/>
              <a:gd name="T87" fmla="*/ 493 h 556"/>
              <a:gd name="T88" fmla="*/ 438 w 556"/>
              <a:gd name="T89" fmla="*/ 501 h 556"/>
              <a:gd name="T90" fmla="*/ 456 w 556"/>
              <a:gd name="T91" fmla="*/ 493 h 556"/>
              <a:gd name="T92" fmla="*/ 493 w 556"/>
              <a:gd name="T93" fmla="*/ 456 h 556"/>
              <a:gd name="T94" fmla="*/ 501 w 556"/>
              <a:gd name="T95" fmla="*/ 438 h 556"/>
              <a:gd name="T96" fmla="*/ 493 w 556"/>
              <a:gd name="T97" fmla="*/ 420 h 556"/>
              <a:gd name="T98" fmla="*/ 476 w 556"/>
              <a:gd name="T99" fmla="*/ 403 h 556"/>
              <a:gd name="T100" fmla="*/ 507 w 556"/>
              <a:gd name="T101" fmla="*/ 330 h 556"/>
              <a:gd name="T102" fmla="*/ 531 w 556"/>
              <a:gd name="T103" fmla="*/ 330 h 556"/>
              <a:gd name="T104" fmla="*/ 556 w 556"/>
              <a:gd name="T105" fmla="*/ 304 h 556"/>
              <a:gd name="T106" fmla="*/ 556 w 556"/>
              <a:gd name="T107" fmla="*/ 252 h 556"/>
              <a:gd name="T108" fmla="*/ 531 w 556"/>
              <a:gd name="T109" fmla="*/ 226 h 556"/>
              <a:gd name="T110" fmla="*/ 540 w 556"/>
              <a:gd name="T111" fmla="*/ 304 h 556"/>
              <a:gd name="T112" fmla="*/ 540 w 556"/>
              <a:gd name="T113" fmla="*/ 304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56" h="556">
                <a:moveTo>
                  <a:pt x="531" y="226"/>
                </a:moveTo>
                <a:cubicBezTo>
                  <a:pt x="507" y="226"/>
                  <a:pt x="507" y="226"/>
                  <a:pt x="507" y="226"/>
                </a:cubicBezTo>
                <a:cubicBezTo>
                  <a:pt x="501" y="200"/>
                  <a:pt x="491" y="176"/>
                  <a:pt x="476" y="153"/>
                </a:cubicBezTo>
                <a:cubicBezTo>
                  <a:pt x="493" y="136"/>
                  <a:pt x="493" y="136"/>
                  <a:pt x="493" y="136"/>
                </a:cubicBezTo>
                <a:cubicBezTo>
                  <a:pt x="503" y="126"/>
                  <a:pt x="503" y="110"/>
                  <a:pt x="493" y="100"/>
                </a:cubicBezTo>
                <a:cubicBezTo>
                  <a:pt x="456" y="63"/>
                  <a:pt x="456" y="63"/>
                  <a:pt x="456" y="63"/>
                </a:cubicBezTo>
                <a:cubicBezTo>
                  <a:pt x="451" y="58"/>
                  <a:pt x="445" y="56"/>
                  <a:pt x="438" y="56"/>
                </a:cubicBezTo>
                <a:cubicBezTo>
                  <a:pt x="431" y="56"/>
                  <a:pt x="425" y="58"/>
                  <a:pt x="420" y="63"/>
                </a:cubicBezTo>
                <a:cubicBezTo>
                  <a:pt x="403" y="80"/>
                  <a:pt x="403" y="80"/>
                  <a:pt x="403" y="80"/>
                </a:cubicBezTo>
                <a:cubicBezTo>
                  <a:pt x="381" y="66"/>
                  <a:pt x="356" y="55"/>
                  <a:pt x="330" y="49"/>
                </a:cubicBezTo>
                <a:cubicBezTo>
                  <a:pt x="330" y="26"/>
                  <a:pt x="330" y="26"/>
                  <a:pt x="330" y="26"/>
                </a:cubicBezTo>
                <a:cubicBezTo>
                  <a:pt x="330" y="12"/>
                  <a:pt x="318" y="0"/>
                  <a:pt x="304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38" y="0"/>
                  <a:pt x="226" y="12"/>
                  <a:pt x="226" y="26"/>
                </a:cubicBezTo>
                <a:cubicBezTo>
                  <a:pt x="226" y="49"/>
                  <a:pt x="226" y="49"/>
                  <a:pt x="226" y="49"/>
                </a:cubicBezTo>
                <a:cubicBezTo>
                  <a:pt x="200" y="55"/>
                  <a:pt x="176" y="66"/>
                  <a:pt x="153" y="80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31" y="58"/>
                  <a:pt x="125" y="56"/>
                  <a:pt x="118" y="56"/>
                </a:cubicBezTo>
                <a:cubicBezTo>
                  <a:pt x="111" y="56"/>
                  <a:pt x="105" y="58"/>
                  <a:pt x="100" y="63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53" y="110"/>
                  <a:pt x="53" y="126"/>
                  <a:pt x="63" y="136"/>
                </a:cubicBezTo>
                <a:cubicBezTo>
                  <a:pt x="80" y="153"/>
                  <a:pt x="80" y="153"/>
                  <a:pt x="80" y="153"/>
                </a:cubicBezTo>
                <a:cubicBezTo>
                  <a:pt x="65" y="176"/>
                  <a:pt x="55" y="200"/>
                  <a:pt x="49" y="226"/>
                </a:cubicBezTo>
                <a:cubicBezTo>
                  <a:pt x="26" y="226"/>
                  <a:pt x="26" y="226"/>
                  <a:pt x="26" y="226"/>
                </a:cubicBezTo>
                <a:cubicBezTo>
                  <a:pt x="12" y="226"/>
                  <a:pt x="0" y="238"/>
                  <a:pt x="0" y="252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8"/>
                  <a:pt x="12" y="330"/>
                  <a:pt x="26" y="330"/>
                </a:cubicBezTo>
                <a:cubicBezTo>
                  <a:pt x="49" y="330"/>
                  <a:pt x="49" y="330"/>
                  <a:pt x="49" y="330"/>
                </a:cubicBezTo>
                <a:cubicBezTo>
                  <a:pt x="55" y="356"/>
                  <a:pt x="65" y="381"/>
                  <a:pt x="80" y="403"/>
                </a:cubicBezTo>
                <a:cubicBezTo>
                  <a:pt x="63" y="420"/>
                  <a:pt x="63" y="420"/>
                  <a:pt x="63" y="420"/>
                </a:cubicBezTo>
                <a:cubicBezTo>
                  <a:pt x="58" y="425"/>
                  <a:pt x="56" y="431"/>
                  <a:pt x="56" y="438"/>
                </a:cubicBezTo>
                <a:cubicBezTo>
                  <a:pt x="56" y="445"/>
                  <a:pt x="58" y="451"/>
                  <a:pt x="63" y="456"/>
                </a:cubicBezTo>
                <a:cubicBezTo>
                  <a:pt x="100" y="493"/>
                  <a:pt x="100" y="493"/>
                  <a:pt x="100" y="493"/>
                </a:cubicBezTo>
                <a:cubicBezTo>
                  <a:pt x="105" y="498"/>
                  <a:pt x="111" y="501"/>
                  <a:pt x="118" y="501"/>
                </a:cubicBezTo>
                <a:cubicBezTo>
                  <a:pt x="125" y="501"/>
                  <a:pt x="131" y="498"/>
                  <a:pt x="136" y="493"/>
                </a:cubicBezTo>
                <a:cubicBezTo>
                  <a:pt x="153" y="476"/>
                  <a:pt x="153" y="476"/>
                  <a:pt x="153" y="476"/>
                </a:cubicBezTo>
                <a:cubicBezTo>
                  <a:pt x="176" y="491"/>
                  <a:pt x="200" y="501"/>
                  <a:pt x="226" y="507"/>
                </a:cubicBezTo>
                <a:cubicBezTo>
                  <a:pt x="226" y="531"/>
                  <a:pt x="226" y="531"/>
                  <a:pt x="226" y="531"/>
                </a:cubicBezTo>
                <a:cubicBezTo>
                  <a:pt x="226" y="545"/>
                  <a:pt x="238" y="556"/>
                  <a:pt x="252" y="556"/>
                </a:cubicBezTo>
                <a:cubicBezTo>
                  <a:pt x="304" y="556"/>
                  <a:pt x="304" y="556"/>
                  <a:pt x="304" y="556"/>
                </a:cubicBezTo>
                <a:cubicBezTo>
                  <a:pt x="318" y="556"/>
                  <a:pt x="330" y="545"/>
                  <a:pt x="330" y="531"/>
                </a:cubicBezTo>
                <a:cubicBezTo>
                  <a:pt x="330" y="507"/>
                  <a:pt x="330" y="507"/>
                  <a:pt x="330" y="507"/>
                </a:cubicBezTo>
                <a:cubicBezTo>
                  <a:pt x="356" y="501"/>
                  <a:pt x="381" y="491"/>
                  <a:pt x="403" y="476"/>
                </a:cubicBezTo>
                <a:cubicBezTo>
                  <a:pt x="420" y="493"/>
                  <a:pt x="420" y="493"/>
                  <a:pt x="420" y="493"/>
                </a:cubicBezTo>
                <a:cubicBezTo>
                  <a:pt x="425" y="498"/>
                  <a:pt x="431" y="501"/>
                  <a:pt x="438" y="501"/>
                </a:cubicBezTo>
                <a:cubicBezTo>
                  <a:pt x="445" y="501"/>
                  <a:pt x="451" y="498"/>
                  <a:pt x="456" y="493"/>
                </a:cubicBezTo>
                <a:cubicBezTo>
                  <a:pt x="493" y="456"/>
                  <a:pt x="493" y="456"/>
                  <a:pt x="493" y="456"/>
                </a:cubicBezTo>
                <a:cubicBezTo>
                  <a:pt x="498" y="451"/>
                  <a:pt x="501" y="445"/>
                  <a:pt x="501" y="438"/>
                </a:cubicBezTo>
                <a:cubicBezTo>
                  <a:pt x="501" y="431"/>
                  <a:pt x="498" y="425"/>
                  <a:pt x="493" y="420"/>
                </a:cubicBezTo>
                <a:cubicBezTo>
                  <a:pt x="476" y="403"/>
                  <a:pt x="476" y="403"/>
                  <a:pt x="476" y="403"/>
                </a:cubicBezTo>
                <a:cubicBezTo>
                  <a:pt x="491" y="381"/>
                  <a:pt x="501" y="356"/>
                  <a:pt x="507" y="330"/>
                </a:cubicBezTo>
                <a:cubicBezTo>
                  <a:pt x="531" y="330"/>
                  <a:pt x="531" y="330"/>
                  <a:pt x="531" y="330"/>
                </a:cubicBezTo>
                <a:cubicBezTo>
                  <a:pt x="545" y="330"/>
                  <a:pt x="556" y="318"/>
                  <a:pt x="556" y="304"/>
                </a:cubicBezTo>
                <a:cubicBezTo>
                  <a:pt x="556" y="252"/>
                  <a:pt x="556" y="252"/>
                  <a:pt x="556" y="252"/>
                </a:cubicBezTo>
                <a:cubicBezTo>
                  <a:pt x="556" y="238"/>
                  <a:pt x="545" y="226"/>
                  <a:pt x="531" y="226"/>
                </a:cubicBezTo>
                <a:close/>
                <a:moveTo>
                  <a:pt x="540" y="304"/>
                </a:moveTo>
                <a:cubicBezTo>
                  <a:pt x="540" y="304"/>
                  <a:pt x="540" y="304"/>
                  <a:pt x="540" y="304"/>
                </a:cubicBezTo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83" name="Freeform 142"/>
          <p:cNvSpPr>
            <a:spLocks/>
          </p:cNvSpPr>
          <p:nvPr/>
        </p:nvSpPr>
        <p:spPr bwMode="auto">
          <a:xfrm>
            <a:off x="7243097" y="3359909"/>
            <a:ext cx="879964" cy="881893"/>
          </a:xfrm>
          <a:custGeom>
            <a:avLst/>
            <a:gdLst>
              <a:gd name="T0" fmla="*/ 74 w 484"/>
              <a:gd name="T1" fmla="*/ 376 h 484"/>
              <a:gd name="T2" fmla="*/ 108 w 484"/>
              <a:gd name="T3" fmla="*/ 74 h 484"/>
              <a:gd name="T4" fmla="*/ 410 w 484"/>
              <a:gd name="T5" fmla="*/ 108 h 484"/>
              <a:gd name="T6" fmla="*/ 376 w 484"/>
              <a:gd name="T7" fmla="*/ 411 h 484"/>
              <a:gd name="T8" fmla="*/ 74 w 484"/>
              <a:gd name="T9" fmla="*/ 37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4" h="484">
                <a:moveTo>
                  <a:pt x="74" y="376"/>
                </a:moveTo>
                <a:cubicBezTo>
                  <a:pt x="0" y="283"/>
                  <a:pt x="15" y="148"/>
                  <a:pt x="108" y="74"/>
                </a:cubicBezTo>
                <a:cubicBezTo>
                  <a:pt x="201" y="0"/>
                  <a:pt x="337" y="15"/>
                  <a:pt x="410" y="108"/>
                </a:cubicBezTo>
                <a:cubicBezTo>
                  <a:pt x="484" y="201"/>
                  <a:pt x="469" y="337"/>
                  <a:pt x="376" y="411"/>
                </a:cubicBezTo>
                <a:cubicBezTo>
                  <a:pt x="283" y="484"/>
                  <a:pt x="148" y="469"/>
                  <a:pt x="74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84" name="Freeform 143"/>
          <p:cNvSpPr>
            <a:spLocks noEditPoints="1"/>
          </p:cNvSpPr>
          <p:nvPr/>
        </p:nvSpPr>
        <p:spPr bwMode="auto">
          <a:xfrm>
            <a:off x="7468878" y="3541305"/>
            <a:ext cx="445771" cy="499804"/>
          </a:xfrm>
          <a:custGeom>
            <a:avLst/>
            <a:gdLst>
              <a:gd name="T0" fmla="*/ 59 w 246"/>
              <a:gd name="T1" fmla="*/ 191 h 274"/>
              <a:gd name="T2" fmla="*/ 51 w 246"/>
              <a:gd name="T3" fmla="*/ 160 h 274"/>
              <a:gd name="T4" fmla="*/ 78 w 246"/>
              <a:gd name="T5" fmla="*/ 128 h 274"/>
              <a:gd name="T6" fmla="*/ 127 w 246"/>
              <a:gd name="T7" fmla="*/ 92 h 274"/>
              <a:gd name="T8" fmla="*/ 96 w 246"/>
              <a:gd name="T9" fmla="*/ 93 h 274"/>
              <a:gd name="T10" fmla="*/ 133 w 246"/>
              <a:gd name="T11" fmla="*/ 80 h 274"/>
              <a:gd name="T12" fmla="*/ 116 w 246"/>
              <a:gd name="T13" fmla="*/ 84 h 274"/>
              <a:gd name="T14" fmla="*/ 87 w 246"/>
              <a:gd name="T15" fmla="*/ 71 h 274"/>
              <a:gd name="T16" fmla="*/ 94 w 246"/>
              <a:gd name="T17" fmla="*/ 48 h 274"/>
              <a:gd name="T18" fmla="*/ 90 w 246"/>
              <a:gd name="T19" fmla="*/ 67 h 274"/>
              <a:gd name="T20" fmla="*/ 103 w 246"/>
              <a:gd name="T21" fmla="*/ 59 h 274"/>
              <a:gd name="T22" fmla="*/ 141 w 246"/>
              <a:gd name="T23" fmla="*/ 54 h 274"/>
              <a:gd name="T24" fmla="*/ 127 w 246"/>
              <a:gd name="T25" fmla="*/ 48 h 274"/>
              <a:gd name="T26" fmla="*/ 139 w 246"/>
              <a:gd name="T27" fmla="*/ 88 h 274"/>
              <a:gd name="T28" fmla="*/ 174 w 246"/>
              <a:gd name="T29" fmla="*/ 180 h 274"/>
              <a:gd name="T30" fmla="*/ 165 w 246"/>
              <a:gd name="T31" fmla="*/ 119 h 274"/>
              <a:gd name="T32" fmla="*/ 192 w 246"/>
              <a:gd name="T33" fmla="*/ 184 h 274"/>
              <a:gd name="T34" fmla="*/ 158 w 246"/>
              <a:gd name="T35" fmla="*/ 230 h 274"/>
              <a:gd name="T36" fmla="*/ 154 w 246"/>
              <a:gd name="T37" fmla="*/ 233 h 274"/>
              <a:gd name="T38" fmla="*/ 120 w 246"/>
              <a:gd name="T39" fmla="*/ 243 h 274"/>
              <a:gd name="T40" fmla="*/ 93 w 246"/>
              <a:gd name="T41" fmla="*/ 244 h 274"/>
              <a:gd name="T42" fmla="*/ 79 w 246"/>
              <a:gd name="T43" fmla="*/ 232 h 274"/>
              <a:gd name="T44" fmla="*/ 13 w 246"/>
              <a:gd name="T45" fmla="*/ 252 h 274"/>
              <a:gd name="T46" fmla="*/ 8 w 246"/>
              <a:gd name="T47" fmla="*/ 222 h 274"/>
              <a:gd name="T48" fmla="*/ 27 w 246"/>
              <a:gd name="T49" fmla="*/ 210 h 274"/>
              <a:gd name="T50" fmla="*/ 6 w 246"/>
              <a:gd name="T51" fmla="*/ 210 h 274"/>
              <a:gd name="T52" fmla="*/ 32 w 246"/>
              <a:gd name="T53" fmla="*/ 260 h 274"/>
              <a:gd name="T54" fmla="*/ 124 w 246"/>
              <a:gd name="T55" fmla="*/ 258 h 274"/>
              <a:gd name="T56" fmla="*/ 185 w 246"/>
              <a:gd name="T57" fmla="*/ 269 h 274"/>
              <a:gd name="T58" fmla="*/ 212 w 246"/>
              <a:gd name="T59" fmla="*/ 199 h 274"/>
              <a:gd name="T60" fmla="*/ 187 w 246"/>
              <a:gd name="T61" fmla="*/ 260 h 274"/>
              <a:gd name="T62" fmla="*/ 159 w 246"/>
              <a:gd name="T63" fmla="*/ 201 h 274"/>
              <a:gd name="T64" fmla="*/ 206 w 246"/>
              <a:gd name="T65" fmla="*/ 193 h 274"/>
              <a:gd name="T66" fmla="*/ 166 w 246"/>
              <a:gd name="T67" fmla="*/ 82 h 274"/>
              <a:gd name="T68" fmla="*/ 113 w 246"/>
              <a:gd name="T69" fmla="*/ 0 h 274"/>
              <a:gd name="T70" fmla="*/ 80 w 246"/>
              <a:gd name="T71" fmla="*/ 89 h 274"/>
              <a:gd name="T72" fmla="*/ 34 w 246"/>
              <a:gd name="T73" fmla="*/ 181 h 274"/>
              <a:gd name="T74" fmla="*/ 133 w 246"/>
              <a:gd name="T75" fmla="*/ 21 h 274"/>
              <a:gd name="T76" fmla="*/ 141 w 246"/>
              <a:gd name="T77" fmla="*/ 21 h 274"/>
              <a:gd name="T78" fmla="*/ 133 w 246"/>
              <a:gd name="T79" fmla="*/ 21 h 274"/>
              <a:gd name="T80" fmla="*/ 160 w 246"/>
              <a:gd name="T81" fmla="*/ 88 h 274"/>
              <a:gd name="T82" fmla="*/ 102 w 246"/>
              <a:gd name="T83" fmla="*/ 63 h 274"/>
              <a:gd name="T84" fmla="*/ 94 w 246"/>
              <a:gd name="T85" fmla="*/ 54 h 274"/>
              <a:gd name="T86" fmla="*/ 97 w 246"/>
              <a:gd name="T87" fmla="*/ 58 h 274"/>
              <a:gd name="T88" fmla="*/ 129 w 246"/>
              <a:gd name="T89" fmla="*/ 52 h 274"/>
              <a:gd name="T90" fmla="*/ 129 w 246"/>
              <a:gd name="T91" fmla="*/ 51 h 274"/>
              <a:gd name="T92" fmla="*/ 115 w 246"/>
              <a:gd name="T93" fmla="*/ 65 h 274"/>
              <a:gd name="T94" fmla="*/ 60 w 246"/>
              <a:gd name="T95" fmla="*/ 134 h 274"/>
              <a:gd name="T96" fmla="*/ 58 w 246"/>
              <a:gd name="T97" fmla="*/ 138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6" h="274">
                <a:moveTo>
                  <a:pt x="83" y="232"/>
                </a:moveTo>
                <a:cubicBezTo>
                  <a:pt x="92" y="231"/>
                  <a:pt x="94" y="221"/>
                  <a:pt x="89" y="216"/>
                </a:cubicBezTo>
                <a:cubicBezTo>
                  <a:pt x="85" y="212"/>
                  <a:pt x="65" y="197"/>
                  <a:pt x="59" y="191"/>
                </a:cubicBezTo>
                <a:cubicBezTo>
                  <a:pt x="57" y="188"/>
                  <a:pt x="53" y="187"/>
                  <a:pt x="52" y="184"/>
                </a:cubicBezTo>
                <a:cubicBezTo>
                  <a:pt x="48" y="176"/>
                  <a:pt x="46" y="166"/>
                  <a:pt x="50" y="158"/>
                </a:cubicBezTo>
                <a:cubicBezTo>
                  <a:pt x="51" y="157"/>
                  <a:pt x="51" y="158"/>
                  <a:pt x="51" y="160"/>
                </a:cubicBezTo>
                <a:cubicBezTo>
                  <a:pt x="48" y="176"/>
                  <a:pt x="58" y="189"/>
                  <a:pt x="60" y="183"/>
                </a:cubicBezTo>
                <a:cubicBezTo>
                  <a:pt x="62" y="178"/>
                  <a:pt x="60" y="170"/>
                  <a:pt x="61" y="163"/>
                </a:cubicBezTo>
                <a:cubicBezTo>
                  <a:pt x="63" y="152"/>
                  <a:pt x="73" y="129"/>
                  <a:pt x="78" y="128"/>
                </a:cubicBezTo>
                <a:cubicBezTo>
                  <a:pt x="71" y="115"/>
                  <a:pt x="86" y="104"/>
                  <a:pt x="86" y="93"/>
                </a:cubicBezTo>
                <a:cubicBezTo>
                  <a:pt x="86" y="85"/>
                  <a:pt x="93" y="102"/>
                  <a:pt x="100" y="106"/>
                </a:cubicBezTo>
                <a:cubicBezTo>
                  <a:pt x="107" y="110"/>
                  <a:pt x="116" y="98"/>
                  <a:pt x="127" y="92"/>
                </a:cubicBezTo>
                <a:cubicBezTo>
                  <a:pt x="131" y="91"/>
                  <a:pt x="135" y="89"/>
                  <a:pt x="135" y="87"/>
                </a:cubicBezTo>
                <a:cubicBezTo>
                  <a:pt x="133" y="80"/>
                  <a:pt x="119" y="96"/>
                  <a:pt x="107" y="96"/>
                </a:cubicBezTo>
                <a:cubicBezTo>
                  <a:pt x="101" y="96"/>
                  <a:pt x="99" y="95"/>
                  <a:pt x="96" y="93"/>
                </a:cubicBezTo>
                <a:cubicBezTo>
                  <a:pt x="90" y="86"/>
                  <a:pt x="97" y="92"/>
                  <a:pt x="107" y="90"/>
                </a:cubicBezTo>
                <a:cubicBezTo>
                  <a:pt x="112" y="89"/>
                  <a:pt x="113" y="88"/>
                  <a:pt x="118" y="87"/>
                </a:cubicBezTo>
                <a:cubicBezTo>
                  <a:pt x="123" y="85"/>
                  <a:pt x="128" y="82"/>
                  <a:pt x="133" y="80"/>
                </a:cubicBezTo>
                <a:cubicBezTo>
                  <a:pt x="137" y="79"/>
                  <a:pt x="137" y="76"/>
                  <a:pt x="135" y="76"/>
                </a:cubicBezTo>
                <a:cubicBezTo>
                  <a:pt x="135" y="75"/>
                  <a:pt x="133" y="75"/>
                  <a:pt x="132" y="77"/>
                </a:cubicBezTo>
                <a:cubicBezTo>
                  <a:pt x="130" y="81"/>
                  <a:pt x="119" y="83"/>
                  <a:pt x="116" y="84"/>
                </a:cubicBezTo>
                <a:cubicBezTo>
                  <a:pt x="111" y="86"/>
                  <a:pt x="107" y="87"/>
                  <a:pt x="100" y="87"/>
                </a:cubicBezTo>
                <a:cubicBezTo>
                  <a:pt x="91" y="86"/>
                  <a:pt x="93" y="82"/>
                  <a:pt x="86" y="78"/>
                </a:cubicBezTo>
                <a:cubicBezTo>
                  <a:pt x="84" y="77"/>
                  <a:pt x="84" y="73"/>
                  <a:pt x="87" y="71"/>
                </a:cubicBezTo>
                <a:cubicBezTo>
                  <a:pt x="89" y="69"/>
                  <a:pt x="92" y="69"/>
                  <a:pt x="94" y="65"/>
                </a:cubicBezTo>
                <a:cubicBezTo>
                  <a:pt x="95" y="65"/>
                  <a:pt x="97" y="62"/>
                  <a:pt x="99" y="61"/>
                </a:cubicBezTo>
                <a:cubicBezTo>
                  <a:pt x="100" y="61"/>
                  <a:pt x="100" y="49"/>
                  <a:pt x="94" y="48"/>
                </a:cubicBezTo>
                <a:cubicBezTo>
                  <a:pt x="89" y="48"/>
                  <a:pt x="87" y="52"/>
                  <a:pt x="87" y="56"/>
                </a:cubicBezTo>
                <a:cubicBezTo>
                  <a:pt x="88" y="60"/>
                  <a:pt x="90" y="63"/>
                  <a:pt x="91" y="63"/>
                </a:cubicBezTo>
                <a:cubicBezTo>
                  <a:pt x="94" y="63"/>
                  <a:pt x="91" y="66"/>
                  <a:pt x="90" y="67"/>
                </a:cubicBezTo>
                <a:cubicBezTo>
                  <a:pt x="87" y="68"/>
                  <a:pt x="84" y="58"/>
                  <a:pt x="85" y="53"/>
                </a:cubicBezTo>
                <a:cubicBezTo>
                  <a:pt x="85" y="49"/>
                  <a:pt x="88" y="40"/>
                  <a:pt x="94" y="40"/>
                </a:cubicBezTo>
                <a:cubicBezTo>
                  <a:pt x="99" y="40"/>
                  <a:pt x="103" y="47"/>
                  <a:pt x="103" y="59"/>
                </a:cubicBezTo>
                <a:cubicBezTo>
                  <a:pt x="103" y="61"/>
                  <a:pt x="112" y="58"/>
                  <a:pt x="115" y="61"/>
                </a:cubicBezTo>
                <a:cubicBezTo>
                  <a:pt x="117" y="64"/>
                  <a:pt x="107" y="40"/>
                  <a:pt x="128" y="39"/>
                </a:cubicBezTo>
                <a:cubicBezTo>
                  <a:pt x="134" y="40"/>
                  <a:pt x="139" y="42"/>
                  <a:pt x="141" y="54"/>
                </a:cubicBezTo>
                <a:cubicBezTo>
                  <a:pt x="141" y="56"/>
                  <a:pt x="143" y="65"/>
                  <a:pt x="139" y="66"/>
                </a:cubicBezTo>
                <a:cubicBezTo>
                  <a:pt x="135" y="67"/>
                  <a:pt x="133" y="65"/>
                  <a:pt x="135" y="61"/>
                </a:cubicBezTo>
                <a:cubicBezTo>
                  <a:pt x="137" y="57"/>
                  <a:pt x="135" y="47"/>
                  <a:pt x="127" y="48"/>
                </a:cubicBezTo>
                <a:cubicBezTo>
                  <a:pt x="118" y="49"/>
                  <a:pt x="119" y="63"/>
                  <a:pt x="122" y="64"/>
                </a:cubicBezTo>
                <a:cubicBezTo>
                  <a:pt x="124" y="64"/>
                  <a:pt x="130" y="68"/>
                  <a:pt x="134" y="69"/>
                </a:cubicBezTo>
                <a:cubicBezTo>
                  <a:pt x="147" y="72"/>
                  <a:pt x="137" y="79"/>
                  <a:pt x="139" y="88"/>
                </a:cubicBezTo>
                <a:cubicBezTo>
                  <a:pt x="141" y="99"/>
                  <a:pt x="148" y="96"/>
                  <a:pt x="154" y="124"/>
                </a:cubicBezTo>
                <a:cubicBezTo>
                  <a:pt x="155" y="125"/>
                  <a:pt x="161" y="127"/>
                  <a:pt x="165" y="148"/>
                </a:cubicBezTo>
                <a:cubicBezTo>
                  <a:pt x="170" y="167"/>
                  <a:pt x="164" y="181"/>
                  <a:pt x="174" y="180"/>
                </a:cubicBezTo>
                <a:cubicBezTo>
                  <a:pt x="177" y="180"/>
                  <a:pt x="180" y="179"/>
                  <a:pt x="182" y="174"/>
                </a:cubicBezTo>
                <a:cubicBezTo>
                  <a:pt x="186" y="159"/>
                  <a:pt x="180" y="143"/>
                  <a:pt x="174" y="131"/>
                </a:cubicBezTo>
                <a:cubicBezTo>
                  <a:pt x="170" y="125"/>
                  <a:pt x="167" y="120"/>
                  <a:pt x="165" y="119"/>
                </a:cubicBezTo>
                <a:cubicBezTo>
                  <a:pt x="172" y="123"/>
                  <a:pt x="181" y="136"/>
                  <a:pt x="183" y="146"/>
                </a:cubicBezTo>
                <a:cubicBezTo>
                  <a:pt x="186" y="159"/>
                  <a:pt x="188" y="164"/>
                  <a:pt x="184" y="178"/>
                </a:cubicBezTo>
                <a:cubicBezTo>
                  <a:pt x="186" y="179"/>
                  <a:pt x="192" y="181"/>
                  <a:pt x="192" y="184"/>
                </a:cubicBezTo>
                <a:cubicBezTo>
                  <a:pt x="186" y="179"/>
                  <a:pt x="167" y="178"/>
                  <a:pt x="167" y="190"/>
                </a:cubicBezTo>
                <a:cubicBezTo>
                  <a:pt x="163" y="190"/>
                  <a:pt x="161" y="191"/>
                  <a:pt x="159" y="193"/>
                </a:cubicBezTo>
                <a:cubicBezTo>
                  <a:pt x="151" y="202"/>
                  <a:pt x="158" y="220"/>
                  <a:pt x="158" y="230"/>
                </a:cubicBezTo>
                <a:cubicBezTo>
                  <a:pt x="157" y="238"/>
                  <a:pt x="154" y="247"/>
                  <a:pt x="153" y="255"/>
                </a:cubicBezTo>
                <a:cubicBezTo>
                  <a:pt x="149" y="255"/>
                  <a:pt x="149" y="252"/>
                  <a:pt x="151" y="247"/>
                </a:cubicBezTo>
                <a:cubicBezTo>
                  <a:pt x="152" y="243"/>
                  <a:pt x="154" y="238"/>
                  <a:pt x="154" y="233"/>
                </a:cubicBezTo>
                <a:cubicBezTo>
                  <a:pt x="154" y="229"/>
                  <a:pt x="154" y="226"/>
                  <a:pt x="153" y="225"/>
                </a:cubicBezTo>
                <a:cubicBezTo>
                  <a:pt x="151" y="224"/>
                  <a:pt x="150" y="226"/>
                  <a:pt x="147" y="230"/>
                </a:cubicBezTo>
                <a:cubicBezTo>
                  <a:pt x="142" y="238"/>
                  <a:pt x="131" y="242"/>
                  <a:pt x="120" y="243"/>
                </a:cubicBezTo>
                <a:cubicBezTo>
                  <a:pt x="110" y="244"/>
                  <a:pt x="100" y="243"/>
                  <a:pt x="95" y="238"/>
                </a:cubicBezTo>
                <a:cubicBezTo>
                  <a:pt x="93" y="236"/>
                  <a:pt x="91" y="238"/>
                  <a:pt x="90" y="239"/>
                </a:cubicBezTo>
                <a:cubicBezTo>
                  <a:pt x="90" y="239"/>
                  <a:pt x="92" y="241"/>
                  <a:pt x="93" y="244"/>
                </a:cubicBezTo>
                <a:cubicBezTo>
                  <a:pt x="96" y="248"/>
                  <a:pt x="98" y="255"/>
                  <a:pt x="92" y="258"/>
                </a:cubicBezTo>
                <a:cubicBezTo>
                  <a:pt x="93" y="242"/>
                  <a:pt x="88" y="241"/>
                  <a:pt x="83" y="232"/>
                </a:cubicBezTo>
                <a:close/>
                <a:moveTo>
                  <a:pt x="79" y="232"/>
                </a:moveTo>
                <a:cubicBezTo>
                  <a:pt x="83" y="237"/>
                  <a:pt x="96" y="262"/>
                  <a:pt x="73" y="266"/>
                </a:cubicBezTo>
                <a:cubicBezTo>
                  <a:pt x="65" y="267"/>
                  <a:pt x="53" y="261"/>
                  <a:pt x="41" y="258"/>
                </a:cubicBezTo>
                <a:cubicBezTo>
                  <a:pt x="30" y="255"/>
                  <a:pt x="19" y="254"/>
                  <a:pt x="13" y="252"/>
                </a:cubicBezTo>
                <a:cubicBezTo>
                  <a:pt x="9" y="251"/>
                  <a:pt x="7" y="250"/>
                  <a:pt x="7" y="248"/>
                </a:cubicBezTo>
                <a:cubicBezTo>
                  <a:pt x="6" y="244"/>
                  <a:pt x="12" y="238"/>
                  <a:pt x="12" y="233"/>
                </a:cubicBezTo>
                <a:cubicBezTo>
                  <a:pt x="12" y="229"/>
                  <a:pt x="10" y="226"/>
                  <a:pt x="8" y="222"/>
                </a:cubicBezTo>
                <a:cubicBezTo>
                  <a:pt x="7" y="218"/>
                  <a:pt x="6" y="215"/>
                  <a:pt x="8" y="213"/>
                </a:cubicBezTo>
                <a:cubicBezTo>
                  <a:pt x="9" y="212"/>
                  <a:pt x="11" y="211"/>
                  <a:pt x="14" y="212"/>
                </a:cubicBezTo>
                <a:cubicBezTo>
                  <a:pt x="19" y="212"/>
                  <a:pt x="24" y="211"/>
                  <a:pt x="27" y="210"/>
                </a:cubicBezTo>
                <a:cubicBezTo>
                  <a:pt x="31" y="207"/>
                  <a:pt x="34" y="201"/>
                  <a:pt x="32" y="193"/>
                </a:cubicBezTo>
                <a:cubicBezTo>
                  <a:pt x="32" y="201"/>
                  <a:pt x="29" y="203"/>
                  <a:pt x="23" y="206"/>
                </a:cubicBezTo>
                <a:cubicBezTo>
                  <a:pt x="18" y="210"/>
                  <a:pt x="10" y="207"/>
                  <a:pt x="6" y="210"/>
                </a:cubicBezTo>
                <a:cubicBezTo>
                  <a:pt x="1" y="214"/>
                  <a:pt x="7" y="225"/>
                  <a:pt x="7" y="233"/>
                </a:cubicBezTo>
                <a:cubicBezTo>
                  <a:pt x="6" y="238"/>
                  <a:pt x="0" y="245"/>
                  <a:pt x="3" y="251"/>
                </a:cubicBezTo>
                <a:cubicBezTo>
                  <a:pt x="6" y="257"/>
                  <a:pt x="19" y="258"/>
                  <a:pt x="32" y="260"/>
                </a:cubicBezTo>
                <a:cubicBezTo>
                  <a:pt x="51" y="264"/>
                  <a:pt x="62" y="271"/>
                  <a:pt x="71" y="272"/>
                </a:cubicBezTo>
                <a:cubicBezTo>
                  <a:pt x="84" y="272"/>
                  <a:pt x="86" y="259"/>
                  <a:pt x="106" y="259"/>
                </a:cubicBezTo>
                <a:cubicBezTo>
                  <a:pt x="112" y="259"/>
                  <a:pt x="118" y="258"/>
                  <a:pt x="124" y="258"/>
                </a:cubicBezTo>
                <a:cubicBezTo>
                  <a:pt x="130" y="258"/>
                  <a:pt x="137" y="258"/>
                  <a:pt x="143" y="258"/>
                </a:cubicBezTo>
                <a:cubicBezTo>
                  <a:pt x="157" y="259"/>
                  <a:pt x="152" y="266"/>
                  <a:pt x="161" y="270"/>
                </a:cubicBezTo>
                <a:cubicBezTo>
                  <a:pt x="168" y="274"/>
                  <a:pt x="181" y="273"/>
                  <a:pt x="185" y="269"/>
                </a:cubicBezTo>
                <a:cubicBezTo>
                  <a:pt x="189" y="265"/>
                  <a:pt x="200" y="256"/>
                  <a:pt x="209" y="251"/>
                </a:cubicBezTo>
                <a:cubicBezTo>
                  <a:pt x="220" y="246"/>
                  <a:pt x="246" y="236"/>
                  <a:pt x="227" y="224"/>
                </a:cubicBezTo>
                <a:cubicBezTo>
                  <a:pt x="223" y="222"/>
                  <a:pt x="213" y="219"/>
                  <a:pt x="212" y="199"/>
                </a:cubicBezTo>
                <a:cubicBezTo>
                  <a:pt x="208" y="203"/>
                  <a:pt x="208" y="221"/>
                  <a:pt x="219" y="225"/>
                </a:cubicBezTo>
                <a:cubicBezTo>
                  <a:pt x="231" y="229"/>
                  <a:pt x="239" y="236"/>
                  <a:pt x="216" y="243"/>
                </a:cubicBezTo>
                <a:cubicBezTo>
                  <a:pt x="201" y="248"/>
                  <a:pt x="199" y="250"/>
                  <a:pt x="187" y="260"/>
                </a:cubicBezTo>
                <a:cubicBezTo>
                  <a:pt x="175" y="270"/>
                  <a:pt x="157" y="266"/>
                  <a:pt x="160" y="245"/>
                </a:cubicBezTo>
                <a:cubicBezTo>
                  <a:pt x="162" y="234"/>
                  <a:pt x="163" y="225"/>
                  <a:pt x="160" y="215"/>
                </a:cubicBezTo>
                <a:cubicBezTo>
                  <a:pt x="159" y="211"/>
                  <a:pt x="158" y="205"/>
                  <a:pt x="159" y="201"/>
                </a:cubicBezTo>
                <a:cubicBezTo>
                  <a:pt x="161" y="192"/>
                  <a:pt x="165" y="190"/>
                  <a:pt x="169" y="198"/>
                </a:cubicBezTo>
                <a:cubicBezTo>
                  <a:pt x="172" y="203"/>
                  <a:pt x="173" y="208"/>
                  <a:pt x="183" y="209"/>
                </a:cubicBezTo>
                <a:cubicBezTo>
                  <a:pt x="198" y="210"/>
                  <a:pt x="201" y="194"/>
                  <a:pt x="206" y="193"/>
                </a:cubicBezTo>
                <a:cubicBezTo>
                  <a:pt x="209" y="193"/>
                  <a:pt x="212" y="184"/>
                  <a:pt x="210" y="169"/>
                </a:cubicBezTo>
                <a:cubicBezTo>
                  <a:pt x="207" y="153"/>
                  <a:pt x="198" y="128"/>
                  <a:pt x="186" y="115"/>
                </a:cubicBezTo>
                <a:cubicBezTo>
                  <a:pt x="176" y="104"/>
                  <a:pt x="170" y="95"/>
                  <a:pt x="166" y="82"/>
                </a:cubicBezTo>
                <a:cubicBezTo>
                  <a:pt x="162" y="71"/>
                  <a:pt x="160" y="60"/>
                  <a:pt x="161" y="49"/>
                </a:cubicBezTo>
                <a:cubicBezTo>
                  <a:pt x="162" y="36"/>
                  <a:pt x="155" y="17"/>
                  <a:pt x="143" y="8"/>
                </a:cubicBezTo>
                <a:cubicBezTo>
                  <a:pt x="135" y="3"/>
                  <a:pt x="124" y="0"/>
                  <a:pt x="113" y="0"/>
                </a:cubicBezTo>
                <a:cubicBezTo>
                  <a:pt x="107" y="0"/>
                  <a:pt x="102" y="1"/>
                  <a:pt x="97" y="3"/>
                </a:cubicBezTo>
                <a:cubicBezTo>
                  <a:pt x="80" y="13"/>
                  <a:pt x="77" y="27"/>
                  <a:pt x="78" y="42"/>
                </a:cubicBezTo>
                <a:cubicBezTo>
                  <a:pt x="78" y="57"/>
                  <a:pt x="78" y="74"/>
                  <a:pt x="80" y="89"/>
                </a:cubicBezTo>
                <a:cubicBezTo>
                  <a:pt x="78" y="97"/>
                  <a:pt x="68" y="111"/>
                  <a:pt x="61" y="119"/>
                </a:cubicBezTo>
                <a:cubicBezTo>
                  <a:pt x="52" y="128"/>
                  <a:pt x="48" y="145"/>
                  <a:pt x="42" y="159"/>
                </a:cubicBezTo>
                <a:cubicBezTo>
                  <a:pt x="39" y="167"/>
                  <a:pt x="34" y="171"/>
                  <a:pt x="34" y="181"/>
                </a:cubicBezTo>
                <a:cubicBezTo>
                  <a:pt x="33" y="184"/>
                  <a:pt x="34" y="191"/>
                  <a:pt x="36" y="189"/>
                </a:cubicBezTo>
                <a:cubicBezTo>
                  <a:pt x="47" y="181"/>
                  <a:pt x="59" y="201"/>
                  <a:pt x="79" y="232"/>
                </a:cubicBezTo>
                <a:close/>
                <a:moveTo>
                  <a:pt x="133" y="21"/>
                </a:moveTo>
                <a:cubicBezTo>
                  <a:pt x="132" y="22"/>
                  <a:pt x="130" y="24"/>
                  <a:pt x="131" y="25"/>
                </a:cubicBezTo>
                <a:cubicBezTo>
                  <a:pt x="133" y="26"/>
                  <a:pt x="133" y="23"/>
                  <a:pt x="136" y="22"/>
                </a:cubicBezTo>
                <a:cubicBezTo>
                  <a:pt x="137" y="22"/>
                  <a:pt x="141" y="22"/>
                  <a:pt x="141" y="21"/>
                </a:cubicBezTo>
                <a:cubicBezTo>
                  <a:pt x="142" y="20"/>
                  <a:pt x="139" y="19"/>
                  <a:pt x="138" y="18"/>
                </a:cubicBezTo>
                <a:cubicBezTo>
                  <a:pt x="137" y="17"/>
                  <a:pt x="136" y="16"/>
                  <a:pt x="135" y="16"/>
                </a:cubicBezTo>
                <a:cubicBezTo>
                  <a:pt x="132" y="16"/>
                  <a:pt x="133" y="19"/>
                  <a:pt x="133" y="21"/>
                </a:cubicBezTo>
                <a:close/>
                <a:moveTo>
                  <a:pt x="150" y="81"/>
                </a:moveTo>
                <a:cubicBezTo>
                  <a:pt x="152" y="80"/>
                  <a:pt x="152" y="83"/>
                  <a:pt x="155" y="85"/>
                </a:cubicBezTo>
                <a:cubicBezTo>
                  <a:pt x="157" y="87"/>
                  <a:pt x="160" y="86"/>
                  <a:pt x="160" y="88"/>
                </a:cubicBezTo>
                <a:cubicBezTo>
                  <a:pt x="161" y="91"/>
                  <a:pt x="159" y="93"/>
                  <a:pt x="158" y="93"/>
                </a:cubicBezTo>
                <a:cubicBezTo>
                  <a:pt x="154" y="92"/>
                  <a:pt x="147" y="85"/>
                  <a:pt x="150" y="81"/>
                </a:cubicBezTo>
                <a:close/>
                <a:moveTo>
                  <a:pt x="102" y="63"/>
                </a:moveTo>
                <a:cubicBezTo>
                  <a:pt x="97" y="62"/>
                  <a:pt x="97" y="66"/>
                  <a:pt x="99" y="66"/>
                </a:cubicBezTo>
                <a:cubicBezTo>
                  <a:pt x="100" y="66"/>
                  <a:pt x="99" y="63"/>
                  <a:pt x="102" y="63"/>
                </a:cubicBezTo>
                <a:close/>
                <a:moveTo>
                  <a:pt x="94" y="54"/>
                </a:moveTo>
                <a:cubicBezTo>
                  <a:pt x="94" y="54"/>
                  <a:pt x="95" y="55"/>
                  <a:pt x="95" y="56"/>
                </a:cubicBezTo>
                <a:cubicBezTo>
                  <a:pt x="95" y="58"/>
                  <a:pt x="95" y="59"/>
                  <a:pt x="96" y="59"/>
                </a:cubicBezTo>
                <a:cubicBezTo>
                  <a:pt x="96" y="59"/>
                  <a:pt x="96" y="59"/>
                  <a:pt x="97" y="58"/>
                </a:cubicBezTo>
                <a:cubicBezTo>
                  <a:pt x="97" y="55"/>
                  <a:pt x="95" y="52"/>
                  <a:pt x="94" y="52"/>
                </a:cubicBezTo>
                <a:cubicBezTo>
                  <a:pt x="93" y="51"/>
                  <a:pt x="93" y="54"/>
                  <a:pt x="94" y="54"/>
                </a:cubicBezTo>
                <a:close/>
                <a:moveTo>
                  <a:pt x="129" y="52"/>
                </a:moveTo>
                <a:cubicBezTo>
                  <a:pt x="130" y="52"/>
                  <a:pt x="131" y="55"/>
                  <a:pt x="132" y="57"/>
                </a:cubicBezTo>
                <a:cubicBezTo>
                  <a:pt x="132" y="57"/>
                  <a:pt x="133" y="57"/>
                  <a:pt x="133" y="56"/>
                </a:cubicBezTo>
                <a:cubicBezTo>
                  <a:pt x="133" y="52"/>
                  <a:pt x="130" y="51"/>
                  <a:pt x="129" y="51"/>
                </a:cubicBezTo>
                <a:cubicBezTo>
                  <a:pt x="127" y="51"/>
                  <a:pt x="128" y="52"/>
                  <a:pt x="129" y="52"/>
                </a:cubicBezTo>
                <a:close/>
                <a:moveTo>
                  <a:pt x="111" y="63"/>
                </a:moveTo>
                <a:cubicBezTo>
                  <a:pt x="115" y="61"/>
                  <a:pt x="117" y="64"/>
                  <a:pt x="115" y="65"/>
                </a:cubicBezTo>
                <a:cubicBezTo>
                  <a:pt x="114" y="65"/>
                  <a:pt x="114" y="62"/>
                  <a:pt x="111" y="63"/>
                </a:cubicBezTo>
                <a:close/>
                <a:moveTo>
                  <a:pt x="58" y="138"/>
                </a:moveTo>
                <a:cubicBezTo>
                  <a:pt x="56" y="138"/>
                  <a:pt x="59" y="136"/>
                  <a:pt x="60" y="134"/>
                </a:cubicBezTo>
                <a:cubicBezTo>
                  <a:pt x="61" y="132"/>
                  <a:pt x="61" y="129"/>
                  <a:pt x="62" y="130"/>
                </a:cubicBezTo>
                <a:cubicBezTo>
                  <a:pt x="63" y="130"/>
                  <a:pt x="63" y="132"/>
                  <a:pt x="62" y="134"/>
                </a:cubicBezTo>
                <a:cubicBezTo>
                  <a:pt x="61" y="136"/>
                  <a:pt x="59" y="138"/>
                  <a:pt x="58" y="13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85" name="Freeform 144"/>
          <p:cNvSpPr>
            <a:spLocks noEditPoints="1"/>
          </p:cNvSpPr>
          <p:nvPr/>
        </p:nvSpPr>
        <p:spPr bwMode="auto">
          <a:xfrm>
            <a:off x="9240384" y="2867824"/>
            <a:ext cx="962943" cy="966803"/>
          </a:xfrm>
          <a:custGeom>
            <a:avLst/>
            <a:gdLst>
              <a:gd name="T0" fmla="*/ 506 w 530"/>
              <a:gd name="T1" fmla="*/ 216 h 530"/>
              <a:gd name="T2" fmla="*/ 483 w 530"/>
              <a:gd name="T3" fmla="*/ 216 h 530"/>
              <a:gd name="T4" fmla="*/ 454 w 530"/>
              <a:gd name="T5" fmla="*/ 146 h 530"/>
              <a:gd name="T6" fmla="*/ 470 w 530"/>
              <a:gd name="T7" fmla="*/ 130 h 530"/>
              <a:gd name="T8" fmla="*/ 470 w 530"/>
              <a:gd name="T9" fmla="*/ 95 h 530"/>
              <a:gd name="T10" fmla="*/ 435 w 530"/>
              <a:gd name="T11" fmla="*/ 60 h 530"/>
              <a:gd name="T12" fmla="*/ 418 w 530"/>
              <a:gd name="T13" fmla="*/ 53 h 530"/>
              <a:gd name="T14" fmla="*/ 401 w 530"/>
              <a:gd name="T15" fmla="*/ 60 h 530"/>
              <a:gd name="T16" fmla="*/ 385 w 530"/>
              <a:gd name="T17" fmla="*/ 76 h 530"/>
              <a:gd name="T18" fmla="*/ 315 w 530"/>
              <a:gd name="T19" fmla="*/ 47 h 530"/>
              <a:gd name="T20" fmla="*/ 315 w 530"/>
              <a:gd name="T21" fmla="*/ 25 h 530"/>
              <a:gd name="T22" fmla="*/ 290 w 530"/>
              <a:gd name="T23" fmla="*/ 0 h 530"/>
              <a:gd name="T24" fmla="*/ 241 w 530"/>
              <a:gd name="T25" fmla="*/ 0 h 530"/>
              <a:gd name="T26" fmla="*/ 216 w 530"/>
              <a:gd name="T27" fmla="*/ 25 h 530"/>
              <a:gd name="T28" fmla="*/ 216 w 530"/>
              <a:gd name="T29" fmla="*/ 47 h 530"/>
              <a:gd name="T30" fmla="*/ 146 w 530"/>
              <a:gd name="T31" fmla="*/ 76 h 530"/>
              <a:gd name="T32" fmla="*/ 130 w 530"/>
              <a:gd name="T33" fmla="*/ 60 h 530"/>
              <a:gd name="T34" fmla="*/ 113 w 530"/>
              <a:gd name="T35" fmla="*/ 53 h 530"/>
              <a:gd name="T36" fmla="*/ 96 w 530"/>
              <a:gd name="T37" fmla="*/ 60 h 530"/>
              <a:gd name="T38" fmla="*/ 60 w 530"/>
              <a:gd name="T39" fmla="*/ 95 h 530"/>
              <a:gd name="T40" fmla="*/ 60 w 530"/>
              <a:gd name="T41" fmla="*/ 130 h 530"/>
              <a:gd name="T42" fmla="*/ 76 w 530"/>
              <a:gd name="T43" fmla="*/ 146 h 530"/>
              <a:gd name="T44" fmla="*/ 47 w 530"/>
              <a:gd name="T45" fmla="*/ 216 h 530"/>
              <a:gd name="T46" fmla="*/ 25 w 530"/>
              <a:gd name="T47" fmla="*/ 216 h 530"/>
              <a:gd name="T48" fmla="*/ 0 w 530"/>
              <a:gd name="T49" fmla="*/ 240 h 530"/>
              <a:gd name="T50" fmla="*/ 0 w 530"/>
              <a:gd name="T51" fmla="*/ 290 h 530"/>
              <a:gd name="T52" fmla="*/ 25 w 530"/>
              <a:gd name="T53" fmla="*/ 314 h 530"/>
              <a:gd name="T54" fmla="*/ 47 w 530"/>
              <a:gd name="T55" fmla="*/ 314 h 530"/>
              <a:gd name="T56" fmla="*/ 76 w 530"/>
              <a:gd name="T57" fmla="*/ 384 h 530"/>
              <a:gd name="T58" fmla="*/ 60 w 530"/>
              <a:gd name="T59" fmla="*/ 400 h 530"/>
              <a:gd name="T60" fmla="*/ 53 w 530"/>
              <a:gd name="T61" fmla="*/ 418 h 530"/>
              <a:gd name="T62" fmla="*/ 60 w 530"/>
              <a:gd name="T63" fmla="*/ 435 h 530"/>
              <a:gd name="T64" fmla="*/ 96 w 530"/>
              <a:gd name="T65" fmla="*/ 470 h 530"/>
              <a:gd name="T66" fmla="*/ 113 w 530"/>
              <a:gd name="T67" fmla="*/ 477 h 530"/>
              <a:gd name="T68" fmla="*/ 130 w 530"/>
              <a:gd name="T69" fmla="*/ 470 h 530"/>
              <a:gd name="T70" fmla="*/ 146 w 530"/>
              <a:gd name="T71" fmla="*/ 454 h 530"/>
              <a:gd name="T72" fmla="*/ 216 w 530"/>
              <a:gd name="T73" fmla="*/ 483 h 530"/>
              <a:gd name="T74" fmla="*/ 216 w 530"/>
              <a:gd name="T75" fmla="*/ 506 h 530"/>
              <a:gd name="T76" fmla="*/ 241 w 530"/>
              <a:gd name="T77" fmla="*/ 530 h 530"/>
              <a:gd name="T78" fmla="*/ 290 w 530"/>
              <a:gd name="T79" fmla="*/ 530 h 530"/>
              <a:gd name="T80" fmla="*/ 315 w 530"/>
              <a:gd name="T81" fmla="*/ 506 h 530"/>
              <a:gd name="T82" fmla="*/ 315 w 530"/>
              <a:gd name="T83" fmla="*/ 483 h 530"/>
              <a:gd name="T84" fmla="*/ 385 w 530"/>
              <a:gd name="T85" fmla="*/ 454 h 530"/>
              <a:gd name="T86" fmla="*/ 401 w 530"/>
              <a:gd name="T87" fmla="*/ 470 h 530"/>
              <a:gd name="T88" fmla="*/ 418 w 530"/>
              <a:gd name="T89" fmla="*/ 477 h 530"/>
              <a:gd name="T90" fmla="*/ 435 w 530"/>
              <a:gd name="T91" fmla="*/ 470 h 530"/>
              <a:gd name="T92" fmla="*/ 470 w 530"/>
              <a:gd name="T93" fmla="*/ 435 h 530"/>
              <a:gd name="T94" fmla="*/ 478 w 530"/>
              <a:gd name="T95" fmla="*/ 418 h 530"/>
              <a:gd name="T96" fmla="*/ 470 w 530"/>
              <a:gd name="T97" fmla="*/ 400 h 530"/>
              <a:gd name="T98" fmla="*/ 454 w 530"/>
              <a:gd name="T99" fmla="*/ 384 h 530"/>
              <a:gd name="T100" fmla="*/ 483 w 530"/>
              <a:gd name="T101" fmla="*/ 314 h 530"/>
              <a:gd name="T102" fmla="*/ 506 w 530"/>
              <a:gd name="T103" fmla="*/ 314 h 530"/>
              <a:gd name="T104" fmla="*/ 530 w 530"/>
              <a:gd name="T105" fmla="*/ 290 h 530"/>
              <a:gd name="T106" fmla="*/ 530 w 530"/>
              <a:gd name="T107" fmla="*/ 240 h 530"/>
              <a:gd name="T108" fmla="*/ 506 w 530"/>
              <a:gd name="T109" fmla="*/ 216 h 530"/>
              <a:gd name="T110" fmla="*/ 438 w 530"/>
              <a:gd name="T111" fmla="*/ 366 h 530"/>
              <a:gd name="T112" fmla="*/ 164 w 530"/>
              <a:gd name="T113" fmla="*/ 438 h 530"/>
              <a:gd name="T114" fmla="*/ 93 w 530"/>
              <a:gd name="T115" fmla="*/ 164 h 530"/>
              <a:gd name="T116" fmla="*/ 367 w 530"/>
              <a:gd name="T117" fmla="*/ 93 h 530"/>
              <a:gd name="T118" fmla="*/ 438 w 530"/>
              <a:gd name="T119" fmla="*/ 366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0" h="530">
                <a:moveTo>
                  <a:pt x="506" y="216"/>
                </a:moveTo>
                <a:cubicBezTo>
                  <a:pt x="483" y="216"/>
                  <a:pt x="483" y="216"/>
                  <a:pt x="483" y="216"/>
                </a:cubicBezTo>
                <a:cubicBezTo>
                  <a:pt x="478" y="191"/>
                  <a:pt x="468" y="167"/>
                  <a:pt x="454" y="146"/>
                </a:cubicBezTo>
                <a:cubicBezTo>
                  <a:pt x="470" y="130"/>
                  <a:pt x="470" y="130"/>
                  <a:pt x="470" y="130"/>
                </a:cubicBezTo>
                <a:cubicBezTo>
                  <a:pt x="480" y="120"/>
                  <a:pt x="480" y="105"/>
                  <a:pt x="470" y="95"/>
                </a:cubicBezTo>
                <a:cubicBezTo>
                  <a:pt x="435" y="60"/>
                  <a:pt x="435" y="60"/>
                  <a:pt x="435" y="60"/>
                </a:cubicBezTo>
                <a:cubicBezTo>
                  <a:pt x="431" y="56"/>
                  <a:pt x="424" y="53"/>
                  <a:pt x="418" y="53"/>
                </a:cubicBezTo>
                <a:cubicBezTo>
                  <a:pt x="411" y="53"/>
                  <a:pt x="405" y="56"/>
                  <a:pt x="401" y="60"/>
                </a:cubicBezTo>
                <a:cubicBezTo>
                  <a:pt x="385" y="76"/>
                  <a:pt x="385" y="76"/>
                  <a:pt x="385" y="76"/>
                </a:cubicBezTo>
                <a:cubicBezTo>
                  <a:pt x="363" y="62"/>
                  <a:pt x="340" y="53"/>
                  <a:pt x="315" y="47"/>
                </a:cubicBezTo>
                <a:cubicBezTo>
                  <a:pt x="315" y="25"/>
                  <a:pt x="315" y="25"/>
                  <a:pt x="315" y="25"/>
                </a:cubicBezTo>
                <a:cubicBezTo>
                  <a:pt x="315" y="11"/>
                  <a:pt x="304" y="0"/>
                  <a:pt x="29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27" y="0"/>
                  <a:pt x="216" y="11"/>
                  <a:pt x="216" y="25"/>
                </a:cubicBezTo>
                <a:cubicBezTo>
                  <a:pt x="216" y="47"/>
                  <a:pt x="216" y="47"/>
                  <a:pt x="216" y="47"/>
                </a:cubicBezTo>
                <a:cubicBezTo>
                  <a:pt x="191" y="53"/>
                  <a:pt x="168" y="62"/>
                  <a:pt x="146" y="76"/>
                </a:cubicBezTo>
                <a:cubicBezTo>
                  <a:pt x="130" y="60"/>
                  <a:pt x="130" y="60"/>
                  <a:pt x="130" y="60"/>
                </a:cubicBezTo>
                <a:cubicBezTo>
                  <a:pt x="126" y="56"/>
                  <a:pt x="119" y="53"/>
                  <a:pt x="113" y="53"/>
                </a:cubicBezTo>
                <a:cubicBezTo>
                  <a:pt x="106" y="53"/>
                  <a:pt x="100" y="56"/>
                  <a:pt x="96" y="60"/>
                </a:cubicBezTo>
                <a:cubicBezTo>
                  <a:pt x="60" y="95"/>
                  <a:pt x="60" y="95"/>
                  <a:pt x="60" y="95"/>
                </a:cubicBezTo>
                <a:cubicBezTo>
                  <a:pt x="51" y="105"/>
                  <a:pt x="51" y="120"/>
                  <a:pt x="60" y="130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63" y="167"/>
                  <a:pt x="53" y="191"/>
                  <a:pt x="47" y="216"/>
                </a:cubicBezTo>
                <a:cubicBezTo>
                  <a:pt x="25" y="216"/>
                  <a:pt x="25" y="216"/>
                  <a:pt x="25" y="216"/>
                </a:cubicBezTo>
                <a:cubicBezTo>
                  <a:pt x="11" y="216"/>
                  <a:pt x="0" y="227"/>
                  <a:pt x="0" y="240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03"/>
                  <a:pt x="11" y="314"/>
                  <a:pt x="25" y="314"/>
                </a:cubicBezTo>
                <a:cubicBezTo>
                  <a:pt x="47" y="314"/>
                  <a:pt x="47" y="314"/>
                  <a:pt x="47" y="314"/>
                </a:cubicBezTo>
                <a:cubicBezTo>
                  <a:pt x="53" y="339"/>
                  <a:pt x="63" y="363"/>
                  <a:pt x="76" y="384"/>
                </a:cubicBezTo>
                <a:cubicBezTo>
                  <a:pt x="60" y="400"/>
                  <a:pt x="60" y="400"/>
                  <a:pt x="60" y="400"/>
                </a:cubicBezTo>
                <a:cubicBezTo>
                  <a:pt x="56" y="405"/>
                  <a:pt x="53" y="411"/>
                  <a:pt x="53" y="418"/>
                </a:cubicBezTo>
                <a:cubicBezTo>
                  <a:pt x="53" y="424"/>
                  <a:pt x="56" y="430"/>
                  <a:pt x="60" y="435"/>
                </a:cubicBezTo>
                <a:cubicBezTo>
                  <a:pt x="96" y="470"/>
                  <a:pt x="96" y="470"/>
                  <a:pt x="96" y="470"/>
                </a:cubicBezTo>
                <a:cubicBezTo>
                  <a:pt x="100" y="475"/>
                  <a:pt x="106" y="477"/>
                  <a:pt x="113" y="477"/>
                </a:cubicBezTo>
                <a:cubicBezTo>
                  <a:pt x="119" y="477"/>
                  <a:pt x="126" y="475"/>
                  <a:pt x="130" y="470"/>
                </a:cubicBezTo>
                <a:cubicBezTo>
                  <a:pt x="146" y="454"/>
                  <a:pt x="146" y="454"/>
                  <a:pt x="146" y="454"/>
                </a:cubicBezTo>
                <a:cubicBezTo>
                  <a:pt x="168" y="468"/>
                  <a:pt x="191" y="478"/>
                  <a:pt x="216" y="483"/>
                </a:cubicBezTo>
                <a:cubicBezTo>
                  <a:pt x="216" y="506"/>
                  <a:pt x="216" y="506"/>
                  <a:pt x="216" y="506"/>
                </a:cubicBezTo>
                <a:cubicBezTo>
                  <a:pt x="216" y="519"/>
                  <a:pt x="227" y="530"/>
                  <a:pt x="241" y="530"/>
                </a:cubicBezTo>
                <a:cubicBezTo>
                  <a:pt x="290" y="530"/>
                  <a:pt x="290" y="530"/>
                  <a:pt x="290" y="530"/>
                </a:cubicBezTo>
                <a:cubicBezTo>
                  <a:pt x="304" y="530"/>
                  <a:pt x="315" y="519"/>
                  <a:pt x="315" y="506"/>
                </a:cubicBezTo>
                <a:cubicBezTo>
                  <a:pt x="315" y="483"/>
                  <a:pt x="315" y="483"/>
                  <a:pt x="315" y="483"/>
                </a:cubicBezTo>
                <a:cubicBezTo>
                  <a:pt x="340" y="478"/>
                  <a:pt x="363" y="468"/>
                  <a:pt x="385" y="454"/>
                </a:cubicBezTo>
                <a:cubicBezTo>
                  <a:pt x="401" y="470"/>
                  <a:pt x="401" y="470"/>
                  <a:pt x="401" y="470"/>
                </a:cubicBezTo>
                <a:cubicBezTo>
                  <a:pt x="405" y="475"/>
                  <a:pt x="411" y="477"/>
                  <a:pt x="418" y="477"/>
                </a:cubicBezTo>
                <a:cubicBezTo>
                  <a:pt x="424" y="477"/>
                  <a:pt x="431" y="475"/>
                  <a:pt x="435" y="470"/>
                </a:cubicBezTo>
                <a:cubicBezTo>
                  <a:pt x="470" y="435"/>
                  <a:pt x="470" y="435"/>
                  <a:pt x="470" y="435"/>
                </a:cubicBezTo>
                <a:cubicBezTo>
                  <a:pt x="475" y="430"/>
                  <a:pt x="478" y="424"/>
                  <a:pt x="478" y="418"/>
                </a:cubicBezTo>
                <a:cubicBezTo>
                  <a:pt x="478" y="411"/>
                  <a:pt x="475" y="405"/>
                  <a:pt x="470" y="400"/>
                </a:cubicBezTo>
                <a:cubicBezTo>
                  <a:pt x="454" y="384"/>
                  <a:pt x="454" y="384"/>
                  <a:pt x="454" y="384"/>
                </a:cubicBezTo>
                <a:cubicBezTo>
                  <a:pt x="468" y="363"/>
                  <a:pt x="478" y="339"/>
                  <a:pt x="483" y="314"/>
                </a:cubicBezTo>
                <a:cubicBezTo>
                  <a:pt x="506" y="314"/>
                  <a:pt x="506" y="314"/>
                  <a:pt x="506" y="314"/>
                </a:cubicBezTo>
                <a:cubicBezTo>
                  <a:pt x="519" y="314"/>
                  <a:pt x="530" y="303"/>
                  <a:pt x="530" y="290"/>
                </a:cubicBezTo>
                <a:cubicBezTo>
                  <a:pt x="530" y="240"/>
                  <a:pt x="530" y="240"/>
                  <a:pt x="530" y="240"/>
                </a:cubicBezTo>
                <a:cubicBezTo>
                  <a:pt x="530" y="227"/>
                  <a:pt x="519" y="216"/>
                  <a:pt x="506" y="216"/>
                </a:cubicBezTo>
                <a:close/>
                <a:moveTo>
                  <a:pt x="438" y="366"/>
                </a:moveTo>
                <a:cubicBezTo>
                  <a:pt x="382" y="462"/>
                  <a:pt x="260" y="494"/>
                  <a:pt x="164" y="438"/>
                </a:cubicBezTo>
                <a:cubicBezTo>
                  <a:pt x="69" y="382"/>
                  <a:pt x="37" y="259"/>
                  <a:pt x="93" y="164"/>
                </a:cubicBezTo>
                <a:cubicBezTo>
                  <a:pt x="149" y="69"/>
                  <a:pt x="271" y="37"/>
                  <a:pt x="367" y="93"/>
                </a:cubicBezTo>
                <a:cubicBezTo>
                  <a:pt x="462" y="148"/>
                  <a:pt x="494" y="271"/>
                  <a:pt x="438" y="36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86" name="Freeform 145"/>
          <p:cNvSpPr>
            <a:spLocks/>
          </p:cNvSpPr>
          <p:nvPr/>
        </p:nvSpPr>
        <p:spPr bwMode="auto">
          <a:xfrm>
            <a:off x="9296345" y="2923788"/>
            <a:ext cx="852947" cy="856807"/>
          </a:xfrm>
          <a:custGeom>
            <a:avLst/>
            <a:gdLst>
              <a:gd name="T0" fmla="*/ 412 w 469"/>
              <a:gd name="T1" fmla="*/ 339 h 470"/>
              <a:gd name="T2" fmla="*/ 130 w 469"/>
              <a:gd name="T3" fmla="*/ 412 h 470"/>
              <a:gd name="T4" fmla="*/ 57 w 469"/>
              <a:gd name="T5" fmla="*/ 131 h 470"/>
              <a:gd name="T6" fmla="*/ 338 w 469"/>
              <a:gd name="T7" fmla="*/ 58 h 470"/>
              <a:gd name="T8" fmla="*/ 412 w 469"/>
              <a:gd name="T9" fmla="*/ 33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" h="470">
                <a:moveTo>
                  <a:pt x="412" y="339"/>
                </a:moveTo>
                <a:cubicBezTo>
                  <a:pt x="354" y="437"/>
                  <a:pt x="228" y="470"/>
                  <a:pt x="130" y="412"/>
                </a:cubicBezTo>
                <a:cubicBezTo>
                  <a:pt x="33" y="355"/>
                  <a:pt x="0" y="229"/>
                  <a:pt x="57" y="131"/>
                </a:cubicBezTo>
                <a:cubicBezTo>
                  <a:pt x="115" y="33"/>
                  <a:pt x="240" y="0"/>
                  <a:pt x="338" y="58"/>
                </a:cubicBezTo>
                <a:cubicBezTo>
                  <a:pt x="436" y="115"/>
                  <a:pt x="469" y="241"/>
                  <a:pt x="412" y="3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291" name="Freeform 149"/>
          <p:cNvSpPr>
            <a:spLocks/>
          </p:cNvSpPr>
          <p:nvPr/>
        </p:nvSpPr>
        <p:spPr bwMode="auto">
          <a:xfrm>
            <a:off x="10033507" y="3850065"/>
            <a:ext cx="957154" cy="962943"/>
          </a:xfrm>
          <a:custGeom>
            <a:avLst/>
            <a:gdLst>
              <a:gd name="T0" fmla="*/ 263 w 527"/>
              <a:gd name="T1" fmla="*/ 528 h 528"/>
              <a:gd name="T2" fmla="*/ 75 w 527"/>
              <a:gd name="T3" fmla="*/ 448 h 528"/>
              <a:gd name="T4" fmla="*/ 74 w 527"/>
              <a:gd name="T5" fmla="*/ 448 h 528"/>
              <a:gd name="T6" fmla="*/ 68 w 527"/>
              <a:gd name="T7" fmla="*/ 441 h 528"/>
              <a:gd name="T8" fmla="*/ 68 w 527"/>
              <a:gd name="T9" fmla="*/ 441 h 528"/>
              <a:gd name="T10" fmla="*/ 61 w 527"/>
              <a:gd name="T11" fmla="*/ 433 h 528"/>
              <a:gd name="T12" fmla="*/ 49 w 527"/>
              <a:gd name="T13" fmla="*/ 417 h 528"/>
              <a:gd name="T14" fmla="*/ 46 w 527"/>
              <a:gd name="T15" fmla="*/ 413 h 528"/>
              <a:gd name="T16" fmla="*/ 44 w 527"/>
              <a:gd name="T17" fmla="*/ 411 h 528"/>
              <a:gd name="T18" fmla="*/ 34 w 527"/>
              <a:gd name="T19" fmla="*/ 395 h 528"/>
              <a:gd name="T20" fmla="*/ 33 w 527"/>
              <a:gd name="T21" fmla="*/ 392 h 528"/>
              <a:gd name="T22" fmla="*/ 0 w 527"/>
              <a:gd name="T23" fmla="*/ 264 h 528"/>
              <a:gd name="T24" fmla="*/ 81 w 527"/>
              <a:gd name="T25" fmla="*/ 74 h 528"/>
              <a:gd name="T26" fmla="*/ 82 w 527"/>
              <a:gd name="T27" fmla="*/ 73 h 528"/>
              <a:gd name="T28" fmla="*/ 252 w 527"/>
              <a:gd name="T29" fmla="*/ 1 h 528"/>
              <a:gd name="T30" fmla="*/ 262 w 527"/>
              <a:gd name="T31" fmla="*/ 0 h 528"/>
              <a:gd name="T32" fmla="*/ 263 w 527"/>
              <a:gd name="T33" fmla="*/ 0 h 528"/>
              <a:gd name="T34" fmla="*/ 263 w 527"/>
              <a:gd name="T35" fmla="*/ 0 h 528"/>
              <a:gd name="T36" fmla="*/ 264 w 527"/>
              <a:gd name="T37" fmla="*/ 0 h 528"/>
              <a:gd name="T38" fmla="*/ 269 w 527"/>
              <a:gd name="T39" fmla="*/ 1 h 528"/>
              <a:gd name="T40" fmla="*/ 527 w 527"/>
              <a:gd name="T41" fmla="*/ 264 h 528"/>
              <a:gd name="T42" fmla="*/ 263 w 527"/>
              <a:gd name="T43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7" h="528">
                <a:moveTo>
                  <a:pt x="263" y="528"/>
                </a:moveTo>
                <a:cubicBezTo>
                  <a:pt x="189" y="528"/>
                  <a:pt x="122" y="497"/>
                  <a:pt x="75" y="448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72" y="446"/>
                  <a:pt x="70" y="444"/>
                  <a:pt x="68" y="441"/>
                </a:cubicBezTo>
                <a:cubicBezTo>
                  <a:pt x="68" y="441"/>
                  <a:pt x="68" y="441"/>
                  <a:pt x="68" y="441"/>
                </a:cubicBezTo>
                <a:cubicBezTo>
                  <a:pt x="66" y="439"/>
                  <a:pt x="63" y="436"/>
                  <a:pt x="61" y="433"/>
                </a:cubicBezTo>
                <a:cubicBezTo>
                  <a:pt x="57" y="428"/>
                  <a:pt x="53" y="423"/>
                  <a:pt x="49" y="417"/>
                </a:cubicBezTo>
                <a:cubicBezTo>
                  <a:pt x="48" y="416"/>
                  <a:pt x="47" y="414"/>
                  <a:pt x="46" y="413"/>
                </a:cubicBezTo>
                <a:cubicBezTo>
                  <a:pt x="45" y="412"/>
                  <a:pt x="45" y="412"/>
                  <a:pt x="44" y="411"/>
                </a:cubicBezTo>
                <a:cubicBezTo>
                  <a:pt x="38" y="402"/>
                  <a:pt x="34" y="395"/>
                  <a:pt x="34" y="395"/>
                </a:cubicBezTo>
                <a:cubicBezTo>
                  <a:pt x="33" y="394"/>
                  <a:pt x="33" y="393"/>
                  <a:pt x="33" y="392"/>
                </a:cubicBezTo>
                <a:cubicBezTo>
                  <a:pt x="12" y="354"/>
                  <a:pt x="0" y="310"/>
                  <a:pt x="0" y="264"/>
                </a:cubicBezTo>
                <a:cubicBezTo>
                  <a:pt x="0" y="189"/>
                  <a:pt x="31" y="122"/>
                  <a:pt x="81" y="74"/>
                </a:cubicBezTo>
                <a:cubicBezTo>
                  <a:pt x="81" y="73"/>
                  <a:pt x="82" y="73"/>
                  <a:pt x="82" y="73"/>
                </a:cubicBezTo>
                <a:cubicBezTo>
                  <a:pt x="127" y="30"/>
                  <a:pt x="186" y="3"/>
                  <a:pt x="252" y="1"/>
                </a:cubicBezTo>
                <a:cubicBezTo>
                  <a:pt x="255" y="0"/>
                  <a:pt x="259" y="0"/>
                  <a:pt x="262" y="0"/>
                </a:cubicBezTo>
                <a:cubicBezTo>
                  <a:pt x="262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4" y="0"/>
                  <a:pt x="264" y="0"/>
                  <a:pt x="264" y="0"/>
                </a:cubicBezTo>
                <a:cubicBezTo>
                  <a:pt x="266" y="0"/>
                  <a:pt x="268" y="0"/>
                  <a:pt x="269" y="1"/>
                </a:cubicBezTo>
                <a:cubicBezTo>
                  <a:pt x="412" y="4"/>
                  <a:pt x="527" y="120"/>
                  <a:pt x="527" y="264"/>
                </a:cubicBezTo>
                <a:cubicBezTo>
                  <a:pt x="527" y="410"/>
                  <a:pt x="409" y="528"/>
                  <a:pt x="26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10114556" y="4108652"/>
            <a:ext cx="793125" cy="447700"/>
            <a:chOff x="8710169" y="5204831"/>
            <a:chExt cx="846000" cy="477547"/>
          </a:xfrm>
          <a:solidFill>
            <a:schemeClr val="bg2">
              <a:lumMod val="50000"/>
            </a:schemeClr>
          </a:solidFill>
        </p:grpSpPr>
        <p:sp>
          <p:nvSpPr>
            <p:cNvPr id="293" name="Rectangle 150"/>
            <p:cNvSpPr>
              <a:spLocks noChangeArrowheads="1"/>
            </p:cNvSpPr>
            <p:nvPr/>
          </p:nvSpPr>
          <p:spPr bwMode="auto">
            <a:xfrm>
              <a:off x="8938651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94" name="Rectangle 151"/>
            <p:cNvSpPr>
              <a:spLocks noChangeArrowheads="1"/>
            </p:cNvSpPr>
            <p:nvPr/>
          </p:nvSpPr>
          <p:spPr bwMode="auto">
            <a:xfrm>
              <a:off x="8928359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95" name="Rectangle 152"/>
            <p:cNvSpPr>
              <a:spLocks noChangeArrowheads="1"/>
            </p:cNvSpPr>
            <p:nvPr/>
          </p:nvSpPr>
          <p:spPr bwMode="auto">
            <a:xfrm>
              <a:off x="8948943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96" name="Rectangle 153"/>
            <p:cNvSpPr>
              <a:spLocks noChangeArrowheads="1"/>
            </p:cNvSpPr>
            <p:nvPr/>
          </p:nvSpPr>
          <p:spPr bwMode="auto">
            <a:xfrm>
              <a:off x="8920126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97" name="Rectangle 154"/>
            <p:cNvSpPr>
              <a:spLocks noChangeArrowheads="1"/>
            </p:cNvSpPr>
            <p:nvPr/>
          </p:nvSpPr>
          <p:spPr bwMode="auto">
            <a:xfrm>
              <a:off x="8909834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98" name="Rectangle 155"/>
            <p:cNvSpPr>
              <a:spLocks noChangeArrowheads="1"/>
            </p:cNvSpPr>
            <p:nvPr/>
          </p:nvSpPr>
          <p:spPr bwMode="auto">
            <a:xfrm>
              <a:off x="8899542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299" name="Rectangle 156"/>
            <p:cNvSpPr>
              <a:spLocks noChangeArrowheads="1"/>
            </p:cNvSpPr>
            <p:nvPr/>
          </p:nvSpPr>
          <p:spPr bwMode="auto">
            <a:xfrm>
              <a:off x="9025104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0" name="Rectangle 157"/>
            <p:cNvSpPr>
              <a:spLocks noChangeArrowheads="1"/>
            </p:cNvSpPr>
            <p:nvPr/>
          </p:nvSpPr>
          <p:spPr bwMode="auto">
            <a:xfrm>
              <a:off x="9014812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1" name="Rectangle 158"/>
            <p:cNvSpPr>
              <a:spLocks noChangeArrowheads="1"/>
            </p:cNvSpPr>
            <p:nvPr/>
          </p:nvSpPr>
          <p:spPr bwMode="auto">
            <a:xfrm>
              <a:off x="9004520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2" name="Rectangle 159"/>
            <p:cNvSpPr>
              <a:spLocks noChangeArrowheads="1"/>
            </p:cNvSpPr>
            <p:nvPr/>
          </p:nvSpPr>
          <p:spPr bwMode="auto">
            <a:xfrm>
              <a:off x="8975702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3" name="Rectangle 160"/>
            <p:cNvSpPr>
              <a:spLocks noChangeArrowheads="1"/>
            </p:cNvSpPr>
            <p:nvPr/>
          </p:nvSpPr>
          <p:spPr bwMode="auto">
            <a:xfrm>
              <a:off x="8985994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4" name="Rectangle 161"/>
            <p:cNvSpPr>
              <a:spLocks noChangeArrowheads="1"/>
            </p:cNvSpPr>
            <p:nvPr/>
          </p:nvSpPr>
          <p:spPr bwMode="auto">
            <a:xfrm>
              <a:off x="8994228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5" name="Rectangle 162"/>
            <p:cNvSpPr>
              <a:spLocks noChangeArrowheads="1"/>
            </p:cNvSpPr>
            <p:nvPr/>
          </p:nvSpPr>
          <p:spPr bwMode="auto">
            <a:xfrm>
              <a:off x="9004520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6" name="Rectangle 163"/>
            <p:cNvSpPr>
              <a:spLocks noChangeArrowheads="1"/>
            </p:cNvSpPr>
            <p:nvPr/>
          </p:nvSpPr>
          <p:spPr bwMode="auto">
            <a:xfrm>
              <a:off x="9025104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7" name="Rectangle 164"/>
            <p:cNvSpPr>
              <a:spLocks noChangeArrowheads="1"/>
            </p:cNvSpPr>
            <p:nvPr/>
          </p:nvSpPr>
          <p:spPr bwMode="auto">
            <a:xfrm>
              <a:off x="9014812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8" name="Rectangle 165"/>
            <p:cNvSpPr>
              <a:spLocks noChangeArrowheads="1"/>
            </p:cNvSpPr>
            <p:nvPr/>
          </p:nvSpPr>
          <p:spPr bwMode="auto">
            <a:xfrm>
              <a:off x="8994228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09" name="Rectangle 166"/>
            <p:cNvSpPr>
              <a:spLocks noChangeArrowheads="1"/>
            </p:cNvSpPr>
            <p:nvPr/>
          </p:nvSpPr>
          <p:spPr bwMode="auto">
            <a:xfrm>
              <a:off x="8985994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0" name="Rectangle 167"/>
            <p:cNvSpPr>
              <a:spLocks noChangeArrowheads="1"/>
            </p:cNvSpPr>
            <p:nvPr/>
          </p:nvSpPr>
          <p:spPr bwMode="auto">
            <a:xfrm>
              <a:off x="8975702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1" name="Rectangle 168"/>
            <p:cNvSpPr>
              <a:spLocks noChangeArrowheads="1"/>
            </p:cNvSpPr>
            <p:nvPr/>
          </p:nvSpPr>
          <p:spPr bwMode="auto">
            <a:xfrm>
              <a:off x="9080680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2" name="Rectangle 169"/>
            <p:cNvSpPr>
              <a:spLocks noChangeArrowheads="1"/>
            </p:cNvSpPr>
            <p:nvPr/>
          </p:nvSpPr>
          <p:spPr bwMode="auto">
            <a:xfrm>
              <a:off x="9090972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3" name="Rectangle 170"/>
            <p:cNvSpPr>
              <a:spLocks noChangeArrowheads="1"/>
            </p:cNvSpPr>
            <p:nvPr/>
          </p:nvSpPr>
          <p:spPr bwMode="auto">
            <a:xfrm>
              <a:off x="9070389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4" name="Rectangle 171"/>
            <p:cNvSpPr>
              <a:spLocks noChangeArrowheads="1"/>
            </p:cNvSpPr>
            <p:nvPr/>
          </p:nvSpPr>
          <p:spPr bwMode="auto">
            <a:xfrm>
              <a:off x="9051863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5" name="Rectangle 172"/>
            <p:cNvSpPr>
              <a:spLocks noChangeArrowheads="1"/>
            </p:cNvSpPr>
            <p:nvPr/>
          </p:nvSpPr>
          <p:spPr bwMode="auto">
            <a:xfrm>
              <a:off x="9060097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6" name="Rectangle 173"/>
            <p:cNvSpPr>
              <a:spLocks noChangeArrowheads="1"/>
            </p:cNvSpPr>
            <p:nvPr/>
          </p:nvSpPr>
          <p:spPr bwMode="auto">
            <a:xfrm>
              <a:off x="9099206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7" name="Rectangle 174"/>
            <p:cNvSpPr>
              <a:spLocks noChangeArrowheads="1"/>
            </p:cNvSpPr>
            <p:nvPr/>
          </p:nvSpPr>
          <p:spPr bwMode="auto">
            <a:xfrm>
              <a:off x="9080680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8" name="Rectangle 175"/>
            <p:cNvSpPr>
              <a:spLocks noChangeArrowheads="1"/>
            </p:cNvSpPr>
            <p:nvPr/>
          </p:nvSpPr>
          <p:spPr bwMode="auto">
            <a:xfrm>
              <a:off x="9070389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19" name="Rectangle 176"/>
            <p:cNvSpPr>
              <a:spLocks noChangeArrowheads="1"/>
            </p:cNvSpPr>
            <p:nvPr/>
          </p:nvSpPr>
          <p:spPr bwMode="auto">
            <a:xfrm>
              <a:off x="9090972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0" name="Rectangle 177"/>
            <p:cNvSpPr>
              <a:spLocks noChangeArrowheads="1"/>
            </p:cNvSpPr>
            <p:nvPr/>
          </p:nvSpPr>
          <p:spPr bwMode="auto">
            <a:xfrm>
              <a:off x="9060097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1" name="Rectangle 178"/>
            <p:cNvSpPr>
              <a:spLocks noChangeArrowheads="1"/>
            </p:cNvSpPr>
            <p:nvPr/>
          </p:nvSpPr>
          <p:spPr bwMode="auto">
            <a:xfrm>
              <a:off x="9099206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2" name="Rectangle 179"/>
            <p:cNvSpPr>
              <a:spLocks noChangeArrowheads="1"/>
            </p:cNvSpPr>
            <p:nvPr/>
          </p:nvSpPr>
          <p:spPr bwMode="auto">
            <a:xfrm>
              <a:off x="9051863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3" name="Rectangle 180"/>
            <p:cNvSpPr>
              <a:spLocks noChangeArrowheads="1"/>
            </p:cNvSpPr>
            <p:nvPr/>
          </p:nvSpPr>
          <p:spPr bwMode="auto">
            <a:xfrm>
              <a:off x="9156841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4" name="Rectangle 181"/>
            <p:cNvSpPr>
              <a:spLocks noChangeArrowheads="1"/>
            </p:cNvSpPr>
            <p:nvPr/>
          </p:nvSpPr>
          <p:spPr bwMode="auto">
            <a:xfrm>
              <a:off x="9146549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5" name="Rectangle 182"/>
            <p:cNvSpPr>
              <a:spLocks noChangeArrowheads="1"/>
            </p:cNvSpPr>
            <p:nvPr/>
          </p:nvSpPr>
          <p:spPr bwMode="auto">
            <a:xfrm>
              <a:off x="9175367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6" name="Rectangle 183"/>
            <p:cNvSpPr>
              <a:spLocks noChangeArrowheads="1"/>
            </p:cNvSpPr>
            <p:nvPr/>
          </p:nvSpPr>
          <p:spPr bwMode="auto">
            <a:xfrm>
              <a:off x="9165075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7" name="Rectangle 184"/>
            <p:cNvSpPr>
              <a:spLocks noChangeArrowheads="1"/>
            </p:cNvSpPr>
            <p:nvPr/>
          </p:nvSpPr>
          <p:spPr bwMode="auto">
            <a:xfrm>
              <a:off x="9125965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8" name="Rectangle 185"/>
            <p:cNvSpPr>
              <a:spLocks noChangeArrowheads="1"/>
            </p:cNvSpPr>
            <p:nvPr/>
          </p:nvSpPr>
          <p:spPr bwMode="auto">
            <a:xfrm>
              <a:off x="9136257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29" name="Rectangle 186"/>
            <p:cNvSpPr>
              <a:spLocks noChangeArrowheads="1"/>
            </p:cNvSpPr>
            <p:nvPr/>
          </p:nvSpPr>
          <p:spPr bwMode="auto">
            <a:xfrm>
              <a:off x="9165075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0" name="Rectangle 187"/>
            <p:cNvSpPr>
              <a:spLocks noChangeArrowheads="1"/>
            </p:cNvSpPr>
            <p:nvPr/>
          </p:nvSpPr>
          <p:spPr bwMode="auto">
            <a:xfrm>
              <a:off x="9156841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1" name="Rectangle 188"/>
            <p:cNvSpPr>
              <a:spLocks noChangeArrowheads="1"/>
            </p:cNvSpPr>
            <p:nvPr/>
          </p:nvSpPr>
          <p:spPr bwMode="auto">
            <a:xfrm>
              <a:off x="9175367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2" name="Rectangle 189"/>
            <p:cNvSpPr>
              <a:spLocks noChangeArrowheads="1"/>
            </p:cNvSpPr>
            <p:nvPr/>
          </p:nvSpPr>
          <p:spPr bwMode="auto">
            <a:xfrm>
              <a:off x="9125965" y="529745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3" name="Rectangle 190"/>
            <p:cNvSpPr>
              <a:spLocks noChangeArrowheads="1"/>
            </p:cNvSpPr>
            <p:nvPr/>
          </p:nvSpPr>
          <p:spPr bwMode="auto">
            <a:xfrm>
              <a:off x="9146549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4" name="Rectangle 191"/>
            <p:cNvSpPr>
              <a:spLocks noChangeArrowheads="1"/>
            </p:cNvSpPr>
            <p:nvPr/>
          </p:nvSpPr>
          <p:spPr bwMode="auto">
            <a:xfrm>
              <a:off x="9136257" y="529745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5" name="Rectangle 192"/>
            <p:cNvSpPr>
              <a:spLocks noChangeArrowheads="1"/>
            </p:cNvSpPr>
            <p:nvPr/>
          </p:nvSpPr>
          <p:spPr bwMode="auto">
            <a:xfrm>
              <a:off x="9125965" y="5223357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6" name="Rectangle 193"/>
            <p:cNvSpPr>
              <a:spLocks noChangeArrowheads="1"/>
            </p:cNvSpPr>
            <p:nvPr/>
          </p:nvSpPr>
          <p:spPr bwMode="auto">
            <a:xfrm>
              <a:off x="9136257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7" name="Rectangle 194"/>
            <p:cNvSpPr>
              <a:spLocks noChangeArrowheads="1"/>
            </p:cNvSpPr>
            <p:nvPr/>
          </p:nvSpPr>
          <p:spPr bwMode="auto">
            <a:xfrm>
              <a:off x="9146549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8" name="Rectangle 195"/>
            <p:cNvSpPr>
              <a:spLocks noChangeArrowheads="1"/>
            </p:cNvSpPr>
            <p:nvPr/>
          </p:nvSpPr>
          <p:spPr bwMode="auto">
            <a:xfrm>
              <a:off x="9156841" y="5223357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39" name="Rectangle 196"/>
            <p:cNvSpPr>
              <a:spLocks noChangeArrowheads="1"/>
            </p:cNvSpPr>
            <p:nvPr/>
          </p:nvSpPr>
          <p:spPr bwMode="auto">
            <a:xfrm>
              <a:off x="9165075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0" name="Rectangle 197"/>
            <p:cNvSpPr>
              <a:spLocks noChangeArrowheads="1"/>
            </p:cNvSpPr>
            <p:nvPr/>
          </p:nvSpPr>
          <p:spPr bwMode="auto">
            <a:xfrm>
              <a:off x="9175367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1" name="Rectangle 198"/>
            <p:cNvSpPr>
              <a:spLocks noChangeArrowheads="1"/>
            </p:cNvSpPr>
            <p:nvPr/>
          </p:nvSpPr>
          <p:spPr bwMode="auto">
            <a:xfrm>
              <a:off x="9165075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2" name="Rectangle 199"/>
            <p:cNvSpPr>
              <a:spLocks noChangeArrowheads="1"/>
            </p:cNvSpPr>
            <p:nvPr/>
          </p:nvSpPr>
          <p:spPr bwMode="auto">
            <a:xfrm>
              <a:off x="9156841" y="5223357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3" name="Rectangle 200"/>
            <p:cNvSpPr>
              <a:spLocks noChangeArrowheads="1"/>
            </p:cNvSpPr>
            <p:nvPr/>
          </p:nvSpPr>
          <p:spPr bwMode="auto">
            <a:xfrm>
              <a:off x="9146549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4" name="Rectangle 201"/>
            <p:cNvSpPr>
              <a:spLocks noChangeArrowheads="1"/>
            </p:cNvSpPr>
            <p:nvPr/>
          </p:nvSpPr>
          <p:spPr bwMode="auto">
            <a:xfrm>
              <a:off x="9136257" y="5223357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5" name="Rectangle 202"/>
            <p:cNvSpPr>
              <a:spLocks noChangeArrowheads="1"/>
            </p:cNvSpPr>
            <p:nvPr/>
          </p:nvSpPr>
          <p:spPr bwMode="auto">
            <a:xfrm>
              <a:off x="9125965" y="5223357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6" name="Rectangle 203"/>
            <p:cNvSpPr>
              <a:spLocks noChangeArrowheads="1"/>
            </p:cNvSpPr>
            <p:nvPr/>
          </p:nvSpPr>
          <p:spPr bwMode="auto">
            <a:xfrm>
              <a:off x="9241235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7" name="Rectangle 204"/>
            <p:cNvSpPr>
              <a:spLocks noChangeArrowheads="1"/>
            </p:cNvSpPr>
            <p:nvPr/>
          </p:nvSpPr>
          <p:spPr bwMode="auto">
            <a:xfrm>
              <a:off x="9251527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8" name="Rectangle 205"/>
            <p:cNvSpPr>
              <a:spLocks noChangeArrowheads="1"/>
            </p:cNvSpPr>
            <p:nvPr/>
          </p:nvSpPr>
          <p:spPr bwMode="auto">
            <a:xfrm>
              <a:off x="9230943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49" name="Rectangle 206"/>
            <p:cNvSpPr>
              <a:spLocks noChangeArrowheads="1"/>
            </p:cNvSpPr>
            <p:nvPr/>
          </p:nvSpPr>
          <p:spPr bwMode="auto">
            <a:xfrm>
              <a:off x="9212418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50" name="Rectangle 207"/>
            <p:cNvSpPr>
              <a:spLocks noChangeArrowheads="1"/>
            </p:cNvSpPr>
            <p:nvPr/>
          </p:nvSpPr>
          <p:spPr bwMode="auto">
            <a:xfrm>
              <a:off x="9202126" y="5373619"/>
              <a:ext cx="6175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51" name="Rectangle 208"/>
            <p:cNvSpPr>
              <a:spLocks noChangeArrowheads="1"/>
            </p:cNvSpPr>
            <p:nvPr/>
          </p:nvSpPr>
          <p:spPr bwMode="auto">
            <a:xfrm>
              <a:off x="9222710" y="5373619"/>
              <a:ext cx="4117" cy="535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52" name="Freeform 209"/>
            <p:cNvSpPr>
              <a:spLocks/>
            </p:cNvSpPr>
            <p:nvPr/>
          </p:nvSpPr>
          <p:spPr bwMode="auto">
            <a:xfrm>
              <a:off x="9018929" y="5544466"/>
              <a:ext cx="24701" cy="24701"/>
            </a:xfrm>
            <a:custGeom>
              <a:avLst/>
              <a:gdLst>
                <a:gd name="T0" fmla="*/ 7 w 13"/>
                <a:gd name="T1" fmla="*/ 13 h 13"/>
                <a:gd name="T2" fmla="*/ 0 w 13"/>
                <a:gd name="T3" fmla="*/ 7 h 13"/>
                <a:gd name="T4" fmla="*/ 7 w 13"/>
                <a:gd name="T5" fmla="*/ 0 h 13"/>
                <a:gd name="T6" fmla="*/ 9 w 13"/>
                <a:gd name="T7" fmla="*/ 0 h 13"/>
                <a:gd name="T8" fmla="*/ 8 w 13"/>
                <a:gd name="T9" fmla="*/ 3 h 13"/>
                <a:gd name="T10" fmla="*/ 10 w 13"/>
                <a:gd name="T11" fmla="*/ 5 h 13"/>
                <a:gd name="T12" fmla="*/ 13 w 13"/>
                <a:gd name="T13" fmla="*/ 4 h 13"/>
                <a:gd name="T14" fmla="*/ 13 w 13"/>
                <a:gd name="T15" fmla="*/ 7 h 13"/>
                <a:gd name="T16" fmla="*/ 7 w 1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8" y="0"/>
                    <a:pt x="9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1" y="5"/>
                    <a:pt x="12" y="5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ubicBezTo>
                    <a:pt x="13" y="10"/>
                    <a:pt x="10" y="13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53" name="Freeform 210"/>
            <p:cNvSpPr>
              <a:spLocks noEditPoints="1"/>
            </p:cNvSpPr>
            <p:nvPr/>
          </p:nvSpPr>
          <p:spPr bwMode="auto">
            <a:xfrm>
              <a:off x="8710169" y="5204831"/>
              <a:ext cx="846000" cy="477547"/>
            </a:xfrm>
            <a:custGeom>
              <a:avLst/>
              <a:gdLst>
                <a:gd name="T0" fmla="*/ 364 w 436"/>
                <a:gd name="T1" fmla="*/ 148 h 246"/>
                <a:gd name="T2" fmla="*/ 433 w 436"/>
                <a:gd name="T3" fmla="*/ 96 h 246"/>
                <a:gd name="T4" fmla="*/ 431 w 436"/>
                <a:gd name="T5" fmla="*/ 87 h 246"/>
                <a:gd name="T6" fmla="*/ 361 w 436"/>
                <a:gd name="T7" fmla="*/ 44 h 246"/>
                <a:gd name="T8" fmla="*/ 352 w 436"/>
                <a:gd name="T9" fmla="*/ 45 h 246"/>
                <a:gd name="T10" fmla="*/ 352 w 436"/>
                <a:gd name="T11" fmla="*/ 107 h 246"/>
                <a:gd name="T12" fmla="*/ 311 w 436"/>
                <a:gd name="T13" fmla="*/ 117 h 246"/>
                <a:gd name="T14" fmla="*/ 291 w 436"/>
                <a:gd name="T15" fmla="*/ 78 h 246"/>
                <a:gd name="T16" fmla="*/ 252 w 436"/>
                <a:gd name="T17" fmla="*/ 0 h 246"/>
                <a:gd name="T18" fmla="*/ 205 w 436"/>
                <a:gd name="T19" fmla="*/ 39 h 246"/>
                <a:gd name="T20" fmla="*/ 127 w 436"/>
                <a:gd name="T21" fmla="*/ 78 h 246"/>
                <a:gd name="T22" fmla="*/ 88 w 436"/>
                <a:gd name="T23" fmla="*/ 117 h 246"/>
                <a:gd name="T24" fmla="*/ 54 w 436"/>
                <a:gd name="T25" fmla="*/ 123 h 246"/>
                <a:gd name="T26" fmla="*/ 27 w 436"/>
                <a:gd name="T27" fmla="*/ 135 h 246"/>
                <a:gd name="T28" fmla="*/ 55 w 436"/>
                <a:gd name="T29" fmla="*/ 153 h 246"/>
                <a:gd name="T30" fmla="*/ 67 w 436"/>
                <a:gd name="T31" fmla="*/ 187 h 246"/>
                <a:gd name="T32" fmla="*/ 180 w 436"/>
                <a:gd name="T33" fmla="*/ 246 h 246"/>
                <a:gd name="T34" fmla="*/ 435 w 436"/>
                <a:gd name="T35" fmla="*/ 153 h 246"/>
                <a:gd name="T36" fmla="*/ 251 w 436"/>
                <a:gd name="T37" fmla="*/ 84 h 246"/>
                <a:gd name="T38" fmla="*/ 285 w 436"/>
                <a:gd name="T39" fmla="*/ 118 h 246"/>
                <a:gd name="T40" fmla="*/ 251 w 436"/>
                <a:gd name="T41" fmla="*/ 84 h 246"/>
                <a:gd name="T42" fmla="*/ 246 w 436"/>
                <a:gd name="T43" fmla="*/ 7 h 246"/>
                <a:gd name="T44" fmla="*/ 212 w 436"/>
                <a:gd name="T45" fmla="*/ 40 h 246"/>
                <a:gd name="T46" fmla="*/ 212 w 436"/>
                <a:gd name="T47" fmla="*/ 46 h 246"/>
                <a:gd name="T48" fmla="*/ 246 w 436"/>
                <a:gd name="T49" fmla="*/ 79 h 246"/>
                <a:gd name="T50" fmla="*/ 212 w 436"/>
                <a:gd name="T51" fmla="*/ 46 h 246"/>
                <a:gd name="T52" fmla="*/ 246 w 436"/>
                <a:gd name="T53" fmla="*/ 84 h 246"/>
                <a:gd name="T54" fmla="*/ 212 w 436"/>
                <a:gd name="T55" fmla="*/ 118 h 246"/>
                <a:gd name="T56" fmla="*/ 173 w 436"/>
                <a:gd name="T57" fmla="*/ 46 h 246"/>
                <a:gd name="T58" fmla="*/ 207 w 436"/>
                <a:gd name="T59" fmla="*/ 79 h 246"/>
                <a:gd name="T60" fmla="*/ 173 w 436"/>
                <a:gd name="T61" fmla="*/ 46 h 246"/>
                <a:gd name="T62" fmla="*/ 207 w 436"/>
                <a:gd name="T63" fmla="*/ 84 h 246"/>
                <a:gd name="T64" fmla="*/ 173 w 436"/>
                <a:gd name="T65" fmla="*/ 118 h 246"/>
                <a:gd name="T66" fmla="*/ 134 w 436"/>
                <a:gd name="T67" fmla="*/ 46 h 246"/>
                <a:gd name="T68" fmla="*/ 168 w 436"/>
                <a:gd name="T69" fmla="*/ 79 h 246"/>
                <a:gd name="T70" fmla="*/ 134 w 436"/>
                <a:gd name="T71" fmla="*/ 46 h 246"/>
                <a:gd name="T72" fmla="*/ 168 w 436"/>
                <a:gd name="T73" fmla="*/ 84 h 246"/>
                <a:gd name="T74" fmla="*/ 134 w 436"/>
                <a:gd name="T75" fmla="*/ 118 h 246"/>
                <a:gd name="T76" fmla="*/ 95 w 436"/>
                <a:gd name="T77" fmla="*/ 84 h 246"/>
                <a:gd name="T78" fmla="*/ 129 w 436"/>
                <a:gd name="T79" fmla="*/ 118 h 246"/>
                <a:gd name="T80" fmla="*/ 95 w 436"/>
                <a:gd name="T81" fmla="*/ 84 h 246"/>
                <a:gd name="T82" fmla="*/ 85 w 436"/>
                <a:gd name="T83" fmla="*/ 202 h 246"/>
                <a:gd name="T84" fmla="*/ 102 w 436"/>
                <a:gd name="T85" fmla="*/ 202 h 246"/>
                <a:gd name="T86" fmla="*/ 118 w 436"/>
                <a:gd name="T87" fmla="*/ 202 h 246"/>
                <a:gd name="T88" fmla="*/ 148 w 436"/>
                <a:gd name="T89" fmla="*/ 197 h 246"/>
                <a:gd name="T90" fmla="*/ 152 w 436"/>
                <a:gd name="T91" fmla="*/ 196 h 246"/>
                <a:gd name="T92" fmla="*/ 150 w 436"/>
                <a:gd name="T93" fmla="*/ 190 h 246"/>
                <a:gd name="T94" fmla="*/ 108 w 436"/>
                <a:gd name="T95" fmla="*/ 196 h 246"/>
                <a:gd name="T96" fmla="*/ 74 w 436"/>
                <a:gd name="T97" fmla="*/ 187 h 246"/>
                <a:gd name="T98" fmla="*/ 62 w 436"/>
                <a:gd name="T99" fmla="*/ 153 h 246"/>
                <a:gd name="T100" fmla="*/ 230 w 436"/>
                <a:gd name="T101" fmla="*/ 153 h 246"/>
                <a:gd name="T102" fmla="*/ 180 w 436"/>
                <a:gd name="T103" fmla="*/ 239 h 246"/>
                <a:gd name="T104" fmla="*/ 339 w 436"/>
                <a:gd name="T105" fmla="*/ 139 h 246"/>
                <a:gd name="T106" fmla="*/ 180 w 436"/>
                <a:gd name="T107" fmla="*/ 137 h 246"/>
                <a:gd name="T108" fmla="*/ 61 w 436"/>
                <a:gd name="T109" fmla="*/ 148 h 246"/>
                <a:gd name="T110" fmla="*/ 311 w 436"/>
                <a:gd name="T111" fmla="*/ 124 h 246"/>
                <a:gd name="T112" fmla="*/ 357 w 436"/>
                <a:gd name="T113" fmla="*/ 49 h 246"/>
                <a:gd name="T114" fmla="*/ 428 w 436"/>
                <a:gd name="T115" fmla="*/ 93 h 246"/>
                <a:gd name="T116" fmla="*/ 357 w 436"/>
                <a:gd name="T117" fmla="*/ 14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6" h="246">
                  <a:moveTo>
                    <a:pt x="408" y="135"/>
                  </a:moveTo>
                  <a:cubicBezTo>
                    <a:pt x="398" y="147"/>
                    <a:pt x="380" y="150"/>
                    <a:pt x="364" y="148"/>
                  </a:cubicBezTo>
                  <a:cubicBezTo>
                    <a:pt x="369" y="140"/>
                    <a:pt x="373" y="132"/>
                    <a:pt x="377" y="123"/>
                  </a:cubicBezTo>
                  <a:cubicBezTo>
                    <a:pt x="399" y="124"/>
                    <a:pt x="422" y="117"/>
                    <a:pt x="433" y="96"/>
                  </a:cubicBezTo>
                  <a:cubicBezTo>
                    <a:pt x="436" y="90"/>
                    <a:pt x="436" y="90"/>
                    <a:pt x="436" y="90"/>
                  </a:cubicBezTo>
                  <a:cubicBezTo>
                    <a:pt x="431" y="87"/>
                    <a:pt x="431" y="87"/>
                    <a:pt x="431" y="87"/>
                  </a:cubicBezTo>
                  <a:cubicBezTo>
                    <a:pt x="418" y="80"/>
                    <a:pt x="400" y="79"/>
                    <a:pt x="385" y="83"/>
                  </a:cubicBezTo>
                  <a:cubicBezTo>
                    <a:pt x="384" y="67"/>
                    <a:pt x="373" y="54"/>
                    <a:pt x="361" y="44"/>
                  </a:cubicBezTo>
                  <a:cubicBezTo>
                    <a:pt x="356" y="40"/>
                    <a:pt x="356" y="40"/>
                    <a:pt x="356" y="40"/>
                  </a:cubicBezTo>
                  <a:cubicBezTo>
                    <a:pt x="352" y="45"/>
                    <a:pt x="352" y="45"/>
                    <a:pt x="352" y="45"/>
                  </a:cubicBezTo>
                  <a:cubicBezTo>
                    <a:pt x="344" y="54"/>
                    <a:pt x="341" y="70"/>
                    <a:pt x="342" y="82"/>
                  </a:cubicBezTo>
                  <a:cubicBezTo>
                    <a:pt x="343" y="91"/>
                    <a:pt x="346" y="100"/>
                    <a:pt x="352" y="107"/>
                  </a:cubicBezTo>
                  <a:cubicBezTo>
                    <a:pt x="347" y="110"/>
                    <a:pt x="343" y="112"/>
                    <a:pt x="338" y="113"/>
                  </a:cubicBezTo>
                  <a:cubicBezTo>
                    <a:pt x="330" y="116"/>
                    <a:pt x="320" y="117"/>
                    <a:pt x="311" y="117"/>
                  </a:cubicBezTo>
                  <a:cubicBezTo>
                    <a:pt x="291" y="117"/>
                    <a:pt x="291" y="117"/>
                    <a:pt x="291" y="117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52" y="78"/>
                    <a:pt x="252" y="78"/>
                    <a:pt x="252" y="78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7" y="78"/>
                    <a:pt x="127" y="78"/>
                    <a:pt x="127" y="78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8" y="117"/>
                    <a:pt x="88" y="117"/>
                    <a:pt x="88" y="117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4" y="132"/>
                    <a:pt x="54" y="140"/>
                    <a:pt x="55" y="148"/>
                  </a:cubicBezTo>
                  <a:cubicBezTo>
                    <a:pt x="44" y="147"/>
                    <a:pt x="34" y="143"/>
                    <a:pt x="27" y="135"/>
                  </a:cubicBezTo>
                  <a:cubicBezTo>
                    <a:pt x="30" y="148"/>
                    <a:pt x="10" y="151"/>
                    <a:pt x="0" y="153"/>
                  </a:cubicBezTo>
                  <a:cubicBezTo>
                    <a:pt x="55" y="153"/>
                    <a:pt x="55" y="153"/>
                    <a:pt x="55" y="153"/>
                  </a:cubicBezTo>
                  <a:cubicBezTo>
                    <a:pt x="57" y="162"/>
                    <a:pt x="59" y="172"/>
                    <a:pt x="63" y="180"/>
                  </a:cubicBezTo>
                  <a:cubicBezTo>
                    <a:pt x="67" y="187"/>
                    <a:pt x="67" y="187"/>
                    <a:pt x="67" y="187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91" y="229"/>
                    <a:pt x="134" y="246"/>
                    <a:pt x="180" y="246"/>
                  </a:cubicBezTo>
                  <a:cubicBezTo>
                    <a:pt x="257" y="246"/>
                    <a:pt x="323" y="216"/>
                    <a:pt x="361" y="153"/>
                  </a:cubicBezTo>
                  <a:cubicBezTo>
                    <a:pt x="435" y="153"/>
                    <a:pt x="435" y="153"/>
                    <a:pt x="435" y="153"/>
                  </a:cubicBezTo>
                  <a:cubicBezTo>
                    <a:pt x="425" y="151"/>
                    <a:pt x="405" y="148"/>
                    <a:pt x="408" y="135"/>
                  </a:cubicBezTo>
                  <a:close/>
                  <a:moveTo>
                    <a:pt x="251" y="84"/>
                  </a:moveTo>
                  <a:cubicBezTo>
                    <a:pt x="285" y="84"/>
                    <a:pt x="285" y="84"/>
                    <a:pt x="285" y="84"/>
                  </a:cubicBezTo>
                  <a:cubicBezTo>
                    <a:pt x="285" y="118"/>
                    <a:pt x="285" y="118"/>
                    <a:pt x="285" y="118"/>
                  </a:cubicBezTo>
                  <a:cubicBezTo>
                    <a:pt x="251" y="118"/>
                    <a:pt x="251" y="118"/>
                    <a:pt x="251" y="118"/>
                  </a:cubicBezTo>
                  <a:lnTo>
                    <a:pt x="251" y="84"/>
                  </a:lnTo>
                  <a:close/>
                  <a:moveTo>
                    <a:pt x="212" y="7"/>
                  </a:moveTo>
                  <a:cubicBezTo>
                    <a:pt x="246" y="7"/>
                    <a:pt x="246" y="7"/>
                    <a:pt x="246" y="7"/>
                  </a:cubicBezTo>
                  <a:cubicBezTo>
                    <a:pt x="246" y="40"/>
                    <a:pt x="246" y="40"/>
                    <a:pt x="246" y="40"/>
                  </a:cubicBezTo>
                  <a:cubicBezTo>
                    <a:pt x="212" y="40"/>
                    <a:pt x="212" y="40"/>
                    <a:pt x="212" y="40"/>
                  </a:cubicBezTo>
                  <a:lnTo>
                    <a:pt x="212" y="7"/>
                  </a:lnTo>
                  <a:close/>
                  <a:moveTo>
                    <a:pt x="212" y="46"/>
                  </a:moveTo>
                  <a:cubicBezTo>
                    <a:pt x="246" y="46"/>
                    <a:pt x="246" y="46"/>
                    <a:pt x="246" y="46"/>
                  </a:cubicBezTo>
                  <a:cubicBezTo>
                    <a:pt x="246" y="79"/>
                    <a:pt x="246" y="79"/>
                    <a:pt x="246" y="79"/>
                  </a:cubicBezTo>
                  <a:cubicBezTo>
                    <a:pt x="212" y="79"/>
                    <a:pt x="212" y="79"/>
                    <a:pt x="212" y="79"/>
                  </a:cubicBezTo>
                  <a:lnTo>
                    <a:pt x="212" y="46"/>
                  </a:lnTo>
                  <a:close/>
                  <a:moveTo>
                    <a:pt x="212" y="84"/>
                  </a:moveTo>
                  <a:cubicBezTo>
                    <a:pt x="246" y="84"/>
                    <a:pt x="246" y="84"/>
                    <a:pt x="246" y="84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12" y="118"/>
                    <a:pt x="212" y="118"/>
                    <a:pt x="212" y="118"/>
                  </a:cubicBezTo>
                  <a:lnTo>
                    <a:pt x="212" y="84"/>
                  </a:lnTo>
                  <a:close/>
                  <a:moveTo>
                    <a:pt x="173" y="46"/>
                  </a:moveTo>
                  <a:cubicBezTo>
                    <a:pt x="207" y="46"/>
                    <a:pt x="207" y="46"/>
                    <a:pt x="207" y="46"/>
                  </a:cubicBezTo>
                  <a:cubicBezTo>
                    <a:pt x="207" y="79"/>
                    <a:pt x="207" y="79"/>
                    <a:pt x="207" y="79"/>
                  </a:cubicBezTo>
                  <a:cubicBezTo>
                    <a:pt x="173" y="79"/>
                    <a:pt x="173" y="79"/>
                    <a:pt x="173" y="79"/>
                  </a:cubicBezTo>
                  <a:lnTo>
                    <a:pt x="173" y="46"/>
                  </a:lnTo>
                  <a:close/>
                  <a:moveTo>
                    <a:pt x="173" y="84"/>
                  </a:moveTo>
                  <a:cubicBezTo>
                    <a:pt x="207" y="84"/>
                    <a:pt x="207" y="84"/>
                    <a:pt x="207" y="84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173" y="118"/>
                    <a:pt x="173" y="118"/>
                    <a:pt x="173" y="118"/>
                  </a:cubicBezTo>
                  <a:lnTo>
                    <a:pt x="173" y="84"/>
                  </a:lnTo>
                  <a:close/>
                  <a:moveTo>
                    <a:pt x="134" y="46"/>
                  </a:moveTo>
                  <a:cubicBezTo>
                    <a:pt x="168" y="46"/>
                    <a:pt x="168" y="46"/>
                    <a:pt x="168" y="46"/>
                  </a:cubicBezTo>
                  <a:cubicBezTo>
                    <a:pt x="168" y="79"/>
                    <a:pt x="168" y="79"/>
                    <a:pt x="168" y="79"/>
                  </a:cubicBezTo>
                  <a:cubicBezTo>
                    <a:pt x="134" y="79"/>
                    <a:pt x="134" y="79"/>
                    <a:pt x="134" y="79"/>
                  </a:cubicBezTo>
                  <a:lnTo>
                    <a:pt x="134" y="46"/>
                  </a:lnTo>
                  <a:close/>
                  <a:moveTo>
                    <a:pt x="134" y="84"/>
                  </a:moveTo>
                  <a:cubicBezTo>
                    <a:pt x="168" y="84"/>
                    <a:pt x="168" y="84"/>
                    <a:pt x="168" y="84"/>
                  </a:cubicBezTo>
                  <a:cubicBezTo>
                    <a:pt x="168" y="118"/>
                    <a:pt x="168" y="118"/>
                    <a:pt x="168" y="118"/>
                  </a:cubicBezTo>
                  <a:cubicBezTo>
                    <a:pt x="134" y="118"/>
                    <a:pt x="134" y="118"/>
                    <a:pt x="134" y="118"/>
                  </a:cubicBezTo>
                  <a:lnTo>
                    <a:pt x="134" y="84"/>
                  </a:lnTo>
                  <a:close/>
                  <a:moveTo>
                    <a:pt x="95" y="84"/>
                  </a:moveTo>
                  <a:cubicBezTo>
                    <a:pt x="129" y="84"/>
                    <a:pt x="129" y="84"/>
                    <a:pt x="129" y="84"/>
                  </a:cubicBezTo>
                  <a:cubicBezTo>
                    <a:pt x="129" y="118"/>
                    <a:pt x="129" y="118"/>
                    <a:pt x="129" y="118"/>
                  </a:cubicBezTo>
                  <a:cubicBezTo>
                    <a:pt x="95" y="118"/>
                    <a:pt x="95" y="118"/>
                    <a:pt x="95" y="118"/>
                  </a:cubicBezTo>
                  <a:lnTo>
                    <a:pt x="95" y="84"/>
                  </a:lnTo>
                  <a:close/>
                  <a:moveTo>
                    <a:pt x="180" y="239"/>
                  </a:moveTo>
                  <a:cubicBezTo>
                    <a:pt x="139" y="239"/>
                    <a:pt x="106" y="225"/>
                    <a:pt x="85" y="202"/>
                  </a:cubicBezTo>
                  <a:cubicBezTo>
                    <a:pt x="86" y="202"/>
                    <a:pt x="86" y="202"/>
                    <a:pt x="86" y="202"/>
                  </a:cubicBezTo>
                  <a:cubicBezTo>
                    <a:pt x="92" y="202"/>
                    <a:pt x="97" y="202"/>
                    <a:pt x="102" y="202"/>
                  </a:cubicBezTo>
                  <a:cubicBezTo>
                    <a:pt x="107" y="202"/>
                    <a:pt x="112" y="202"/>
                    <a:pt x="117" y="202"/>
                  </a:cubicBezTo>
                  <a:cubicBezTo>
                    <a:pt x="117" y="202"/>
                    <a:pt x="118" y="202"/>
                    <a:pt x="118" y="202"/>
                  </a:cubicBezTo>
                  <a:cubicBezTo>
                    <a:pt x="118" y="202"/>
                    <a:pt x="120" y="202"/>
                    <a:pt x="119" y="202"/>
                  </a:cubicBezTo>
                  <a:cubicBezTo>
                    <a:pt x="130" y="201"/>
                    <a:pt x="139" y="200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9" y="197"/>
                    <a:pt x="151" y="196"/>
                    <a:pt x="152" y="196"/>
                  </a:cubicBezTo>
                  <a:cubicBezTo>
                    <a:pt x="153" y="195"/>
                    <a:pt x="154" y="194"/>
                    <a:pt x="154" y="192"/>
                  </a:cubicBezTo>
                  <a:cubicBezTo>
                    <a:pt x="153" y="191"/>
                    <a:pt x="152" y="190"/>
                    <a:pt x="150" y="190"/>
                  </a:cubicBezTo>
                  <a:cubicBezTo>
                    <a:pt x="139" y="194"/>
                    <a:pt x="125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00" y="196"/>
                    <a:pt x="90" y="196"/>
                    <a:pt x="80" y="196"/>
                  </a:cubicBezTo>
                  <a:cubicBezTo>
                    <a:pt x="78" y="193"/>
                    <a:pt x="76" y="190"/>
                    <a:pt x="74" y="18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67" y="173"/>
                    <a:pt x="64" y="163"/>
                    <a:pt x="62" y="153"/>
                  </a:cubicBezTo>
                  <a:cubicBezTo>
                    <a:pt x="205" y="153"/>
                    <a:pt x="205" y="153"/>
                    <a:pt x="205" y="153"/>
                  </a:cubicBezTo>
                  <a:cubicBezTo>
                    <a:pt x="230" y="153"/>
                    <a:pt x="230" y="153"/>
                    <a:pt x="230" y="153"/>
                  </a:cubicBezTo>
                  <a:cubicBezTo>
                    <a:pt x="354" y="153"/>
                    <a:pt x="354" y="153"/>
                    <a:pt x="354" y="153"/>
                  </a:cubicBezTo>
                  <a:cubicBezTo>
                    <a:pt x="316" y="212"/>
                    <a:pt x="253" y="239"/>
                    <a:pt x="180" y="239"/>
                  </a:cubicBezTo>
                  <a:close/>
                  <a:moveTo>
                    <a:pt x="357" y="147"/>
                  </a:moveTo>
                  <a:cubicBezTo>
                    <a:pt x="349" y="145"/>
                    <a:pt x="343" y="143"/>
                    <a:pt x="339" y="139"/>
                  </a:cubicBezTo>
                  <a:cubicBezTo>
                    <a:pt x="328" y="156"/>
                    <a:pt x="260" y="150"/>
                    <a:pt x="255" y="137"/>
                  </a:cubicBezTo>
                  <a:cubicBezTo>
                    <a:pt x="240" y="154"/>
                    <a:pt x="195" y="154"/>
                    <a:pt x="180" y="137"/>
                  </a:cubicBezTo>
                  <a:cubicBezTo>
                    <a:pt x="176" y="150"/>
                    <a:pt x="108" y="156"/>
                    <a:pt x="96" y="139"/>
                  </a:cubicBezTo>
                  <a:cubicBezTo>
                    <a:pt x="91" y="145"/>
                    <a:pt x="76" y="149"/>
                    <a:pt x="61" y="148"/>
                  </a:cubicBezTo>
                  <a:cubicBezTo>
                    <a:pt x="60" y="141"/>
                    <a:pt x="60" y="132"/>
                    <a:pt x="61" y="124"/>
                  </a:cubicBezTo>
                  <a:cubicBezTo>
                    <a:pt x="311" y="124"/>
                    <a:pt x="311" y="124"/>
                    <a:pt x="311" y="124"/>
                  </a:cubicBezTo>
                  <a:cubicBezTo>
                    <a:pt x="332" y="124"/>
                    <a:pt x="352" y="116"/>
                    <a:pt x="361" y="108"/>
                  </a:cubicBezTo>
                  <a:cubicBezTo>
                    <a:pt x="344" y="94"/>
                    <a:pt x="346" y="61"/>
                    <a:pt x="357" y="49"/>
                  </a:cubicBezTo>
                  <a:cubicBezTo>
                    <a:pt x="366" y="56"/>
                    <a:pt x="382" y="72"/>
                    <a:pt x="379" y="93"/>
                  </a:cubicBezTo>
                  <a:cubicBezTo>
                    <a:pt x="391" y="87"/>
                    <a:pt x="411" y="84"/>
                    <a:pt x="428" y="93"/>
                  </a:cubicBezTo>
                  <a:cubicBezTo>
                    <a:pt x="417" y="112"/>
                    <a:pt x="395" y="118"/>
                    <a:pt x="372" y="116"/>
                  </a:cubicBezTo>
                  <a:cubicBezTo>
                    <a:pt x="368" y="127"/>
                    <a:pt x="363" y="137"/>
                    <a:pt x="357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</p:grpSp>
      <p:sp>
        <p:nvSpPr>
          <p:cNvPr id="354" name="Freeform 211"/>
          <p:cNvSpPr>
            <a:spLocks noEditPoints="1"/>
          </p:cNvSpPr>
          <p:nvPr/>
        </p:nvSpPr>
        <p:spPr bwMode="auto">
          <a:xfrm>
            <a:off x="9894566" y="3714983"/>
            <a:ext cx="1233107" cy="1235036"/>
          </a:xfrm>
          <a:custGeom>
            <a:avLst/>
            <a:gdLst>
              <a:gd name="T0" fmla="*/ 639 w 678"/>
              <a:gd name="T1" fmla="*/ 299 h 678"/>
              <a:gd name="T2" fmla="*/ 665 w 678"/>
              <a:gd name="T3" fmla="*/ 244 h 678"/>
              <a:gd name="T4" fmla="*/ 600 w 678"/>
              <a:gd name="T5" fmla="*/ 188 h 678"/>
              <a:gd name="T6" fmla="*/ 602 w 678"/>
              <a:gd name="T7" fmla="*/ 125 h 678"/>
              <a:gd name="T8" fmla="*/ 520 w 678"/>
              <a:gd name="T9" fmla="*/ 100 h 678"/>
              <a:gd name="T10" fmla="*/ 502 w 678"/>
              <a:gd name="T11" fmla="*/ 42 h 678"/>
              <a:gd name="T12" fmla="*/ 418 w 678"/>
              <a:gd name="T13" fmla="*/ 50 h 678"/>
              <a:gd name="T14" fmla="*/ 373 w 678"/>
              <a:gd name="T15" fmla="*/ 2 h 678"/>
              <a:gd name="T16" fmla="*/ 340 w 678"/>
              <a:gd name="T17" fmla="*/ 0 h 678"/>
              <a:gd name="T18" fmla="*/ 339 w 678"/>
              <a:gd name="T19" fmla="*/ 0 h 678"/>
              <a:gd name="T20" fmla="*/ 325 w 678"/>
              <a:gd name="T21" fmla="*/ 0 h 678"/>
              <a:gd name="T22" fmla="*/ 299 w 678"/>
              <a:gd name="T23" fmla="*/ 42 h 678"/>
              <a:gd name="T24" fmla="*/ 244 w 678"/>
              <a:gd name="T25" fmla="*/ 14 h 678"/>
              <a:gd name="T26" fmla="*/ 189 w 678"/>
              <a:gd name="T27" fmla="*/ 78 h 678"/>
              <a:gd name="T28" fmla="*/ 125 w 678"/>
              <a:gd name="T29" fmla="*/ 77 h 678"/>
              <a:gd name="T30" fmla="*/ 105 w 678"/>
              <a:gd name="T31" fmla="*/ 94 h 678"/>
              <a:gd name="T32" fmla="*/ 101 w 678"/>
              <a:gd name="T33" fmla="*/ 158 h 678"/>
              <a:gd name="T34" fmla="*/ 42 w 678"/>
              <a:gd name="T35" fmla="*/ 176 h 678"/>
              <a:gd name="T36" fmla="*/ 48 w 678"/>
              <a:gd name="T37" fmla="*/ 263 h 678"/>
              <a:gd name="T38" fmla="*/ 2 w 678"/>
              <a:gd name="T39" fmla="*/ 305 h 678"/>
              <a:gd name="T40" fmla="*/ 2 w 678"/>
              <a:gd name="T41" fmla="*/ 376 h 678"/>
              <a:gd name="T42" fmla="*/ 48 w 678"/>
              <a:gd name="T43" fmla="*/ 415 h 678"/>
              <a:gd name="T44" fmla="*/ 41 w 678"/>
              <a:gd name="T45" fmla="*/ 499 h 678"/>
              <a:gd name="T46" fmla="*/ 101 w 678"/>
              <a:gd name="T47" fmla="*/ 523 h 678"/>
              <a:gd name="T48" fmla="*/ 79 w 678"/>
              <a:gd name="T49" fmla="*/ 557 h 678"/>
              <a:gd name="T50" fmla="*/ 88 w 678"/>
              <a:gd name="T51" fmla="*/ 567 h 678"/>
              <a:gd name="T52" fmla="*/ 97 w 678"/>
              <a:gd name="T53" fmla="*/ 576 h 678"/>
              <a:gd name="T54" fmla="*/ 156 w 678"/>
              <a:gd name="T55" fmla="*/ 581 h 678"/>
              <a:gd name="T56" fmla="*/ 177 w 678"/>
              <a:gd name="T57" fmla="*/ 636 h 678"/>
              <a:gd name="T58" fmla="*/ 261 w 678"/>
              <a:gd name="T59" fmla="*/ 631 h 678"/>
              <a:gd name="T60" fmla="*/ 305 w 678"/>
              <a:gd name="T61" fmla="*/ 676 h 678"/>
              <a:gd name="T62" fmla="*/ 374 w 678"/>
              <a:gd name="T63" fmla="*/ 676 h 678"/>
              <a:gd name="T64" fmla="*/ 415 w 678"/>
              <a:gd name="T65" fmla="*/ 634 h 678"/>
              <a:gd name="T66" fmla="*/ 499 w 678"/>
              <a:gd name="T67" fmla="*/ 638 h 678"/>
              <a:gd name="T68" fmla="*/ 520 w 678"/>
              <a:gd name="T69" fmla="*/ 581 h 678"/>
              <a:gd name="T70" fmla="*/ 601 w 678"/>
              <a:gd name="T71" fmla="*/ 554 h 678"/>
              <a:gd name="T72" fmla="*/ 597 w 678"/>
              <a:gd name="T73" fmla="*/ 493 h 678"/>
              <a:gd name="T74" fmla="*/ 663 w 678"/>
              <a:gd name="T75" fmla="*/ 439 h 678"/>
              <a:gd name="T76" fmla="*/ 639 w 678"/>
              <a:gd name="T77" fmla="*/ 382 h 678"/>
              <a:gd name="T78" fmla="*/ 678 w 678"/>
              <a:gd name="T79" fmla="*/ 339 h 678"/>
              <a:gd name="T80" fmla="*/ 339 w 678"/>
              <a:gd name="T81" fmla="*/ 590 h 678"/>
              <a:gd name="T82" fmla="*/ 159 w 678"/>
              <a:gd name="T83" fmla="*/ 514 h 678"/>
              <a:gd name="T84" fmla="*/ 153 w 678"/>
              <a:gd name="T85" fmla="*/ 508 h 678"/>
              <a:gd name="T86" fmla="*/ 135 w 678"/>
              <a:gd name="T87" fmla="*/ 485 h 678"/>
              <a:gd name="T88" fmla="*/ 131 w 678"/>
              <a:gd name="T89" fmla="*/ 479 h 678"/>
              <a:gd name="T90" fmla="*/ 120 w 678"/>
              <a:gd name="T91" fmla="*/ 461 h 678"/>
              <a:gd name="T92" fmla="*/ 166 w 678"/>
              <a:gd name="T93" fmla="*/ 158 h 678"/>
              <a:gd name="T94" fmla="*/ 329 w 678"/>
              <a:gd name="T95" fmla="*/ 88 h 678"/>
              <a:gd name="T96" fmla="*/ 339 w 678"/>
              <a:gd name="T97" fmla="*/ 88 h 678"/>
              <a:gd name="T98" fmla="*/ 340 w 678"/>
              <a:gd name="T99" fmla="*/ 88 h 678"/>
              <a:gd name="T100" fmla="*/ 590 w 678"/>
              <a:gd name="T101" fmla="*/ 339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78" h="678">
                <a:moveTo>
                  <a:pt x="677" y="305"/>
                </a:moveTo>
                <a:cubicBezTo>
                  <a:pt x="639" y="299"/>
                  <a:pt x="639" y="299"/>
                  <a:pt x="639" y="299"/>
                </a:cubicBezTo>
                <a:cubicBezTo>
                  <a:pt x="636" y="288"/>
                  <a:pt x="633" y="277"/>
                  <a:pt x="630" y="266"/>
                </a:cubicBezTo>
                <a:cubicBezTo>
                  <a:pt x="647" y="255"/>
                  <a:pt x="658" y="248"/>
                  <a:pt x="665" y="244"/>
                </a:cubicBezTo>
                <a:cubicBezTo>
                  <a:pt x="658" y="221"/>
                  <a:pt x="649" y="200"/>
                  <a:pt x="639" y="180"/>
                </a:cubicBezTo>
                <a:cubicBezTo>
                  <a:pt x="600" y="188"/>
                  <a:pt x="600" y="188"/>
                  <a:pt x="600" y="188"/>
                </a:cubicBezTo>
                <a:cubicBezTo>
                  <a:pt x="595" y="177"/>
                  <a:pt x="586" y="169"/>
                  <a:pt x="578" y="158"/>
                </a:cubicBezTo>
                <a:cubicBezTo>
                  <a:pt x="590" y="142"/>
                  <a:pt x="597" y="132"/>
                  <a:pt x="602" y="125"/>
                </a:cubicBezTo>
                <a:cubicBezTo>
                  <a:pt x="588" y="107"/>
                  <a:pt x="571" y="91"/>
                  <a:pt x="553" y="76"/>
                </a:cubicBezTo>
                <a:cubicBezTo>
                  <a:pt x="520" y="100"/>
                  <a:pt x="520" y="100"/>
                  <a:pt x="520" y="100"/>
                </a:cubicBezTo>
                <a:cubicBezTo>
                  <a:pt x="512" y="92"/>
                  <a:pt x="503" y="86"/>
                  <a:pt x="492" y="81"/>
                </a:cubicBezTo>
                <a:cubicBezTo>
                  <a:pt x="497" y="62"/>
                  <a:pt x="500" y="50"/>
                  <a:pt x="502" y="42"/>
                </a:cubicBezTo>
                <a:cubicBezTo>
                  <a:pt x="482" y="31"/>
                  <a:pt x="460" y="22"/>
                  <a:pt x="438" y="15"/>
                </a:cubicBezTo>
                <a:cubicBezTo>
                  <a:pt x="418" y="50"/>
                  <a:pt x="418" y="50"/>
                  <a:pt x="418" y="50"/>
                </a:cubicBezTo>
                <a:cubicBezTo>
                  <a:pt x="404" y="45"/>
                  <a:pt x="393" y="42"/>
                  <a:pt x="379" y="42"/>
                </a:cubicBezTo>
                <a:cubicBezTo>
                  <a:pt x="376" y="23"/>
                  <a:pt x="375" y="10"/>
                  <a:pt x="373" y="2"/>
                </a:cubicBezTo>
                <a:cubicBezTo>
                  <a:pt x="365" y="1"/>
                  <a:pt x="356" y="1"/>
                  <a:pt x="347" y="0"/>
                </a:cubicBezTo>
                <a:cubicBezTo>
                  <a:pt x="345" y="0"/>
                  <a:pt x="343" y="0"/>
                  <a:pt x="340" y="0"/>
                </a:cubicBezTo>
                <a:cubicBezTo>
                  <a:pt x="340" y="0"/>
                  <a:pt x="340" y="0"/>
                  <a:pt x="339" y="0"/>
                </a:cubicBezTo>
                <a:cubicBezTo>
                  <a:pt x="339" y="0"/>
                  <a:pt x="339" y="0"/>
                  <a:pt x="339" y="0"/>
                </a:cubicBezTo>
                <a:cubicBezTo>
                  <a:pt x="338" y="0"/>
                  <a:pt x="338" y="0"/>
                  <a:pt x="337" y="0"/>
                </a:cubicBezTo>
                <a:cubicBezTo>
                  <a:pt x="333" y="0"/>
                  <a:pt x="329" y="0"/>
                  <a:pt x="325" y="0"/>
                </a:cubicBezTo>
                <a:cubicBezTo>
                  <a:pt x="318" y="1"/>
                  <a:pt x="312" y="1"/>
                  <a:pt x="305" y="2"/>
                </a:cubicBezTo>
                <a:cubicBezTo>
                  <a:pt x="299" y="42"/>
                  <a:pt x="299" y="42"/>
                  <a:pt x="299" y="42"/>
                </a:cubicBezTo>
                <a:cubicBezTo>
                  <a:pt x="285" y="42"/>
                  <a:pt x="274" y="45"/>
                  <a:pt x="263" y="47"/>
                </a:cubicBezTo>
                <a:cubicBezTo>
                  <a:pt x="254" y="31"/>
                  <a:pt x="248" y="21"/>
                  <a:pt x="244" y="14"/>
                </a:cubicBezTo>
                <a:cubicBezTo>
                  <a:pt x="221" y="21"/>
                  <a:pt x="199" y="29"/>
                  <a:pt x="179" y="40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78" y="86"/>
                  <a:pt x="167" y="92"/>
                  <a:pt x="156" y="100"/>
                </a:cubicBezTo>
                <a:cubicBezTo>
                  <a:pt x="141" y="89"/>
                  <a:pt x="131" y="82"/>
                  <a:pt x="125" y="77"/>
                </a:cubicBezTo>
                <a:cubicBezTo>
                  <a:pt x="118" y="82"/>
                  <a:pt x="112" y="87"/>
                  <a:pt x="106" y="93"/>
                </a:cubicBezTo>
                <a:cubicBezTo>
                  <a:pt x="106" y="93"/>
                  <a:pt x="105" y="94"/>
                  <a:pt x="105" y="94"/>
                </a:cubicBezTo>
                <a:cubicBezTo>
                  <a:pt x="94" y="104"/>
                  <a:pt x="84" y="115"/>
                  <a:pt x="75" y="127"/>
                </a:cubicBezTo>
                <a:cubicBezTo>
                  <a:pt x="101" y="158"/>
                  <a:pt x="101" y="158"/>
                  <a:pt x="101" y="158"/>
                </a:cubicBezTo>
                <a:cubicBezTo>
                  <a:pt x="92" y="166"/>
                  <a:pt x="87" y="177"/>
                  <a:pt x="78" y="186"/>
                </a:cubicBezTo>
                <a:cubicBezTo>
                  <a:pt x="61" y="181"/>
                  <a:pt x="50" y="178"/>
                  <a:pt x="42" y="176"/>
                </a:cubicBezTo>
                <a:cubicBezTo>
                  <a:pt x="31" y="197"/>
                  <a:pt x="22" y="218"/>
                  <a:pt x="15" y="241"/>
                </a:cubicBezTo>
                <a:cubicBezTo>
                  <a:pt x="48" y="263"/>
                  <a:pt x="48" y="263"/>
                  <a:pt x="48" y="263"/>
                </a:cubicBezTo>
                <a:cubicBezTo>
                  <a:pt x="45" y="274"/>
                  <a:pt x="43" y="288"/>
                  <a:pt x="40" y="299"/>
                </a:cubicBezTo>
                <a:cubicBezTo>
                  <a:pt x="22" y="302"/>
                  <a:pt x="10" y="303"/>
                  <a:pt x="2" y="305"/>
                </a:cubicBezTo>
                <a:cubicBezTo>
                  <a:pt x="1" y="316"/>
                  <a:pt x="0" y="327"/>
                  <a:pt x="0" y="339"/>
                </a:cubicBezTo>
                <a:cubicBezTo>
                  <a:pt x="0" y="352"/>
                  <a:pt x="1" y="364"/>
                  <a:pt x="2" y="376"/>
                </a:cubicBezTo>
                <a:cubicBezTo>
                  <a:pt x="40" y="382"/>
                  <a:pt x="40" y="382"/>
                  <a:pt x="40" y="382"/>
                </a:cubicBezTo>
                <a:cubicBezTo>
                  <a:pt x="43" y="393"/>
                  <a:pt x="45" y="404"/>
                  <a:pt x="48" y="415"/>
                </a:cubicBezTo>
                <a:cubicBezTo>
                  <a:pt x="32" y="424"/>
                  <a:pt x="21" y="430"/>
                  <a:pt x="14" y="434"/>
                </a:cubicBezTo>
                <a:cubicBezTo>
                  <a:pt x="21" y="457"/>
                  <a:pt x="30" y="479"/>
                  <a:pt x="41" y="499"/>
                </a:cubicBezTo>
                <a:cubicBezTo>
                  <a:pt x="78" y="490"/>
                  <a:pt x="78" y="490"/>
                  <a:pt x="78" y="490"/>
                </a:cubicBezTo>
                <a:cubicBezTo>
                  <a:pt x="84" y="501"/>
                  <a:pt x="92" y="512"/>
                  <a:pt x="101" y="523"/>
                </a:cubicBezTo>
                <a:cubicBezTo>
                  <a:pt x="89" y="537"/>
                  <a:pt x="82" y="546"/>
                  <a:pt x="76" y="553"/>
                </a:cubicBezTo>
                <a:cubicBezTo>
                  <a:pt x="77" y="554"/>
                  <a:pt x="78" y="555"/>
                  <a:pt x="79" y="557"/>
                </a:cubicBezTo>
                <a:cubicBezTo>
                  <a:pt x="82" y="560"/>
                  <a:pt x="85" y="564"/>
                  <a:pt x="88" y="567"/>
                </a:cubicBezTo>
                <a:cubicBezTo>
                  <a:pt x="88" y="567"/>
                  <a:pt x="88" y="567"/>
                  <a:pt x="88" y="567"/>
                </a:cubicBezTo>
                <a:cubicBezTo>
                  <a:pt x="91" y="570"/>
                  <a:pt x="93" y="572"/>
                  <a:pt x="96" y="575"/>
                </a:cubicBezTo>
                <a:cubicBezTo>
                  <a:pt x="96" y="575"/>
                  <a:pt x="96" y="575"/>
                  <a:pt x="97" y="576"/>
                </a:cubicBezTo>
                <a:cubicBezTo>
                  <a:pt x="106" y="585"/>
                  <a:pt x="116" y="594"/>
                  <a:pt x="127" y="603"/>
                </a:cubicBezTo>
                <a:cubicBezTo>
                  <a:pt x="156" y="581"/>
                  <a:pt x="156" y="581"/>
                  <a:pt x="156" y="581"/>
                </a:cubicBezTo>
                <a:cubicBezTo>
                  <a:pt x="167" y="587"/>
                  <a:pt x="175" y="595"/>
                  <a:pt x="186" y="600"/>
                </a:cubicBezTo>
                <a:cubicBezTo>
                  <a:pt x="182" y="617"/>
                  <a:pt x="179" y="629"/>
                  <a:pt x="177" y="636"/>
                </a:cubicBezTo>
                <a:cubicBezTo>
                  <a:pt x="197" y="648"/>
                  <a:pt x="219" y="657"/>
                  <a:pt x="242" y="664"/>
                </a:cubicBezTo>
                <a:cubicBezTo>
                  <a:pt x="261" y="631"/>
                  <a:pt x="261" y="631"/>
                  <a:pt x="261" y="631"/>
                </a:cubicBezTo>
                <a:cubicBezTo>
                  <a:pt x="272" y="636"/>
                  <a:pt x="285" y="636"/>
                  <a:pt x="299" y="639"/>
                </a:cubicBezTo>
                <a:cubicBezTo>
                  <a:pt x="302" y="656"/>
                  <a:pt x="304" y="668"/>
                  <a:pt x="305" y="676"/>
                </a:cubicBezTo>
                <a:cubicBezTo>
                  <a:pt x="316" y="677"/>
                  <a:pt x="328" y="678"/>
                  <a:pt x="339" y="678"/>
                </a:cubicBezTo>
                <a:cubicBezTo>
                  <a:pt x="351" y="678"/>
                  <a:pt x="362" y="677"/>
                  <a:pt x="374" y="676"/>
                </a:cubicBezTo>
                <a:cubicBezTo>
                  <a:pt x="379" y="639"/>
                  <a:pt x="379" y="639"/>
                  <a:pt x="379" y="639"/>
                </a:cubicBezTo>
                <a:cubicBezTo>
                  <a:pt x="390" y="636"/>
                  <a:pt x="404" y="636"/>
                  <a:pt x="415" y="634"/>
                </a:cubicBezTo>
                <a:cubicBezTo>
                  <a:pt x="424" y="648"/>
                  <a:pt x="429" y="658"/>
                  <a:pt x="433" y="665"/>
                </a:cubicBezTo>
                <a:cubicBezTo>
                  <a:pt x="456" y="658"/>
                  <a:pt x="478" y="649"/>
                  <a:pt x="499" y="638"/>
                </a:cubicBezTo>
                <a:cubicBezTo>
                  <a:pt x="490" y="600"/>
                  <a:pt x="490" y="600"/>
                  <a:pt x="490" y="600"/>
                </a:cubicBezTo>
                <a:cubicBezTo>
                  <a:pt x="501" y="595"/>
                  <a:pt x="512" y="589"/>
                  <a:pt x="520" y="581"/>
                </a:cubicBezTo>
                <a:cubicBezTo>
                  <a:pt x="535" y="591"/>
                  <a:pt x="545" y="598"/>
                  <a:pt x="552" y="603"/>
                </a:cubicBezTo>
                <a:cubicBezTo>
                  <a:pt x="570" y="589"/>
                  <a:pt x="586" y="572"/>
                  <a:pt x="601" y="554"/>
                </a:cubicBezTo>
                <a:cubicBezTo>
                  <a:pt x="578" y="523"/>
                  <a:pt x="578" y="523"/>
                  <a:pt x="578" y="523"/>
                </a:cubicBezTo>
                <a:cubicBezTo>
                  <a:pt x="586" y="515"/>
                  <a:pt x="592" y="504"/>
                  <a:pt x="597" y="493"/>
                </a:cubicBezTo>
                <a:cubicBezTo>
                  <a:pt x="616" y="497"/>
                  <a:pt x="628" y="500"/>
                  <a:pt x="636" y="502"/>
                </a:cubicBezTo>
                <a:cubicBezTo>
                  <a:pt x="647" y="482"/>
                  <a:pt x="656" y="461"/>
                  <a:pt x="663" y="439"/>
                </a:cubicBezTo>
                <a:cubicBezTo>
                  <a:pt x="630" y="418"/>
                  <a:pt x="630" y="418"/>
                  <a:pt x="630" y="418"/>
                </a:cubicBezTo>
                <a:cubicBezTo>
                  <a:pt x="633" y="407"/>
                  <a:pt x="636" y="393"/>
                  <a:pt x="639" y="382"/>
                </a:cubicBezTo>
                <a:cubicBezTo>
                  <a:pt x="657" y="379"/>
                  <a:pt x="668" y="377"/>
                  <a:pt x="676" y="376"/>
                </a:cubicBezTo>
                <a:cubicBezTo>
                  <a:pt x="678" y="364"/>
                  <a:pt x="678" y="352"/>
                  <a:pt x="678" y="339"/>
                </a:cubicBezTo>
                <a:cubicBezTo>
                  <a:pt x="678" y="328"/>
                  <a:pt x="678" y="316"/>
                  <a:pt x="677" y="305"/>
                </a:cubicBezTo>
                <a:close/>
                <a:moveTo>
                  <a:pt x="339" y="590"/>
                </a:moveTo>
                <a:cubicBezTo>
                  <a:pt x="269" y="590"/>
                  <a:pt x="205" y="561"/>
                  <a:pt x="160" y="514"/>
                </a:cubicBezTo>
                <a:cubicBezTo>
                  <a:pt x="159" y="514"/>
                  <a:pt x="159" y="514"/>
                  <a:pt x="159" y="514"/>
                </a:cubicBezTo>
                <a:cubicBezTo>
                  <a:pt x="157" y="512"/>
                  <a:pt x="155" y="510"/>
                  <a:pt x="153" y="508"/>
                </a:cubicBezTo>
                <a:cubicBezTo>
                  <a:pt x="153" y="508"/>
                  <a:pt x="153" y="508"/>
                  <a:pt x="153" y="508"/>
                </a:cubicBezTo>
                <a:cubicBezTo>
                  <a:pt x="151" y="505"/>
                  <a:pt x="149" y="503"/>
                  <a:pt x="147" y="500"/>
                </a:cubicBezTo>
                <a:cubicBezTo>
                  <a:pt x="143" y="495"/>
                  <a:pt x="139" y="490"/>
                  <a:pt x="135" y="485"/>
                </a:cubicBezTo>
                <a:cubicBezTo>
                  <a:pt x="134" y="484"/>
                  <a:pt x="133" y="482"/>
                  <a:pt x="132" y="481"/>
                </a:cubicBezTo>
                <a:cubicBezTo>
                  <a:pt x="132" y="480"/>
                  <a:pt x="131" y="480"/>
                  <a:pt x="131" y="479"/>
                </a:cubicBezTo>
                <a:cubicBezTo>
                  <a:pt x="125" y="470"/>
                  <a:pt x="121" y="464"/>
                  <a:pt x="121" y="464"/>
                </a:cubicBezTo>
                <a:cubicBezTo>
                  <a:pt x="120" y="463"/>
                  <a:pt x="120" y="462"/>
                  <a:pt x="120" y="461"/>
                </a:cubicBezTo>
                <a:cubicBezTo>
                  <a:pt x="100" y="425"/>
                  <a:pt x="88" y="383"/>
                  <a:pt x="88" y="339"/>
                </a:cubicBezTo>
                <a:cubicBezTo>
                  <a:pt x="88" y="268"/>
                  <a:pt x="118" y="203"/>
                  <a:pt x="166" y="158"/>
                </a:cubicBezTo>
                <a:cubicBezTo>
                  <a:pt x="166" y="157"/>
                  <a:pt x="166" y="157"/>
                  <a:pt x="167" y="157"/>
                </a:cubicBezTo>
                <a:cubicBezTo>
                  <a:pt x="209" y="116"/>
                  <a:pt x="266" y="91"/>
                  <a:pt x="329" y="88"/>
                </a:cubicBezTo>
                <a:cubicBezTo>
                  <a:pt x="332" y="88"/>
                  <a:pt x="335" y="88"/>
                  <a:pt x="338" y="88"/>
                </a:cubicBezTo>
                <a:cubicBezTo>
                  <a:pt x="338" y="88"/>
                  <a:pt x="339" y="88"/>
                  <a:pt x="339" y="88"/>
                </a:cubicBezTo>
                <a:cubicBezTo>
                  <a:pt x="339" y="88"/>
                  <a:pt x="339" y="88"/>
                  <a:pt x="339" y="88"/>
                </a:cubicBezTo>
                <a:cubicBezTo>
                  <a:pt x="340" y="88"/>
                  <a:pt x="340" y="88"/>
                  <a:pt x="340" y="88"/>
                </a:cubicBezTo>
                <a:cubicBezTo>
                  <a:pt x="342" y="88"/>
                  <a:pt x="343" y="88"/>
                  <a:pt x="345" y="88"/>
                </a:cubicBezTo>
                <a:cubicBezTo>
                  <a:pt x="481" y="91"/>
                  <a:pt x="590" y="202"/>
                  <a:pt x="590" y="339"/>
                </a:cubicBezTo>
                <a:cubicBezTo>
                  <a:pt x="590" y="478"/>
                  <a:pt x="478" y="590"/>
                  <a:pt x="339" y="59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355" name="Freeform 212"/>
          <p:cNvSpPr>
            <a:spLocks/>
          </p:cNvSpPr>
          <p:nvPr/>
        </p:nvSpPr>
        <p:spPr bwMode="auto">
          <a:xfrm>
            <a:off x="8381647" y="3786383"/>
            <a:ext cx="905050" cy="908910"/>
          </a:xfrm>
          <a:custGeom>
            <a:avLst/>
            <a:gdLst>
              <a:gd name="T0" fmla="*/ 249 w 498"/>
              <a:gd name="T1" fmla="*/ 498 h 498"/>
              <a:gd name="T2" fmla="*/ 71 w 498"/>
              <a:gd name="T3" fmla="*/ 423 h 498"/>
              <a:gd name="T4" fmla="*/ 70 w 498"/>
              <a:gd name="T5" fmla="*/ 422 h 498"/>
              <a:gd name="T6" fmla="*/ 65 w 498"/>
              <a:gd name="T7" fmla="*/ 417 h 498"/>
              <a:gd name="T8" fmla="*/ 65 w 498"/>
              <a:gd name="T9" fmla="*/ 417 h 498"/>
              <a:gd name="T10" fmla="*/ 58 w 498"/>
              <a:gd name="T11" fmla="*/ 409 h 498"/>
              <a:gd name="T12" fmla="*/ 46 w 498"/>
              <a:gd name="T13" fmla="*/ 394 h 498"/>
              <a:gd name="T14" fmla="*/ 43 w 498"/>
              <a:gd name="T15" fmla="*/ 390 h 498"/>
              <a:gd name="T16" fmla="*/ 42 w 498"/>
              <a:gd name="T17" fmla="*/ 388 h 498"/>
              <a:gd name="T18" fmla="*/ 32 w 498"/>
              <a:gd name="T19" fmla="*/ 373 h 498"/>
              <a:gd name="T20" fmla="*/ 31 w 498"/>
              <a:gd name="T21" fmla="*/ 370 h 498"/>
              <a:gd name="T22" fmla="*/ 0 w 498"/>
              <a:gd name="T23" fmla="*/ 249 h 498"/>
              <a:gd name="T24" fmla="*/ 77 w 498"/>
              <a:gd name="T25" fmla="*/ 69 h 498"/>
              <a:gd name="T26" fmla="*/ 78 w 498"/>
              <a:gd name="T27" fmla="*/ 68 h 498"/>
              <a:gd name="T28" fmla="*/ 238 w 498"/>
              <a:gd name="T29" fmla="*/ 0 h 498"/>
              <a:gd name="T30" fmla="*/ 247 w 498"/>
              <a:gd name="T31" fmla="*/ 0 h 498"/>
              <a:gd name="T32" fmla="*/ 249 w 498"/>
              <a:gd name="T33" fmla="*/ 0 h 498"/>
              <a:gd name="T34" fmla="*/ 249 w 498"/>
              <a:gd name="T35" fmla="*/ 0 h 498"/>
              <a:gd name="T36" fmla="*/ 250 w 498"/>
              <a:gd name="T37" fmla="*/ 0 h 498"/>
              <a:gd name="T38" fmla="*/ 255 w 498"/>
              <a:gd name="T39" fmla="*/ 0 h 498"/>
              <a:gd name="T40" fmla="*/ 498 w 498"/>
              <a:gd name="T41" fmla="*/ 249 h 498"/>
              <a:gd name="T42" fmla="*/ 249 w 498"/>
              <a:gd name="T43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8" h="498">
                <a:moveTo>
                  <a:pt x="249" y="498"/>
                </a:moveTo>
                <a:cubicBezTo>
                  <a:pt x="179" y="498"/>
                  <a:pt x="116" y="469"/>
                  <a:pt x="71" y="423"/>
                </a:cubicBezTo>
                <a:cubicBezTo>
                  <a:pt x="70" y="423"/>
                  <a:pt x="70" y="423"/>
                  <a:pt x="70" y="422"/>
                </a:cubicBezTo>
                <a:cubicBezTo>
                  <a:pt x="68" y="421"/>
                  <a:pt x="66" y="419"/>
                  <a:pt x="65" y="417"/>
                </a:cubicBezTo>
                <a:cubicBezTo>
                  <a:pt x="65" y="417"/>
                  <a:pt x="65" y="417"/>
                  <a:pt x="65" y="417"/>
                </a:cubicBezTo>
                <a:cubicBezTo>
                  <a:pt x="62" y="414"/>
                  <a:pt x="60" y="411"/>
                  <a:pt x="58" y="409"/>
                </a:cubicBezTo>
                <a:cubicBezTo>
                  <a:pt x="54" y="404"/>
                  <a:pt x="50" y="399"/>
                  <a:pt x="46" y="394"/>
                </a:cubicBezTo>
                <a:cubicBezTo>
                  <a:pt x="45" y="392"/>
                  <a:pt x="44" y="391"/>
                  <a:pt x="43" y="390"/>
                </a:cubicBezTo>
                <a:cubicBezTo>
                  <a:pt x="43" y="389"/>
                  <a:pt x="42" y="388"/>
                  <a:pt x="42" y="388"/>
                </a:cubicBezTo>
                <a:cubicBezTo>
                  <a:pt x="36" y="379"/>
                  <a:pt x="32" y="373"/>
                  <a:pt x="32" y="373"/>
                </a:cubicBezTo>
                <a:cubicBezTo>
                  <a:pt x="32" y="372"/>
                  <a:pt x="31" y="371"/>
                  <a:pt x="31" y="370"/>
                </a:cubicBezTo>
                <a:cubicBezTo>
                  <a:pt x="11" y="334"/>
                  <a:pt x="0" y="293"/>
                  <a:pt x="0" y="249"/>
                </a:cubicBezTo>
                <a:cubicBezTo>
                  <a:pt x="0" y="178"/>
                  <a:pt x="29" y="114"/>
                  <a:pt x="77" y="69"/>
                </a:cubicBezTo>
                <a:cubicBezTo>
                  <a:pt x="77" y="69"/>
                  <a:pt x="77" y="69"/>
                  <a:pt x="78" y="68"/>
                </a:cubicBezTo>
                <a:cubicBezTo>
                  <a:pt x="120" y="28"/>
                  <a:pt x="176" y="3"/>
                  <a:pt x="238" y="0"/>
                </a:cubicBezTo>
                <a:cubicBezTo>
                  <a:pt x="241" y="0"/>
                  <a:pt x="244" y="0"/>
                  <a:pt x="247" y="0"/>
                </a:cubicBezTo>
                <a:cubicBezTo>
                  <a:pt x="248" y="0"/>
                  <a:pt x="248" y="0"/>
                  <a:pt x="249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49" y="0"/>
                  <a:pt x="249" y="0"/>
                  <a:pt x="250" y="0"/>
                </a:cubicBezTo>
                <a:cubicBezTo>
                  <a:pt x="251" y="0"/>
                  <a:pt x="253" y="0"/>
                  <a:pt x="255" y="0"/>
                </a:cubicBezTo>
                <a:cubicBezTo>
                  <a:pt x="390" y="3"/>
                  <a:pt x="498" y="113"/>
                  <a:pt x="498" y="249"/>
                </a:cubicBezTo>
                <a:cubicBezTo>
                  <a:pt x="498" y="387"/>
                  <a:pt x="387" y="498"/>
                  <a:pt x="249" y="4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grpSp>
        <p:nvGrpSpPr>
          <p:cNvPr id="356" name="Group 355"/>
          <p:cNvGrpSpPr/>
          <p:nvPr/>
        </p:nvGrpSpPr>
        <p:grpSpPr>
          <a:xfrm>
            <a:off x="8530236" y="4073916"/>
            <a:ext cx="609799" cy="326127"/>
            <a:chOff x="7020228" y="5167780"/>
            <a:chExt cx="650452" cy="347869"/>
          </a:xfrm>
          <a:solidFill>
            <a:schemeClr val="bg2">
              <a:lumMod val="50000"/>
            </a:schemeClr>
          </a:solidFill>
        </p:grpSpPr>
        <p:sp>
          <p:nvSpPr>
            <p:cNvPr id="357" name="Freeform 213"/>
            <p:cNvSpPr>
              <a:spLocks/>
            </p:cNvSpPr>
            <p:nvPr/>
          </p:nvSpPr>
          <p:spPr bwMode="auto">
            <a:xfrm>
              <a:off x="7020228" y="5381853"/>
              <a:ext cx="148204" cy="104978"/>
            </a:xfrm>
            <a:custGeom>
              <a:avLst/>
              <a:gdLst>
                <a:gd name="T0" fmla="*/ 0 w 77"/>
                <a:gd name="T1" fmla="*/ 54 h 55"/>
                <a:gd name="T2" fmla="*/ 11 w 77"/>
                <a:gd name="T3" fmla="*/ 54 h 55"/>
                <a:gd name="T4" fmla="*/ 11 w 77"/>
                <a:gd name="T5" fmla="*/ 10 h 55"/>
                <a:gd name="T6" fmla="*/ 28 w 77"/>
                <a:gd name="T7" fmla="*/ 48 h 55"/>
                <a:gd name="T8" fmla="*/ 38 w 77"/>
                <a:gd name="T9" fmla="*/ 55 h 55"/>
                <a:gd name="T10" fmla="*/ 48 w 77"/>
                <a:gd name="T11" fmla="*/ 48 h 55"/>
                <a:gd name="T12" fmla="*/ 66 w 77"/>
                <a:gd name="T13" fmla="*/ 10 h 55"/>
                <a:gd name="T14" fmla="*/ 66 w 77"/>
                <a:gd name="T15" fmla="*/ 54 h 55"/>
                <a:gd name="T16" fmla="*/ 77 w 77"/>
                <a:gd name="T17" fmla="*/ 54 h 55"/>
                <a:gd name="T18" fmla="*/ 77 w 77"/>
                <a:gd name="T19" fmla="*/ 10 h 55"/>
                <a:gd name="T20" fmla="*/ 72 w 77"/>
                <a:gd name="T21" fmla="*/ 2 h 55"/>
                <a:gd name="T22" fmla="*/ 55 w 77"/>
                <a:gd name="T23" fmla="*/ 8 h 55"/>
                <a:gd name="T24" fmla="*/ 38 w 77"/>
                <a:gd name="T25" fmla="*/ 46 h 55"/>
                <a:gd name="T26" fmla="*/ 22 w 77"/>
                <a:gd name="T27" fmla="*/ 8 h 55"/>
                <a:gd name="T28" fmla="*/ 5 w 77"/>
                <a:gd name="T29" fmla="*/ 2 h 55"/>
                <a:gd name="T30" fmla="*/ 0 w 77"/>
                <a:gd name="T31" fmla="*/ 10 h 55"/>
                <a:gd name="T32" fmla="*/ 0 w 77"/>
                <a:gd name="T33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55">
                  <a:moveTo>
                    <a:pt x="0" y="54"/>
                  </a:moveTo>
                  <a:cubicBezTo>
                    <a:pt x="11" y="54"/>
                    <a:pt x="11" y="54"/>
                    <a:pt x="11" y="5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0" y="53"/>
                    <a:pt x="33" y="55"/>
                    <a:pt x="38" y="55"/>
                  </a:cubicBezTo>
                  <a:cubicBezTo>
                    <a:pt x="44" y="55"/>
                    <a:pt x="46" y="53"/>
                    <a:pt x="48" y="48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6"/>
                    <a:pt x="75" y="4"/>
                    <a:pt x="72" y="2"/>
                  </a:cubicBezTo>
                  <a:cubicBezTo>
                    <a:pt x="63" y="0"/>
                    <a:pt x="58" y="2"/>
                    <a:pt x="55" y="8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9" y="2"/>
                    <a:pt x="13" y="0"/>
                    <a:pt x="5" y="2"/>
                  </a:cubicBezTo>
                  <a:cubicBezTo>
                    <a:pt x="1" y="4"/>
                    <a:pt x="0" y="6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58" name="Freeform 214"/>
            <p:cNvSpPr>
              <a:spLocks/>
            </p:cNvSpPr>
            <p:nvPr/>
          </p:nvSpPr>
          <p:spPr bwMode="auto">
            <a:xfrm>
              <a:off x="7186958" y="5416846"/>
              <a:ext cx="102920" cy="98803"/>
            </a:xfrm>
            <a:custGeom>
              <a:avLst/>
              <a:gdLst>
                <a:gd name="T0" fmla="*/ 0 w 53"/>
                <a:gd name="T1" fmla="*/ 0 h 51"/>
                <a:gd name="T2" fmla="*/ 11 w 53"/>
                <a:gd name="T3" fmla="*/ 0 h 51"/>
                <a:gd name="T4" fmla="*/ 11 w 53"/>
                <a:gd name="T5" fmla="*/ 24 h 51"/>
                <a:gd name="T6" fmla="*/ 18 w 53"/>
                <a:gd name="T7" fmla="*/ 29 h 51"/>
                <a:gd name="T8" fmla="*/ 42 w 53"/>
                <a:gd name="T9" fmla="*/ 29 h 51"/>
                <a:gd name="T10" fmla="*/ 42 w 53"/>
                <a:gd name="T11" fmla="*/ 0 h 51"/>
                <a:gd name="T12" fmla="*/ 53 w 53"/>
                <a:gd name="T13" fmla="*/ 0 h 51"/>
                <a:gd name="T14" fmla="*/ 53 w 53"/>
                <a:gd name="T15" fmla="*/ 40 h 51"/>
                <a:gd name="T16" fmla="*/ 36 w 53"/>
                <a:gd name="T17" fmla="*/ 51 h 51"/>
                <a:gd name="T18" fmla="*/ 0 w 53"/>
                <a:gd name="T19" fmla="*/ 51 h 51"/>
                <a:gd name="T20" fmla="*/ 0 w 53"/>
                <a:gd name="T21" fmla="*/ 44 h 51"/>
                <a:gd name="T22" fmla="*/ 36 w 53"/>
                <a:gd name="T23" fmla="*/ 44 h 51"/>
                <a:gd name="T24" fmla="*/ 42 w 53"/>
                <a:gd name="T25" fmla="*/ 38 h 51"/>
                <a:gd name="T26" fmla="*/ 42 w 53"/>
                <a:gd name="T27" fmla="*/ 36 h 51"/>
                <a:gd name="T28" fmla="*/ 18 w 53"/>
                <a:gd name="T29" fmla="*/ 36 h 51"/>
                <a:gd name="T30" fmla="*/ 0 w 53"/>
                <a:gd name="T31" fmla="*/ 25 h 51"/>
                <a:gd name="T32" fmla="*/ 0 w 53"/>
                <a:gd name="T3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51">
                  <a:moveTo>
                    <a:pt x="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2" y="29"/>
                    <a:pt x="18" y="29"/>
                  </a:cubicBezTo>
                  <a:cubicBezTo>
                    <a:pt x="21" y="29"/>
                    <a:pt x="42" y="29"/>
                    <a:pt x="42" y="2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39"/>
                    <a:pt x="53" y="40"/>
                  </a:cubicBezTo>
                  <a:cubicBezTo>
                    <a:pt x="53" y="49"/>
                    <a:pt x="41" y="51"/>
                    <a:pt x="36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36" y="44"/>
                    <a:pt x="36" y="44"/>
                  </a:cubicBezTo>
                  <a:cubicBezTo>
                    <a:pt x="43" y="43"/>
                    <a:pt x="42" y="40"/>
                    <a:pt x="42" y="38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7" y="35"/>
                    <a:pt x="0" y="31"/>
                    <a:pt x="0" y="25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59" name="Freeform 215"/>
            <p:cNvSpPr>
              <a:spLocks/>
            </p:cNvSpPr>
            <p:nvPr/>
          </p:nvSpPr>
          <p:spPr bwMode="auto">
            <a:xfrm>
              <a:off x="7425731" y="5167780"/>
              <a:ext cx="244949" cy="249066"/>
            </a:xfrm>
            <a:custGeom>
              <a:avLst/>
              <a:gdLst>
                <a:gd name="T0" fmla="*/ 101 w 127"/>
                <a:gd name="T1" fmla="*/ 102 h 128"/>
                <a:gd name="T2" fmla="*/ 99 w 127"/>
                <a:gd name="T3" fmla="*/ 107 h 128"/>
                <a:gd name="T4" fmla="*/ 109 w 127"/>
                <a:gd name="T5" fmla="*/ 116 h 128"/>
                <a:gd name="T6" fmla="*/ 125 w 127"/>
                <a:gd name="T7" fmla="*/ 126 h 128"/>
                <a:gd name="T8" fmla="*/ 127 w 127"/>
                <a:gd name="T9" fmla="*/ 128 h 128"/>
                <a:gd name="T10" fmla="*/ 123 w 127"/>
                <a:gd name="T11" fmla="*/ 123 h 128"/>
                <a:gd name="T12" fmla="*/ 105 w 127"/>
                <a:gd name="T13" fmla="*/ 106 h 128"/>
                <a:gd name="T14" fmla="*/ 110 w 127"/>
                <a:gd name="T15" fmla="*/ 105 h 128"/>
                <a:gd name="T16" fmla="*/ 123 w 127"/>
                <a:gd name="T17" fmla="*/ 102 h 128"/>
                <a:gd name="T18" fmla="*/ 119 w 127"/>
                <a:gd name="T19" fmla="*/ 96 h 128"/>
                <a:gd name="T20" fmla="*/ 96 w 127"/>
                <a:gd name="T21" fmla="*/ 82 h 128"/>
                <a:gd name="T22" fmla="*/ 89 w 127"/>
                <a:gd name="T23" fmla="*/ 73 h 128"/>
                <a:gd name="T24" fmla="*/ 78 w 127"/>
                <a:gd name="T25" fmla="*/ 49 h 128"/>
                <a:gd name="T26" fmla="*/ 34 w 127"/>
                <a:gd name="T27" fmla="*/ 13 h 128"/>
                <a:gd name="T28" fmla="*/ 23 w 127"/>
                <a:gd name="T29" fmla="*/ 10 h 128"/>
                <a:gd name="T30" fmla="*/ 8 w 127"/>
                <a:gd name="T31" fmla="*/ 23 h 128"/>
                <a:gd name="T32" fmla="*/ 13 w 127"/>
                <a:gd name="T33" fmla="*/ 34 h 128"/>
                <a:gd name="T34" fmla="*/ 21 w 127"/>
                <a:gd name="T35" fmla="*/ 51 h 128"/>
                <a:gd name="T36" fmla="*/ 21 w 127"/>
                <a:gd name="T37" fmla="*/ 60 h 128"/>
                <a:gd name="T38" fmla="*/ 32 w 127"/>
                <a:gd name="T39" fmla="*/ 94 h 128"/>
                <a:gd name="T40" fmla="*/ 37 w 127"/>
                <a:gd name="T41" fmla="*/ 81 h 128"/>
                <a:gd name="T42" fmla="*/ 41 w 127"/>
                <a:gd name="T43" fmla="*/ 88 h 128"/>
                <a:gd name="T44" fmla="*/ 58 w 127"/>
                <a:gd name="T45" fmla="*/ 104 h 128"/>
                <a:gd name="T46" fmla="*/ 58 w 127"/>
                <a:gd name="T47" fmla="*/ 104 h 128"/>
                <a:gd name="T48" fmla="*/ 51 w 127"/>
                <a:gd name="T49" fmla="*/ 97 h 128"/>
                <a:gd name="T50" fmla="*/ 38 w 127"/>
                <a:gd name="T51" fmla="*/ 74 h 128"/>
                <a:gd name="T52" fmla="*/ 33 w 127"/>
                <a:gd name="T53" fmla="*/ 76 h 128"/>
                <a:gd name="T54" fmla="*/ 30 w 127"/>
                <a:gd name="T55" fmla="*/ 89 h 128"/>
                <a:gd name="T56" fmla="*/ 25 w 127"/>
                <a:gd name="T57" fmla="*/ 61 h 128"/>
                <a:gd name="T58" fmla="*/ 24 w 127"/>
                <a:gd name="T59" fmla="*/ 48 h 128"/>
                <a:gd name="T60" fmla="*/ 15 w 127"/>
                <a:gd name="T61" fmla="*/ 27 h 128"/>
                <a:gd name="T62" fmla="*/ 6 w 127"/>
                <a:gd name="T63" fmla="*/ 14 h 128"/>
                <a:gd name="T64" fmla="*/ 7 w 127"/>
                <a:gd name="T65" fmla="*/ 9 h 128"/>
                <a:gd name="T66" fmla="*/ 21 w 127"/>
                <a:gd name="T67" fmla="*/ 14 h 128"/>
                <a:gd name="T68" fmla="*/ 27 w 127"/>
                <a:gd name="T69" fmla="*/ 17 h 128"/>
                <a:gd name="T70" fmla="*/ 47 w 127"/>
                <a:gd name="T71" fmla="*/ 24 h 128"/>
                <a:gd name="T72" fmla="*/ 76 w 127"/>
                <a:gd name="T73" fmla="*/ 59 h 128"/>
                <a:gd name="T74" fmla="*/ 88 w 127"/>
                <a:gd name="T75" fmla="*/ 83 h 128"/>
                <a:gd name="T76" fmla="*/ 103 w 127"/>
                <a:gd name="T77" fmla="*/ 89 h 128"/>
                <a:gd name="T78" fmla="*/ 117 w 127"/>
                <a:gd name="T79" fmla="*/ 10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28">
                  <a:moveTo>
                    <a:pt x="117" y="100"/>
                  </a:moveTo>
                  <a:cubicBezTo>
                    <a:pt x="111" y="100"/>
                    <a:pt x="105" y="101"/>
                    <a:pt x="101" y="102"/>
                  </a:cubicBezTo>
                  <a:cubicBezTo>
                    <a:pt x="100" y="103"/>
                    <a:pt x="97" y="103"/>
                    <a:pt x="97" y="105"/>
                  </a:cubicBezTo>
                  <a:cubicBezTo>
                    <a:pt x="98" y="105"/>
                    <a:pt x="98" y="106"/>
                    <a:pt x="99" y="107"/>
                  </a:cubicBezTo>
                  <a:cubicBezTo>
                    <a:pt x="100" y="109"/>
                    <a:pt x="101" y="111"/>
                    <a:pt x="103" y="113"/>
                  </a:cubicBezTo>
                  <a:cubicBezTo>
                    <a:pt x="105" y="114"/>
                    <a:pt x="107" y="115"/>
                    <a:pt x="109" y="116"/>
                  </a:cubicBezTo>
                  <a:cubicBezTo>
                    <a:pt x="112" y="119"/>
                    <a:pt x="116" y="120"/>
                    <a:pt x="119" y="122"/>
                  </a:cubicBezTo>
                  <a:cubicBezTo>
                    <a:pt x="121" y="123"/>
                    <a:pt x="123" y="125"/>
                    <a:pt x="125" y="126"/>
                  </a:cubicBezTo>
                  <a:cubicBezTo>
                    <a:pt x="126" y="126"/>
                    <a:pt x="126" y="128"/>
                    <a:pt x="127" y="128"/>
                  </a:cubicBezTo>
                  <a:cubicBezTo>
                    <a:pt x="127" y="128"/>
                    <a:pt x="127" y="128"/>
                    <a:pt x="127" y="128"/>
                  </a:cubicBezTo>
                  <a:cubicBezTo>
                    <a:pt x="127" y="127"/>
                    <a:pt x="127" y="126"/>
                    <a:pt x="126" y="125"/>
                  </a:cubicBezTo>
                  <a:cubicBezTo>
                    <a:pt x="125" y="124"/>
                    <a:pt x="124" y="123"/>
                    <a:pt x="123" y="123"/>
                  </a:cubicBezTo>
                  <a:cubicBezTo>
                    <a:pt x="121" y="119"/>
                    <a:pt x="118" y="116"/>
                    <a:pt x="114" y="114"/>
                  </a:cubicBezTo>
                  <a:cubicBezTo>
                    <a:pt x="112" y="112"/>
                    <a:pt x="106" y="109"/>
                    <a:pt x="105" y="106"/>
                  </a:cubicBezTo>
                  <a:cubicBezTo>
                    <a:pt x="105" y="106"/>
                    <a:pt x="105" y="106"/>
                    <a:pt x="104" y="106"/>
                  </a:cubicBezTo>
                  <a:cubicBezTo>
                    <a:pt x="106" y="106"/>
                    <a:pt x="109" y="105"/>
                    <a:pt x="110" y="105"/>
                  </a:cubicBezTo>
                  <a:cubicBezTo>
                    <a:pt x="113" y="104"/>
                    <a:pt x="116" y="104"/>
                    <a:pt x="119" y="103"/>
                  </a:cubicBezTo>
                  <a:cubicBezTo>
                    <a:pt x="120" y="103"/>
                    <a:pt x="122" y="103"/>
                    <a:pt x="123" y="102"/>
                  </a:cubicBezTo>
                  <a:cubicBezTo>
                    <a:pt x="123" y="102"/>
                    <a:pt x="123" y="102"/>
                    <a:pt x="123" y="101"/>
                  </a:cubicBezTo>
                  <a:cubicBezTo>
                    <a:pt x="121" y="100"/>
                    <a:pt x="120" y="98"/>
                    <a:pt x="119" y="96"/>
                  </a:cubicBezTo>
                  <a:cubicBezTo>
                    <a:pt x="114" y="93"/>
                    <a:pt x="110" y="89"/>
                    <a:pt x="105" y="86"/>
                  </a:cubicBezTo>
                  <a:cubicBezTo>
                    <a:pt x="102" y="84"/>
                    <a:pt x="99" y="83"/>
                    <a:pt x="96" y="82"/>
                  </a:cubicBezTo>
                  <a:cubicBezTo>
                    <a:pt x="95" y="81"/>
                    <a:pt x="93" y="81"/>
                    <a:pt x="92" y="80"/>
                  </a:cubicBezTo>
                  <a:cubicBezTo>
                    <a:pt x="91" y="78"/>
                    <a:pt x="90" y="76"/>
                    <a:pt x="89" y="73"/>
                  </a:cubicBezTo>
                  <a:cubicBezTo>
                    <a:pt x="86" y="69"/>
                    <a:pt x="84" y="63"/>
                    <a:pt x="82" y="59"/>
                  </a:cubicBezTo>
                  <a:cubicBezTo>
                    <a:pt x="80" y="55"/>
                    <a:pt x="79" y="52"/>
                    <a:pt x="78" y="49"/>
                  </a:cubicBezTo>
                  <a:cubicBezTo>
                    <a:pt x="69" y="34"/>
                    <a:pt x="59" y="25"/>
                    <a:pt x="44" y="17"/>
                  </a:cubicBezTo>
                  <a:cubicBezTo>
                    <a:pt x="41" y="15"/>
                    <a:pt x="38" y="14"/>
                    <a:pt x="34" y="13"/>
                  </a:cubicBezTo>
                  <a:cubicBezTo>
                    <a:pt x="31" y="13"/>
                    <a:pt x="29" y="13"/>
                    <a:pt x="27" y="13"/>
                  </a:cubicBezTo>
                  <a:cubicBezTo>
                    <a:pt x="26" y="12"/>
                    <a:pt x="24" y="11"/>
                    <a:pt x="23" y="10"/>
                  </a:cubicBezTo>
                  <a:cubicBezTo>
                    <a:pt x="18" y="7"/>
                    <a:pt x="6" y="0"/>
                    <a:pt x="2" y="9"/>
                  </a:cubicBezTo>
                  <a:cubicBezTo>
                    <a:pt x="0" y="15"/>
                    <a:pt x="6" y="20"/>
                    <a:pt x="8" y="23"/>
                  </a:cubicBezTo>
                  <a:cubicBezTo>
                    <a:pt x="9" y="25"/>
                    <a:pt x="11" y="27"/>
                    <a:pt x="12" y="29"/>
                  </a:cubicBezTo>
                  <a:cubicBezTo>
                    <a:pt x="12" y="31"/>
                    <a:pt x="13" y="32"/>
                    <a:pt x="13" y="34"/>
                  </a:cubicBezTo>
                  <a:cubicBezTo>
                    <a:pt x="15" y="38"/>
                    <a:pt x="16" y="42"/>
                    <a:pt x="18" y="45"/>
                  </a:cubicBezTo>
                  <a:cubicBezTo>
                    <a:pt x="19" y="47"/>
                    <a:pt x="20" y="49"/>
                    <a:pt x="21" y="51"/>
                  </a:cubicBezTo>
                  <a:cubicBezTo>
                    <a:pt x="22" y="52"/>
                    <a:pt x="23" y="52"/>
                    <a:pt x="23" y="53"/>
                  </a:cubicBezTo>
                  <a:cubicBezTo>
                    <a:pt x="22" y="55"/>
                    <a:pt x="22" y="58"/>
                    <a:pt x="21" y="60"/>
                  </a:cubicBezTo>
                  <a:cubicBezTo>
                    <a:pt x="18" y="70"/>
                    <a:pt x="19" y="82"/>
                    <a:pt x="24" y="89"/>
                  </a:cubicBezTo>
                  <a:cubicBezTo>
                    <a:pt x="25" y="91"/>
                    <a:pt x="28" y="95"/>
                    <a:pt x="32" y="94"/>
                  </a:cubicBezTo>
                  <a:cubicBezTo>
                    <a:pt x="36" y="92"/>
                    <a:pt x="35" y="87"/>
                    <a:pt x="37" y="83"/>
                  </a:cubicBezTo>
                  <a:cubicBezTo>
                    <a:pt x="37" y="82"/>
                    <a:pt x="37" y="81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8" y="83"/>
                    <a:pt x="40" y="85"/>
                    <a:pt x="41" y="88"/>
                  </a:cubicBezTo>
                  <a:cubicBezTo>
                    <a:pt x="43" y="92"/>
                    <a:pt x="48" y="96"/>
                    <a:pt x="52" y="99"/>
                  </a:cubicBezTo>
                  <a:cubicBezTo>
                    <a:pt x="54" y="101"/>
                    <a:pt x="55" y="103"/>
                    <a:pt x="58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8" y="104"/>
                    <a:pt x="58" y="104"/>
                    <a:pt x="58" y="104"/>
                  </a:cubicBezTo>
                  <a:cubicBezTo>
                    <a:pt x="57" y="103"/>
                    <a:pt x="57" y="103"/>
                    <a:pt x="56" y="102"/>
                  </a:cubicBezTo>
                  <a:cubicBezTo>
                    <a:pt x="54" y="101"/>
                    <a:pt x="53" y="99"/>
                    <a:pt x="51" y="97"/>
                  </a:cubicBezTo>
                  <a:cubicBezTo>
                    <a:pt x="48" y="93"/>
                    <a:pt x="45" y="87"/>
                    <a:pt x="42" y="82"/>
                  </a:cubicBezTo>
                  <a:cubicBezTo>
                    <a:pt x="41" y="79"/>
                    <a:pt x="39" y="76"/>
                    <a:pt x="38" y="74"/>
                  </a:cubicBezTo>
                  <a:cubicBezTo>
                    <a:pt x="38" y="73"/>
                    <a:pt x="38" y="71"/>
                    <a:pt x="37" y="70"/>
                  </a:cubicBezTo>
                  <a:cubicBezTo>
                    <a:pt x="36" y="72"/>
                    <a:pt x="34" y="74"/>
                    <a:pt x="33" y="76"/>
                  </a:cubicBezTo>
                  <a:cubicBezTo>
                    <a:pt x="31" y="80"/>
                    <a:pt x="31" y="85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7" y="89"/>
                    <a:pt x="26" y="86"/>
                    <a:pt x="25" y="83"/>
                  </a:cubicBezTo>
                  <a:cubicBezTo>
                    <a:pt x="23" y="77"/>
                    <a:pt x="22" y="68"/>
                    <a:pt x="25" y="61"/>
                  </a:cubicBezTo>
                  <a:cubicBezTo>
                    <a:pt x="25" y="59"/>
                    <a:pt x="28" y="53"/>
                    <a:pt x="27" y="52"/>
                  </a:cubicBezTo>
                  <a:cubicBezTo>
                    <a:pt x="26" y="50"/>
                    <a:pt x="24" y="49"/>
                    <a:pt x="24" y="48"/>
                  </a:cubicBezTo>
                  <a:cubicBezTo>
                    <a:pt x="22" y="46"/>
                    <a:pt x="21" y="44"/>
                    <a:pt x="20" y="42"/>
                  </a:cubicBezTo>
                  <a:cubicBezTo>
                    <a:pt x="18" y="37"/>
                    <a:pt x="17" y="32"/>
                    <a:pt x="15" y="27"/>
                  </a:cubicBezTo>
                  <a:cubicBezTo>
                    <a:pt x="14" y="25"/>
                    <a:pt x="12" y="23"/>
                    <a:pt x="11" y="21"/>
                  </a:cubicBezTo>
                  <a:cubicBezTo>
                    <a:pt x="9" y="18"/>
                    <a:pt x="7" y="17"/>
                    <a:pt x="6" y="14"/>
                  </a:cubicBezTo>
                  <a:cubicBezTo>
                    <a:pt x="6" y="13"/>
                    <a:pt x="5" y="12"/>
                    <a:pt x="6" y="11"/>
                  </a:cubicBezTo>
                  <a:cubicBezTo>
                    <a:pt x="6" y="10"/>
                    <a:pt x="6" y="10"/>
                    <a:pt x="7" y="9"/>
                  </a:cubicBezTo>
                  <a:cubicBezTo>
                    <a:pt x="8" y="9"/>
                    <a:pt x="11" y="10"/>
                    <a:pt x="12" y="10"/>
                  </a:cubicBezTo>
                  <a:cubicBezTo>
                    <a:pt x="16" y="11"/>
                    <a:pt x="18" y="13"/>
                    <a:pt x="21" y="14"/>
                  </a:cubicBezTo>
                  <a:cubicBezTo>
                    <a:pt x="22" y="15"/>
                    <a:pt x="23" y="17"/>
                    <a:pt x="25" y="17"/>
                  </a:cubicBezTo>
                  <a:cubicBezTo>
                    <a:pt x="25" y="17"/>
                    <a:pt x="26" y="17"/>
                    <a:pt x="27" y="17"/>
                  </a:cubicBezTo>
                  <a:cubicBezTo>
                    <a:pt x="29" y="18"/>
                    <a:pt x="32" y="18"/>
                    <a:pt x="35" y="18"/>
                  </a:cubicBezTo>
                  <a:cubicBezTo>
                    <a:pt x="40" y="20"/>
                    <a:pt x="44" y="22"/>
                    <a:pt x="47" y="24"/>
                  </a:cubicBezTo>
                  <a:cubicBezTo>
                    <a:pt x="59" y="31"/>
                    <a:pt x="68" y="41"/>
                    <a:pt x="74" y="53"/>
                  </a:cubicBezTo>
                  <a:cubicBezTo>
                    <a:pt x="75" y="55"/>
                    <a:pt x="75" y="57"/>
                    <a:pt x="76" y="59"/>
                  </a:cubicBezTo>
                  <a:cubicBezTo>
                    <a:pt x="78" y="63"/>
                    <a:pt x="80" y="68"/>
                    <a:pt x="82" y="72"/>
                  </a:cubicBezTo>
                  <a:cubicBezTo>
                    <a:pt x="84" y="76"/>
                    <a:pt x="86" y="80"/>
                    <a:pt x="88" y="83"/>
                  </a:cubicBezTo>
                  <a:cubicBezTo>
                    <a:pt x="90" y="85"/>
                    <a:pt x="95" y="86"/>
                    <a:pt x="97" y="87"/>
                  </a:cubicBezTo>
                  <a:cubicBezTo>
                    <a:pt x="99" y="88"/>
                    <a:pt x="101" y="88"/>
                    <a:pt x="103" y="89"/>
                  </a:cubicBezTo>
                  <a:cubicBezTo>
                    <a:pt x="106" y="91"/>
                    <a:pt x="109" y="93"/>
                    <a:pt x="111" y="95"/>
                  </a:cubicBezTo>
                  <a:cubicBezTo>
                    <a:pt x="113" y="96"/>
                    <a:pt x="117" y="98"/>
                    <a:pt x="11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60" name="Freeform 216"/>
            <p:cNvSpPr>
              <a:spLocks/>
            </p:cNvSpPr>
            <p:nvPr/>
          </p:nvSpPr>
          <p:spPr bwMode="auto">
            <a:xfrm>
              <a:off x="7477191" y="5217181"/>
              <a:ext cx="14409" cy="16467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0 h 8"/>
                <a:gd name="T4" fmla="*/ 0 w 7"/>
                <a:gd name="T5" fmla="*/ 0 h 8"/>
                <a:gd name="T6" fmla="*/ 0 w 7"/>
                <a:gd name="T7" fmla="*/ 0 h 8"/>
                <a:gd name="T8" fmla="*/ 3 w 7"/>
                <a:gd name="T9" fmla="*/ 4 h 8"/>
                <a:gd name="T10" fmla="*/ 5 w 7"/>
                <a:gd name="T11" fmla="*/ 8 h 8"/>
                <a:gd name="T12" fmla="*/ 5 w 7"/>
                <a:gd name="T13" fmla="*/ 8 h 8"/>
                <a:gd name="T14" fmla="*/ 7 w 7"/>
                <a:gd name="T15" fmla="*/ 4 h 8"/>
                <a:gd name="T16" fmla="*/ 5 w 7"/>
                <a:gd name="T17" fmla="*/ 2 h 8"/>
                <a:gd name="T18" fmla="*/ 3 w 7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3" y="5"/>
                    <a:pt x="4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7"/>
                    <a:pt x="7" y="6"/>
                    <a:pt x="7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61" name="Freeform 217"/>
            <p:cNvSpPr>
              <a:spLocks/>
            </p:cNvSpPr>
            <p:nvPr/>
          </p:nvSpPr>
          <p:spPr bwMode="auto">
            <a:xfrm>
              <a:off x="7306345" y="5383911"/>
              <a:ext cx="96745" cy="102920"/>
            </a:xfrm>
            <a:custGeom>
              <a:avLst/>
              <a:gdLst>
                <a:gd name="T0" fmla="*/ 0 w 50"/>
                <a:gd name="T1" fmla="*/ 52 h 52"/>
                <a:gd name="T2" fmla="*/ 32 w 50"/>
                <a:gd name="T3" fmla="*/ 52 h 52"/>
                <a:gd name="T4" fmla="*/ 42 w 50"/>
                <a:gd name="T5" fmla="*/ 50 h 52"/>
                <a:gd name="T6" fmla="*/ 49 w 50"/>
                <a:gd name="T7" fmla="*/ 41 h 52"/>
                <a:gd name="T8" fmla="*/ 49 w 50"/>
                <a:gd name="T9" fmla="*/ 32 h 52"/>
                <a:gd name="T10" fmla="*/ 42 w 50"/>
                <a:gd name="T11" fmla="*/ 24 h 52"/>
                <a:gd name="T12" fmla="*/ 32 w 50"/>
                <a:gd name="T13" fmla="*/ 23 h 52"/>
                <a:gd name="T14" fmla="*/ 19 w 50"/>
                <a:gd name="T15" fmla="*/ 23 h 52"/>
                <a:gd name="T16" fmla="*/ 11 w 50"/>
                <a:gd name="T17" fmla="*/ 18 h 52"/>
                <a:gd name="T18" fmla="*/ 11 w 50"/>
                <a:gd name="T19" fmla="*/ 17 h 52"/>
                <a:gd name="T20" fmla="*/ 11 w 50"/>
                <a:gd name="T21" fmla="*/ 12 h 52"/>
                <a:gd name="T22" fmla="*/ 11 w 50"/>
                <a:gd name="T23" fmla="*/ 11 h 52"/>
                <a:gd name="T24" fmla="*/ 17 w 50"/>
                <a:gd name="T25" fmla="*/ 8 h 52"/>
                <a:gd name="T26" fmla="*/ 18 w 50"/>
                <a:gd name="T27" fmla="*/ 8 h 52"/>
                <a:gd name="T28" fmla="*/ 50 w 50"/>
                <a:gd name="T29" fmla="*/ 8 h 52"/>
                <a:gd name="T30" fmla="*/ 50 w 50"/>
                <a:gd name="T31" fmla="*/ 0 h 52"/>
                <a:gd name="T32" fmla="*/ 19 w 50"/>
                <a:gd name="T33" fmla="*/ 0 h 52"/>
                <a:gd name="T34" fmla="*/ 10 w 50"/>
                <a:gd name="T35" fmla="*/ 1 h 52"/>
                <a:gd name="T36" fmla="*/ 0 w 50"/>
                <a:gd name="T37" fmla="*/ 12 h 52"/>
                <a:gd name="T38" fmla="*/ 0 w 50"/>
                <a:gd name="T39" fmla="*/ 19 h 52"/>
                <a:gd name="T40" fmla="*/ 15 w 50"/>
                <a:gd name="T41" fmla="*/ 29 h 52"/>
                <a:gd name="T42" fmla="*/ 19 w 50"/>
                <a:gd name="T43" fmla="*/ 29 h 52"/>
                <a:gd name="T44" fmla="*/ 30 w 50"/>
                <a:gd name="T45" fmla="*/ 29 h 52"/>
                <a:gd name="T46" fmla="*/ 31 w 50"/>
                <a:gd name="T47" fmla="*/ 29 h 52"/>
                <a:gd name="T48" fmla="*/ 37 w 50"/>
                <a:gd name="T49" fmla="*/ 32 h 52"/>
                <a:gd name="T50" fmla="*/ 38 w 50"/>
                <a:gd name="T51" fmla="*/ 34 h 52"/>
                <a:gd name="T52" fmla="*/ 38 w 50"/>
                <a:gd name="T53" fmla="*/ 40 h 52"/>
                <a:gd name="T54" fmla="*/ 37 w 50"/>
                <a:gd name="T55" fmla="*/ 43 h 52"/>
                <a:gd name="T56" fmla="*/ 32 w 50"/>
                <a:gd name="T57" fmla="*/ 44 h 52"/>
                <a:gd name="T58" fmla="*/ 31 w 50"/>
                <a:gd name="T59" fmla="*/ 44 h 52"/>
                <a:gd name="T60" fmla="*/ 0 w 50"/>
                <a:gd name="T61" fmla="*/ 44 h 52"/>
                <a:gd name="T62" fmla="*/ 0 w 50"/>
                <a:gd name="T6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52">
                  <a:moveTo>
                    <a:pt x="0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6" y="52"/>
                    <a:pt x="39" y="51"/>
                    <a:pt x="42" y="50"/>
                  </a:cubicBezTo>
                  <a:cubicBezTo>
                    <a:pt x="47" y="48"/>
                    <a:pt x="49" y="45"/>
                    <a:pt x="49" y="41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9" y="29"/>
                    <a:pt x="47" y="26"/>
                    <a:pt x="42" y="24"/>
                  </a:cubicBezTo>
                  <a:cubicBezTo>
                    <a:pt x="39" y="23"/>
                    <a:pt x="35" y="23"/>
                    <a:pt x="32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2" y="21"/>
                    <a:pt x="11" y="18"/>
                  </a:cubicBezTo>
                  <a:cubicBezTo>
                    <a:pt x="11" y="18"/>
                    <a:pt x="11" y="18"/>
                    <a:pt x="11" y="17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9"/>
                    <a:pt x="13" y="8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2" y="1"/>
                    <a:pt x="10" y="1"/>
                  </a:cubicBezTo>
                  <a:cubicBezTo>
                    <a:pt x="3" y="3"/>
                    <a:pt x="0" y="7"/>
                    <a:pt x="0" y="1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6" y="28"/>
                    <a:pt x="15" y="29"/>
                  </a:cubicBezTo>
                  <a:cubicBezTo>
                    <a:pt x="16" y="29"/>
                    <a:pt x="17" y="29"/>
                    <a:pt x="1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1" y="29"/>
                    <a:pt x="31" y="29"/>
                  </a:cubicBezTo>
                  <a:cubicBezTo>
                    <a:pt x="35" y="30"/>
                    <a:pt x="36" y="30"/>
                    <a:pt x="37" y="32"/>
                  </a:cubicBezTo>
                  <a:cubicBezTo>
                    <a:pt x="38" y="32"/>
                    <a:pt x="38" y="33"/>
                    <a:pt x="38" y="34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8" y="42"/>
                    <a:pt x="37" y="43"/>
                  </a:cubicBezTo>
                  <a:cubicBezTo>
                    <a:pt x="36" y="44"/>
                    <a:pt x="34" y="44"/>
                    <a:pt x="32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0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62" name="Freeform 218"/>
            <p:cNvSpPr>
              <a:spLocks/>
            </p:cNvSpPr>
            <p:nvPr/>
          </p:nvSpPr>
          <p:spPr bwMode="auto">
            <a:xfrm>
              <a:off x="7536885" y="5383911"/>
              <a:ext cx="96745" cy="102920"/>
            </a:xfrm>
            <a:custGeom>
              <a:avLst/>
              <a:gdLst>
                <a:gd name="T0" fmla="*/ 0 w 50"/>
                <a:gd name="T1" fmla="*/ 39 h 52"/>
                <a:gd name="T2" fmla="*/ 17 w 50"/>
                <a:gd name="T3" fmla="*/ 52 h 52"/>
                <a:gd name="T4" fmla="*/ 20 w 50"/>
                <a:gd name="T5" fmla="*/ 52 h 52"/>
                <a:gd name="T6" fmla="*/ 50 w 50"/>
                <a:gd name="T7" fmla="*/ 52 h 52"/>
                <a:gd name="T8" fmla="*/ 50 w 50"/>
                <a:gd name="T9" fmla="*/ 44 h 52"/>
                <a:gd name="T10" fmla="*/ 20 w 50"/>
                <a:gd name="T11" fmla="*/ 44 h 52"/>
                <a:gd name="T12" fmla="*/ 11 w 50"/>
                <a:gd name="T13" fmla="*/ 39 h 52"/>
                <a:gd name="T14" fmla="*/ 11 w 50"/>
                <a:gd name="T15" fmla="*/ 0 h 52"/>
                <a:gd name="T16" fmla="*/ 0 w 50"/>
                <a:gd name="T17" fmla="*/ 0 h 52"/>
                <a:gd name="T18" fmla="*/ 0 w 50"/>
                <a:gd name="T19" fmla="*/ 3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2">
                  <a:moveTo>
                    <a:pt x="0" y="39"/>
                  </a:moveTo>
                  <a:cubicBezTo>
                    <a:pt x="0" y="47"/>
                    <a:pt x="6" y="51"/>
                    <a:pt x="17" y="52"/>
                  </a:cubicBezTo>
                  <a:cubicBezTo>
                    <a:pt x="18" y="52"/>
                    <a:pt x="19" y="52"/>
                    <a:pt x="2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4" y="44"/>
                    <a:pt x="11" y="43"/>
                    <a:pt x="11" y="3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63" name="Freeform 219"/>
            <p:cNvSpPr>
              <a:spLocks noEditPoints="1"/>
            </p:cNvSpPr>
            <p:nvPr/>
          </p:nvSpPr>
          <p:spPr bwMode="auto">
            <a:xfrm>
              <a:off x="7417498" y="5385970"/>
              <a:ext cx="113212" cy="115270"/>
            </a:xfrm>
            <a:custGeom>
              <a:avLst/>
              <a:gdLst>
                <a:gd name="T0" fmla="*/ 0 w 59"/>
                <a:gd name="T1" fmla="*/ 38 h 59"/>
                <a:gd name="T2" fmla="*/ 0 w 59"/>
                <a:gd name="T3" fmla="*/ 12 h 59"/>
                <a:gd name="T4" fmla="*/ 14 w 59"/>
                <a:gd name="T5" fmla="*/ 0 h 59"/>
                <a:gd name="T6" fmla="*/ 17 w 59"/>
                <a:gd name="T7" fmla="*/ 0 h 59"/>
                <a:gd name="T8" fmla="*/ 38 w 59"/>
                <a:gd name="T9" fmla="*/ 0 h 59"/>
                <a:gd name="T10" fmla="*/ 41 w 59"/>
                <a:gd name="T11" fmla="*/ 0 h 59"/>
                <a:gd name="T12" fmla="*/ 55 w 59"/>
                <a:gd name="T13" fmla="*/ 12 h 59"/>
                <a:gd name="T14" fmla="*/ 55 w 59"/>
                <a:gd name="T15" fmla="*/ 38 h 59"/>
                <a:gd name="T16" fmla="*/ 48 w 59"/>
                <a:gd name="T17" fmla="*/ 49 h 59"/>
                <a:gd name="T18" fmla="*/ 59 w 59"/>
                <a:gd name="T19" fmla="*/ 59 h 59"/>
                <a:gd name="T20" fmla="*/ 46 w 59"/>
                <a:gd name="T21" fmla="*/ 59 h 59"/>
                <a:gd name="T22" fmla="*/ 38 w 59"/>
                <a:gd name="T23" fmla="*/ 51 h 59"/>
                <a:gd name="T24" fmla="*/ 29 w 59"/>
                <a:gd name="T25" fmla="*/ 51 h 59"/>
                <a:gd name="T26" fmla="*/ 17 w 59"/>
                <a:gd name="T27" fmla="*/ 51 h 59"/>
                <a:gd name="T28" fmla="*/ 10 w 59"/>
                <a:gd name="T29" fmla="*/ 50 h 59"/>
                <a:gd name="T30" fmla="*/ 0 w 59"/>
                <a:gd name="T31" fmla="*/ 38 h 59"/>
                <a:gd name="T32" fmla="*/ 12 w 59"/>
                <a:gd name="T33" fmla="*/ 38 h 59"/>
                <a:gd name="T34" fmla="*/ 12 w 59"/>
                <a:gd name="T35" fmla="*/ 39 h 59"/>
                <a:gd name="T36" fmla="*/ 20 w 59"/>
                <a:gd name="T37" fmla="*/ 44 h 59"/>
                <a:gd name="T38" fmla="*/ 30 w 59"/>
                <a:gd name="T39" fmla="*/ 44 h 59"/>
                <a:gd name="T40" fmla="*/ 21 w 59"/>
                <a:gd name="T41" fmla="*/ 35 h 59"/>
                <a:gd name="T42" fmla="*/ 34 w 59"/>
                <a:gd name="T43" fmla="*/ 35 h 59"/>
                <a:gd name="T44" fmla="*/ 42 w 59"/>
                <a:gd name="T45" fmla="*/ 43 h 59"/>
                <a:gd name="T46" fmla="*/ 45 w 59"/>
                <a:gd name="T47" fmla="*/ 39 h 59"/>
                <a:gd name="T48" fmla="*/ 45 w 59"/>
                <a:gd name="T49" fmla="*/ 38 h 59"/>
                <a:gd name="T50" fmla="*/ 45 w 59"/>
                <a:gd name="T51" fmla="*/ 13 h 59"/>
                <a:gd name="T52" fmla="*/ 45 w 59"/>
                <a:gd name="T53" fmla="*/ 12 h 59"/>
                <a:gd name="T54" fmla="*/ 37 w 59"/>
                <a:gd name="T55" fmla="*/ 7 h 59"/>
                <a:gd name="T56" fmla="*/ 20 w 59"/>
                <a:gd name="T57" fmla="*/ 7 h 59"/>
                <a:gd name="T58" fmla="*/ 12 w 59"/>
                <a:gd name="T59" fmla="*/ 13 h 59"/>
                <a:gd name="T60" fmla="*/ 12 w 59"/>
                <a:gd name="T61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59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40" y="0"/>
                    <a:pt x="41" y="0"/>
                  </a:cubicBezTo>
                  <a:cubicBezTo>
                    <a:pt x="50" y="1"/>
                    <a:pt x="55" y="5"/>
                    <a:pt x="55" y="12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44"/>
                    <a:pt x="53" y="47"/>
                    <a:pt x="48" y="4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5" y="51"/>
                    <a:pt x="12" y="51"/>
                    <a:pt x="10" y="50"/>
                  </a:cubicBezTo>
                  <a:cubicBezTo>
                    <a:pt x="3" y="48"/>
                    <a:pt x="0" y="45"/>
                    <a:pt x="0" y="38"/>
                  </a:cubicBezTo>
                  <a:close/>
                  <a:moveTo>
                    <a:pt x="12" y="38"/>
                  </a:moveTo>
                  <a:cubicBezTo>
                    <a:pt x="12" y="38"/>
                    <a:pt x="12" y="38"/>
                    <a:pt x="12" y="39"/>
                  </a:cubicBezTo>
                  <a:cubicBezTo>
                    <a:pt x="12" y="42"/>
                    <a:pt x="15" y="44"/>
                    <a:pt x="2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3" y="42"/>
                    <a:pt x="44" y="41"/>
                    <a:pt x="45" y="39"/>
                  </a:cubicBezTo>
                  <a:cubicBezTo>
                    <a:pt x="45" y="39"/>
                    <a:pt x="45" y="38"/>
                    <a:pt x="45" y="3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4" y="9"/>
                    <a:pt x="41" y="7"/>
                    <a:pt x="37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5" y="7"/>
                    <a:pt x="12" y="9"/>
                    <a:pt x="12" y="13"/>
                  </a:cubicBezTo>
                  <a:cubicBezTo>
                    <a:pt x="12" y="38"/>
                    <a:pt x="12" y="38"/>
                    <a:pt x="1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64" name="Freeform 220"/>
            <p:cNvSpPr>
              <a:spLocks noEditPoints="1"/>
            </p:cNvSpPr>
            <p:nvPr/>
          </p:nvSpPr>
          <p:spPr bwMode="auto">
            <a:xfrm>
              <a:off x="7637746" y="5470364"/>
              <a:ext cx="32934" cy="16467"/>
            </a:xfrm>
            <a:custGeom>
              <a:avLst/>
              <a:gdLst>
                <a:gd name="T0" fmla="*/ 3 w 16"/>
                <a:gd name="T1" fmla="*/ 8 h 8"/>
                <a:gd name="T2" fmla="*/ 4 w 16"/>
                <a:gd name="T3" fmla="*/ 8 h 8"/>
                <a:gd name="T4" fmla="*/ 4 w 16"/>
                <a:gd name="T5" fmla="*/ 2 h 8"/>
                <a:gd name="T6" fmla="*/ 6 w 16"/>
                <a:gd name="T7" fmla="*/ 2 h 8"/>
                <a:gd name="T8" fmla="*/ 6 w 16"/>
                <a:gd name="T9" fmla="*/ 0 h 8"/>
                <a:gd name="T10" fmla="*/ 0 w 16"/>
                <a:gd name="T11" fmla="*/ 0 h 8"/>
                <a:gd name="T12" fmla="*/ 0 w 16"/>
                <a:gd name="T13" fmla="*/ 2 h 8"/>
                <a:gd name="T14" fmla="*/ 3 w 16"/>
                <a:gd name="T15" fmla="*/ 2 h 8"/>
                <a:gd name="T16" fmla="*/ 3 w 16"/>
                <a:gd name="T17" fmla="*/ 8 h 8"/>
                <a:gd name="T18" fmla="*/ 3 w 16"/>
                <a:gd name="T19" fmla="*/ 8 h 8"/>
                <a:gd name="T20" fmla="*/ 14 w 16"/>
                <a:gd name="T21" fmla="*/ 8 h 8"/>
                <a:gd name="T22" fmla="*/ 16 w 16"/>
                <a:gd name="T23" fmla="*/ 8 h 8"/>
                <a:gd name="T24" fmla="*/ 16 w 16"/>
                <a:gd name="T25" fmla="*/ 0 h 8"/>
                <a:gd name="T26" fmla="*/ 13 w 16"/>
                <a:gd name="T27" fmla="*/ 0 h 8"/>
                <a:gd name="T28" fmla="*/ 12 w 16"/>
                <a:gd name="T29" fmla="*/ 6 h 8"/>
                <a:gd name="T30" fmla="*/ 10 w 16"/>
                <a:gd name="T31" fmla="*/ 0 h 8"/>
                <a:gd name="T32" fmla="*/ 8 w 16"/>
                <a:gd name="T33" fmla="*/ 0 h 8"/>
                <a:gd name="T34" fmla="*/ 8 w 16"/>
                <a:gd name="T35" fmla="*/ 8 h 8"/>
                <a:gd name="T36" fmla="*/ 10 w 16"/>
                <a:gd name="T37" fmla="*/ 8 h 8"/>
                <a:gd name="T38" fmla="*/ 10 w 16"/>
                <a:gd name="T39" fmla="*/ 2 h 8"/>
                <a:gd name="T40" fmla="*/ 10 w 16"/>
                <a:gd name="T41" fmla="*/ 2 h 8"/>
                <a:gd name="T42" fmla="*/ 12 w 16"/>
                <a:gd name="T43" fmla="*/ 8 h 8"/>
                <a:gd name="T44" fmla="*/ 12 w 16"/>
                <a:gd name="T45" fmla="*/ 8 h 8"/>
                <a:gd name="T46" fmla="*/ 14 w 16"/>
                <a:gd name="T47" fmla="*/ 2 h 8"/>
                <a:gd name="T48" fmla="*/ 14 w 16"/>
                <a:gd name="T49" fmla="*/ 2 h 8"/>
                <a:gd name="T50" fmla="*/ 14 w 16"/>
                <a:gd name="T51" fmla="*/ 8 h 8"/>
                <a:gd name="T52" fmla="*/ 14 w 16"/>
                <a:gd name="T5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8">
                  <a:moveTo>
                    <a:pt x="3" y="8"/>
                  </a:moveTo>
                  <a:lnTo>
                    <a:pt x="4" y="8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3" y="8"/>
                  </a:lnTo>
                  <a:lnTo>
                    <a:pt x="3" y="8"/>
                  </a:lnTo>
                  <a:close/>
                  <a:moveTo>
                    <a:pt x="14" y="8"/>
                  </a:moveTo>
                  <a:lnTo>
                    <a:pt x="16" y="8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2" y="6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</p:grpSp>
      <p:sp>
        <p:nvSpPr>
          <p:cNvPr id="365" name="Freeform 221"/>
          <p:cNvSpPr>
            <a:spLocks noEditPoints="1"/>
          </p:cNvSpPr>
          <p:nvPr/>
        </p:nvSpPr>
        <p:spPr bwMode="auto">
          <a:xfrm>
            <a:off x="8196391" y="3599198"/>
            <a:ext cx="1277491" cy="1283280"/>
          </a:xfrm>
          <a:custGeom>
            <a:avLst/>
            <a:gdLst>
              <a:gd name="T0" fmla="*/ 638 w 702"/>
              <a:gd name="T1" fmla="*/ 314 h 704"/>
              <a:gd name="T2" fmla="*/ 676 w 702"/>
              <a:gd name="T3" fmla="*/ 252 h 704"/>
              <a:gd name="T4" fmla="*/ 670 w 702"/>
              <a:gd name="T5" fmla="*/ 205 h 704"/>
              <a:gd name="T6" fmla="*/ 601 w 702"/>
              <a:gd name="T7" fmla="*/ 207 h 704"/>
              <a:gd name="T8" fmla="*/ 612 w 702"/>
              <a:gd name="T9" fmla="*/ 136 h 704"/>
              <a:gd name="T10" fmla="*/ 585 w 702"/>
              <a:gd name="T11" fmla="*/ 91 h 704"/>
              <a:gd name="T12" fmla="*/ 525 w 702"/>
              <a:gd name="T13" fmla="*/ 122 h 704"/>
              <a:gd name="T14" fmla="*/ 511 w 702"/>
              <a:gd name="T15" fmla="*/ 51 h 704"/>
              <a:gd name="T16" fmla="*/ 469 w 702"/>
              <a:gd name="T17" fmla="*/ 22 h 704"/>
              <a:gd name="T18" fmla="*/ 426 w 702"/>
              <a:gd name="T19" fmla="*/ 75 h 704"/>
              <a:gd name="T20" fmla="*/ 381 w 702"/>
              <a:gd name="T21" fmla="*/ 14 h 704"/>
              <a:gd name="T22" fmla="*/ 334 w 702"/>
              <a:gd name="T23" fmla="*/ 0 h 704"/>
              <a:gd name="T24" fmla="*/ 313 w 702"/>
              <a:gd name="T25" fmla="*/ 67 h 704"/>
              <a:gd name="T26" fmla="*/ 252 w 702"/>
              <a:gd name="T27" fmla="*/ 27 h 704"/>
              <a:gd name="T28" fmla="*/ 201 w 702"/>
              <a:gd name="T29" fmla="*/ 35 h 704"/>
              <a:gd name="T30" fmla="*/ 206 w 702"/>
              <a:gd name="T31" fmla="*/ 101 h 704"/>
              <a:gd name="T32" fmla="*/ 132 w 702"/>
              <a:gd name="T33" fmla="*/ 91 h 704"/>
              <a:gd name="T34" fmla="*/ 90 w 702"/>
              <a:gd name="T35" fmla="*/ 117 h 704"/>
              <a:gd name="T36" fmla="*/ 122 w 702"/>
              <a:gd name="T37" fmla="*/ 178 h 704"/>
              <a:gd name="T38" fmla="*/ 50 w 702"/>
              <a:gd name="T39" fmla="*/ 191 h 704"/>
              <a:gd name="T40" fmla="*/ 21 w 702"/>
              <a:gd name="T41" fmla="*/ 234 h 704"/>
              <a:gd name="T42" fmla="*/ 71 w 702"/>
              <a:gd name="T43" fmla="*/ 279 h 704"/>
              <a:gd name="T44" fmla="*/ 10 w 702"/>
              <a:gd name="T45" fmla="*/ 322 h 704"/>
              <a:gd name="T46" fmla="*/ 0 w 702"/>
              <a:gd name="T47" fmla="*/ 372 h 704"/>
              <a:gd name="T48" fmla="*/ 63 w 702"/>
              <a:gd name="T49" fmla="*/ 393 h 704"/>
              <a:gd name="T50" fmla="*/ 24 w 702"/>
              <a:gd name="T51" fmla="*/ 452 h 704"/>
              <a:gd name="T52" fmla="*/ 32 w 702"/>
              <a:gd name="T53" fmla="*/ 502 h 704"/>
              <a:gd name="T54" fmla="*/ 100 w 702"/>
              <a:gd name="T55" fmla="*/ 497 h 704"/>
              <a:gd name="T56" fmla="*/ 87 w 702"/>
              <a:gd name="T57" fmla="*/ 571 h 704"/>
              <a:gd name="T58" fmla="*/ 114 w 702"/>
              <a:gd name="T59" fmla="*/ 614 h 704"/>
              <a:gd name="T60" fmla="*/ 175 w 702"/>
              <a:gd name="T61" fmla="*/ 584 h 704"/>
              <a:gd name="T62" fmla="*/ 191 w 702"/>
              <a:gd name="T63" fmla="*/ 653 h 704"/>
              <a:gd name="T64" fmla="*/ 230 w 702"/>
              <a:gd name="T65" fmla="*/ 685 h 704"/>
              <a:gd name="T66" fmla="*/ 275 w 702"/>
              <a:gd name="T67" fmla="*/ 632 h 704"/>
              <a:gd name="T68" fmla="*/ 320 w 702"/>
              <a:gd name="T69" fmla="*/ 693 h 704"/>
              <a:gd name="T70" fmla="*/ 368 w 702"/>
              <a:gd name="T71" fmla="*/ 704 h 704"/>
              <a:gd name="T72" fmla="*/ 389 w 702"/>
              <a:gd name="T73" fmla="*/ 640 h 704"/>
              <a:gd name="T74" fmla="*/ 450 w 702"/>
              <a:gd name="T75" fmla="*/ 680 h 704"/>
              <a:gd name="T76" fmla="*/ 501 w 702"/>
              <a:gd name="T77" fmla="*/ 672 h 704"/>
              <a:gd name="T78" fmla="*/ 495 w 702"/>
              <a:gd name="T79" fmla="*/ 603 h 704"/>
              <a:gd name="T80" fmla="*/ 570 w 702"/>
              <a:gd name="T81" fmla="*/ 616 h 704"/>
              <a:gd name="T82" fmla="*/ 612 w 702"/>
              <a:gd name="T83" fmla="*/ 590 h 704"/>
              <a:gd name="T84" fmla="*/ 580 w 702"/>
              <a:gd name="T85" fmla="*/ 529 h 704"/>
              <a:gd name="T86" fmla="*/ 652 w 702"/>
              <a:gd name="T87" fmla="*/ 513 h 704"/>
              <a:gd name="T88" fmla="*/ 681 w 702"/>
              <a:gd name="T89" fmla="*/ 473 h 704"/>
              <a:gd name="T90" fmla="*/ 631 w 702"/>
              <a:gd name="T91" fmla="*/ 428 h 704"/>
              <a:gd name="T92" fmla="*/ 689 w 702"/>
              <a:gd name="T93" fmla="*/ 385 h 704"/>
              <a:gd name="T94" fmla="*/ 702 w 702"/>
              <a:gd name="T95" fmla="*/ 335 h 704"/>
              <a:gd name="T96" fmla="*/ 351 w 702"/>
              <a:gd name="T97" fmla="*/ 579 h 704"/>
              <a:gd name="T98" fmla="*/ 188 w 702"/>
              <a:gd name="T99" fmla="*/ 510 h 704"/>
              <a:gd name="T100" fmla="*/ 183 w 702"/>
              <a:gd name="T101" fmla="*/ 505 h 704"/>
              <a:gd name="T102" fmla="*/ 166 w 702"/>
              <a:gd name="T103" fmla="*/ 484 h 704"/>
              <a:gd name="T104" fmla="*/ 162 w 702"/>
              <a:gd name="T105" fmla="*/ 479 h 704"/>
              <a:gd name="T106" fmla="*/ 152 w 702"/>
              <a:gd name="T107" fmla="*/ 462 h 704"/>
              <a:gd name="T108" fmla="*/ 194 w 702"/>
              <a:gd name="T109" fmla="*/ 188 h 704"/>
              <a:gd name="T110" fmla="*/ 341 w 702"/>
              <a:gd name="T111" fmla="*/ 125 h 704"/>
              <a:gd name="T112" fmla="*/ 351 w 702"/>
              <a:gd name="T113" fmla="*/ 125 h 704"/>
              <a:gd name="T114" fmla="*/ 352 w 702"/>
              <a:gd name="T115" fmla="*/ 125 h 704"/>
              <a:gd name="T116" fmla="*/ 578 w 702"/>
              <a:gd name="T117" fmla="*/ 35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2" h="704">
                <a:moveTo>
                  <a:pt x="689" y="322"/>
                </a:moveTo>
                <a:cubicBezTo>
                  <a:pt x="638" y="314"/>
                  <a:pt x="638" y="314"/>
                  <a:pt x="638" y="314"/>
                </a:cubicBezTo>
                <a:cubicBezTo>
                  <a:pt x="636" y="303"/>
                  <a:pt x="633" y="292"/>
                  <a:pt x="631" y="282"/>
                </a:cubicBezTo>
                <a:cubicBezTo>
                  <a:pt x="676" y="252"/>
                  <a:pt x="676" y="252"/>
                  <a:pt x="676" y="252"/>
                </a:cubicBezTo>
                <a:cubicBezTo>
                  <a:pt x="684" y="250"/>
                  <a:pt x="686" y="242"/>
                  <a:pt x="684" y="237"/>
                </a:cubicBezTo>
                <a:cubicBezTo>
                  <a:pt x="670" y="205"/>
                  <a:pt x="670" y="205"/>
                  <a:pt x="670" y="205"/>
                </a:cubicBezTo>
                <a:cubicBezTo>
                  <a:pt x="668" y="197"/>
                  <a:pt x="660" y="194"/>
                  <a:pt x="652" y="197"/>
                </a:cubicBezTo>
                <a:cubicBezTo>
                  <a:pt x="601" y="207"/>
                  <a:pt x="601" y="207"/>
                  <a:pt x="601" y="207"/>
                </a:cubicBezTo>
                <a:cubicBezTo>
                  <a:pt x="596" y="197"/>
                  <a:pt x="588" y="189"/>
                  <a:pt x="580" y="178"/>
                </a:cubicBezTo>
                <a:cubicBezTo>
                  <a:pt x="612" y="136"/>
                  <a:pt x="612" y="136"/>
                  <a:pt x="612" y="136"/>
                </a:cubicBezTo>
                <a:cubicBezTo>
                  <a:pt x="617" y="130"/>
                  <a:pt x="617" y="122"/>
                  <a:pt x="612" y="117"/>
                </a:cubicBezTo>
                <a:cubicBezTo>
                  <a:pt x="585" y="91"/>
                  <a:pt x="585" y="91"/>
                  <a:pt x="585" y="91"/>
                </a:cubicBezTo>
                <a:cubicBezTo>
                  <a:pt x="583" y="88"/>
                  <a:pt x="575" y="88"/>
                  <a:pt x="570" y="91"/>
                </a:cubicBezTo>
                <a:cubicBezTo>
                  <a:pt x="525" y="122"/>
                  <a:pt x="525" y="122"/>
                  <a:pt x="525" y="122"/>
                </a:cubicBezTo>
                <a:cubicBezTo>
                  <a:pt x="517" y="114"/>
                  <a:pt x="509" y="109"/>
                  <a:pt x="498" y="104"/>
                </a:cubicBezTo>
                <a:cubicBezTo>
                  <a:pt x="511" y="51"/>
                  <a:pt x="511" y="51"/>
                  <a:pt x="511" y="51"/>
                </a:cubicBezTo>
                <a:cubicBezTo>
                  <a:pt x="511" y="45"/>
                  <a:pt x="509" y="37"/>
                  <a:pt x="503" y="35"/>
                </a:cubicBezTo>
                <a:cubicBezTo>
                  <a:pt x="469" y="22"/>
                  <a:pt x="469" y="22"/>
                  <a:pt x="469" y="22"/>
                </a:cubicBezTo>
                <a:cubicBezTo>
                  <a:pt x="464" y="19"/>
                  <a:pt x="456" y="22"/>
                  <a:pt x="453" y="27"/>
                </a:cubicBezTo>
                <a:cubicBezTo>
                  <a:pt x="426" y="75"/>
                  <a:pt x="426" y="75"/>
                  <a:pt x="426" y="75"/>
                </a:cubicBezTo>
                <a:cubicBezTo>
                  <a:pt x="413" y="69"/>
                  <a:pt x="403" y="67"/>
                  <a:pt x="389" y="67"/>
                </a:cubicBezTo>
                <a:cubicBezTo>
                  <a:pt x="381" y="14"/>
                  <a:pt x="381" y="14"/>
                  <a:pt x="381" y="14"/>
                </a:cubicBezTo>
                <a:cubicBezTo>
                  <a:pt x="381" y="6"/>
                  <a:pt x="376" y="0"/>
                  <a:pt x="368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26" y="0"/>
                  <a:pt x="320" y="6"/>
                  <a:pt x="320" y="14"/>
                </a:cubicBezTo>
                <a:cubicBezTo>
                  <a:pt x="313" y="67"/>
                  <a:pt x="313" y="67"/>
                  <a:pt x="313" y="67"/>
                </a:cubicBezTo>
                <a:cubicBezTo>
                  <a:pt x="299" y="67"/>
                  <a:pt x="289" y="69"/>
                  <a:pt x="278" y="72"/>
                </a:cubicBezTo>
                <a:cubicBezTo>
                  <a:pt x="252" y="27"/>
                  <a:pt x="252" y="27"/>
                  <a:pt x="252" y="27"/>
                </a:cubicBezTo>
                <a:cubicBezTo>
                  <a:pt x="249" y="22"/>
                  <a:pt x="241" y="19"/>
                  <a:pt x="233" y="22"/>
                </a:cubicBezTo>
                <a:cubicBezTo>
                  <a:pt x="201" y="35"/>
                  <a:pt x="201" y="35"/>
                  <a:pt x="201" y="35"/>
                </a:cubicBezTo>
                <a:cubicBezTo>
                  <a:pt x="196" y="37"/>
                  <a:pt x="191" y="43"/>
                  <a:pt x="193" y="51"/>
                </a:cubicBezTo>
                <a:cubicBezTo>
                  <a:pt x="206" y="101"/>
                  <a:pt x="206" y="101"/>
                  <a:pt x="206" y="101"/>
                </a:cubicBezTo>
                <a:cubicBezTo>
                  <a:pt x="196" y="109"/>
                  <a:pt x="185" y="114"/>
                  <a:pt x="175" y="122"/>
                </a:cubicBezTo>
                <a:cubicBezTo>
                  <a:pt x="132" y="91"/>
                  <a:pt x="132" y="91"/>
                  <a:pt x="132" y="91"/>
                </a:cubicBezTo>
                <a:cubicBezTo>
                  <a:pt x="127" y="88"/>
                  <a:pt x="119" y="88"/>
                  <a:pt x="114" y="91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85" y="122"/>
                  <a:pt x="85" y="130"/>
                  <a:pt x="87" y="136"/>
                </a:cubicBezTo>
                <a:cubicBezTo>
                  <a:pt x="122" y="178"/>
                  <a:pt x="122" y="178"/>
                  <a:pt x="122" y="178"/>
                </a:cubicBezTo>
                <a:cubicBezTo>
                  <a:pt x="114" y="186"/>
                  <a:pt x="108" y="197"/>
                  <a:pt x="100" y="205"/>
                </a:cubicBezTo>
                <a:cubicBezTo>
                  <a:pt x="50" y="191"/>
                  <a:pt x="50" y="191"/>
                  <a:pt x="50" y="191"/>
                </a:cubicBezTo>
                <a:cubicBezTo>
                  <a:pt x="42" y="191"/>
                  <a:pt x="37" y="194"/>
                  <a:pt x="34" y="199"/>
                </a:cubicBezTo>
                <a:cubicBezTo>
                  <a:pt x="21" y="234"/>
                  <a:pt x="21" y="234"/>
                  <a:pt x="21" y="234"/>
                </a:cubicBezTo>
                <a:cubicBezTo>
                  <a:pt x="18" y="239"/>
                  <a:pt x="21" y="247"/>
                  <a:pt x="26" y="250"/>
                </a:cubicBezTo>
                <a:cubicBezTo>
                  <a:pt x="71" y="279"/>
                  <a:pt x="71" y="279"/>
                  <a:pt x="71" y="279"/>
                </a:cubicBezTo>
                <a:cubicBezTo>
                  <a:pt x="69" y="290"/>
                  <a:pt x="66" y="303"/>
                  <a:pt x="63" y="314"/>
                </a:cubicBezTo>
                <a:cubicBezTo>
                  <a:pt x="10" y="322"/>
                  <a:pt x="10" y="322"/>
                  <a:pt x="10" y="322"/>
                </a:cubicBezTo>
                <a:cubicBezTo>
                  <a:pt x="5" y="322"/>
                  <a:pt x="0" y="329"/>
                  <a:pt x="0" y="335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77"/>
                  <a:pt x="5" y="383"/>
                  <a:pt x="10" y="385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66" y="404"/>
                  <a:pt x="69" y="414"/>
                  <a:pt x="71" y="425"/>
                </a:cubicBezTo>
                <a:cubicBezTo>
                  <a:pt x="24" y="452"/>
                  <a:pt x="24" y="452"/>
                  <a:pt x="24" y="452"/>
                </a:cubicBezTo>
                <a:cubicBezTo>
                  <a:pt x="18" y="457"/>
                  <a:pt x="16" y="465"/>
                  <a:pt x="18" y="470"/>
                </a:cubicBezTo>
                <a:cubicBezTo>
                  <a:pt x="32" y="502"/>
                  <a:pt x="32" y="502"/>
                  <a:pt x="32" y="502"/>
                </a:cubicBezTo>
                <a:cubicBezTo>
                  <a:pt x="34" y="510"/>
                  <a:pt x="42" y="513"/>
                  <a:pt x="47" y="510"/>
                </a:cubicBezTo>
                <a:cubicBezTo>
                  <a:pt x="100" y="497"/>
                  <a:pt x="100" y="497"/>
                  <a:pt x="100" y="497"/>
                </a:cubicBezTo>
                <a:cubicBezTo>
                  <a:pt x="106" y="507"/>
                  <a:pt x="114" y="518"/>
                  <a:pt x="122" y="529"/>
                </a:cubicBezTo>
                <a:cubicBezTo>
                  <a:pt x="87" y="571"/>
                  <a:pt x="87" y="571"/>
                  <a:pt x="87" y="571"/>
                </a:cubicBezTo>
                <a:cubicBezTo>
                  <a:pt x="85" y="576"/>
                  <a:pt x="85" y="584"/>
                  <a:pt x="90" y="590"/>
                </a:cubicBezTo>
                <a:cubicBezTo>
                  <a:pt x="114" y="614"/>
                  <a:pt x="114" y="614"/>
                  <a:pt x="114" y="614"/>
                </a:cubicBezTo>
                <a:cubicBezTo>
                  <a:pt x="119" y="619"/>
                  <a:pt x="127" y="619"/>
                  <a:pt x="132" y="616"/>
                </a:cubicBezTo>
                <a:cubicBezTo>
                  <a:pt x="175" y="584"/>
                  <a:pt x="175" y="584"/>
                  <a:pt x="175" y="584"/>
                </a:cubicBezTo>
                <a:cubicBezTo>
                  <a:pt x="185" y="590"/>
                  <a:pt x="193" y="598"/>
                  <a:pt x="204" y="603"/>
                </a:cubicBezTo>
                <a:cubicBezTo>
                  <a:pt x="191" y="653"/>
                  <a:pt x="191" y="653"/>
                  <a:pt x="191" y="653"/>
                </a:cubicBezTo>
                <a:cubicBezTo>
                  <a:pt x="188" y="661"/>
                  <a:pt x="193" y="669"/>
                  <a:pt x="199" y="672"/>
                </a:cubicBezTo>
                <a:cubicBezTo>
                  <a:pt x="230" y="685"/>
                  <a:pt x="230" y="685"/>
                  <a:pt x="230" y="685"/>
                </a:cubicBezTo>
                <a:cubicBezTo>
                  <a:pt x="238" y="688"/>
                  <a:pt x="244" y="685"/>
                  <a:pt x="249" y="680"/>
                </a:cubicBezTo>
                <a:cubicBezTo>
                  <a:pt x="275" y="632"/>
                  <a:pt x="275" y="632"/>
                  <a:pt x="275" y="632"/>
                </a:cubicBezTo>
                <a:cubicBezTo>
                  <a:pt x="286" y="637"/>
                  <a:pt x="299" y="637"/>
                  <a:pt x="313" y="640"/>
                </a:cubicBezTo>
                <a:cubicBezTo>
                  <a:pt x="320" y="693"/>
                  <a:pt x="320" y="693"/>
                  <a:pt x="320" y="693"/>
                </a:cubicBezTo>
                <a:cubicBezTo>
                  <a:pt x="320" y="699"/>
                  <a:pt x="326" y="704"/>
                  <a:pt x="334" y="704"/>
                </a:cubicBezTo>
                <a:cubicBezTo>
                  <a:pt x="368" y="704"/>
                  <a:pt x="368" y="704"/>
                  <a:pt x="368" y="704"/>
                </a:cubicBezTo>
                <a:cubicBezTo>
                  <a:pt x="376" y="704"/>
                  <a:pt x="381" y="699"/>
                  <a:pt x="381" y="693"/>
                </a:cubicBezTo>
                <a:cubicBezTo>
                  <a:pt x="389" y="640"/>
                  <a:pt x="389" y="640"/>
                  <a:pt x="389" y="640"/>
                </a:cubicBezTo>
                <a:cubicBezTo>
                  <a:pt x="400" y="637"/>
                  <a:pt x="413" y="637"/>
                  <a:pt x="424" y="635"/>
                </a:cubicBezTo>
                <a:cubicBezTo>
                  <a:pt x="450" y="680"/>
                  <a:pt x="450" y="680"/>
                  <a:pt x="450" y="680"/>
                </a:cubicBezTo>
                <a:cubicBezTo>
                  <a:pt x="453" y="685"/>
                  <a:pt x="461" y="688"/>
                  <a:pt x="466" y="685"/>
                </a:cubicBezTo>
                <a:cubicBezTo>
                  <a:pt x="501" y="672"/>
                  <a:pt x="501" y="672"/>
                  <a:pt x="501" y="672"/>
                </a:cubicBezTo>
                <a:cubicBezTo>
                  <a:pt x="506" y="669"/>
                  <a:pt x="509" y="661"/>
                  <a:pt x="509" y="656"/>
                </a:cubicBezTo>
                <a:cubicBezTo>
                  <a:pt x="495" y="603"/>
                  <a:pt x="495" y="603"/>
                  <a:pt x="495" y="603"/>
                </a:cubicBezTo>
                <a:cubicBezTo>
                  <a:pt x="506" y="598"/>
                  <a:pt x="517" y="592"/>
                  <a:pt x="525" y="584"/>
                </a:cubicBezTo>
                <a:cubicBezTo>
                  <a:pt x="570" y="616"/>
                  <a:pt x="570" y="616"/>
                  <a:pt x="570" y="616"/>
                </a:cubicBezTo>
                <a:cubicBezTo>
                  <a:pt x="575" y="619"/>
                  <a:pt x="583" y="619"/>
                  <a:pt x="585" y="614"/>
                </a:cubicBezTo>
                <a:cubicBezTo>
                  <a:pt x="612" y="590"/>
                  <a:pt x="612" y="590"/>
                  <a:pt x="612" y="590"/>
                </a:cubicBezTo>
                <a:cubicBezTo>
                  <a:pt x="617" y="584"/>
                  <a:pt x="617" y="576"/>
                  <a:pt x="612" y="571"/>
                </a:cubicBezTo>
                <a:cubicBezTo>
                  <a:pt x="580" y="529"/>
                  <a:pt x="580" y="529"/>
                  <a:pt x="580" y="529"/>
                </a:cubicBezTo>
                <a:cubicBezTo>
                  <a:pt x="588" y="521"/>
                  <a:pt x="593" y="510"/>
                  <a:pt x="599" y="499"/>
                </a:cubicBezTo>
                <a:cubicBezTo>
                  <a:pt x="652" y="513"/>
                  <a:pt x="652" y="513"/>
                  <a:pt x="652" y="513"/>
                </a:cubicBezTo>
                <a:cubicBezTo>
                  <a:pt x="657" y="515"/>
                  <a:pt x="665" y="513"/>
                  <a:pt x="668" y="505"/>
                </a:cubicBezTo>
                <a:cubicBezTo>
                  <a:pt x="681" y="473"/>
                  <a:pt x="681" y="473"/>
                  <a:pt x="681" y="473"/>
                </a:cubicBezTo>
                <a:cubicBezTo>
                  <a:pt x="684" y="468"/>
                  <a:pt x="681" y="460"/>
                  <a:pt x="676" y="457"/>
                </a:cubicBezTo>
                <a:cubicBezTo>
                  <a:pt x="631" y="428"/>
                  <a:pt x="631" y="428"/>
                  <a:pt x="631" y="428"/>
                </a:cubicBezTo>
                <a:cubicBezTo>
                  <a:pt x="633" y="417"/>
                  <a:pt x="636" y="404"/>
                  <a:pt x="638" y="393"/>
                </a:cubicBezTo>
                <a:cubicBezTo>
                  <a:pt x="689" y="385"/>
                  <a:pt x="689" y="385"/>
                  <a:pt x="689" y="385"/>
                </a:cubicBezTo>
                <a:cubicBezTo>
                  <a:pt x="697" y="383"/>
                  <a:pt x="702" y="377"/>
                  <a:pt x="702" y="372"/>
                </a:cubicBezTo>
                <a:cubicBezTo>
                  <a:pt x="702" y="335"/>
                  <a:pt x="702" y="335"/>
                  <a:pt x="702" y="335"/>
                </a:cubicBezTo>
                <a:cubicBezTo>
                  <a:pt x="702" y="329"/>
                  <a:pt x="697" y="322"/>
                  <a:pt x="689" y="322"/>
                </a:cubicBezTo>
                <a:close/>
                <a:moveTo>
                  <a:pt x="351" y="579"/>
                </a:moveTo>
                <a:cubicBezTo>
                  <a:pt x="287" y="579"/>
                  <a:pt x="230" y="553"/>
                  <a:pt x="188" y="511"/>
                </a:cubicBezTo>
                <a:cubicBezTo>
                  <a:pt x="188" y="510"/>
                  <a:pt x="188" y="510"/>
                  <a:pt x="188" y="510"/>
                </a:cubicBezTo>
                <a:cubicBezTo>
                  <a:pt x="186" y="508"/>
                  <a:pt x="185" y="507"/>
                  <a:pt x="183" y="505"/>
                </a:cubicBezTo>
                <a:cubicBezTo>
                  <a:pt x="183" y="505"/>
                  <a:pt x="183" y="505"/>
                  <a:pt x="183" y="505"/>
                </a:cubicBezTo>
                <a:cubicBezTo>
                  <a:pt x="181" y="502"/>
                  <a:pt x="179" y="500"/>
                  <a:pt x="177" y="498"/>
                </a:cubicBezTo>
                <a:cubicBezTo>
                  <a:pt x="173" y="493"/>
                  <a:pt x="170" y="489"/>
                  <a:pt x="166" y="484"/>
                </a:cubicBezTo>
                <a:cubicBezTo>
                  <a:pt x="165" y="483"/>
                  <a:pt x="164" y="481"/>
                  <a:pt x="164" y="480"/>
                </a:cubicBezTo>
                <a:cubicBezTo>
                  <a:pt x="163" y="480"/>
                  <a:pt x="163" y="479"/>
                  <a:pt x="162" y="479"/>
                </a:cubicBezTo>
                <a:cubicBezTo>
                  <a:pt x="157" y="471"/>
                  <a:pt x="153" y="465"/>
                  <a:pt x="153" y="465"/>
                </a:cubicBezTo>
                <a:cubicBezTo>
                  <a:pt x="153" y="464"/>
                  <a:pt x="153" y="463"/>
                  <a:pt x="152" y="462"/>
                </a:cubicBezTo>
                <a:cubicBezTo>
                  <a:pt x="134" y="430"/>
                  <a:pt x="124" y="392"/>
                  <a:pt x="124" y="352"/>
                </a:cubicBezTo>
                <a:cubicBezTo>
                  <a:pt x="124" y="288"/>
                  <a:pt x="151" y="229"/>
                  <a:pt x="194" y="188"/>
                </a:cubicBezTo>
                <a:cubicBezTo>
                  <a:pt x="194" y="188"/>
                  <a:pt x="195" y="188"/>
                  <a:pt x="195" y="187"/>
                </a:cubicBezTo>
                <a:cubicBezTo>
                  <a:pt x="233" y="151"/>
                  <a:pt x="285" y="128"/>
                  <a:pt x="341" y="125"/>
                </a:cubicBezTo>
                <a:cubicBezTo>
                  <a:pt x="344" y="125"/>
                  <a:pt x="347" y="125"/>
                  <a:pt x="350" y="125"/>
                </a:cubicBezTo>
                <a:cubicBezTo>
                  <a:pt x="350" y="125"/>
                  <a:pt x="350" y="125"/>
                  <a:pt x="351" y="125"/>
                </a:cubicBezTo>
                <a:cubicBezTo>
                  <a:pt x="351" y="125"/>
                  <a:pt x="351" y="125"/>
                  <a:pt x="351" y="125"/>
                </a:cubicBezTo>
                <a:cubicBezTo>
                  <a:pt x="351" y="125"/>
                  <a:pt x="351" y="125"/>
                  <a:pt x="352" y="125"/>
                </a:cubicBezTo>
                <a:cubicBezTo>
                  <a:pt x="353" y="125"/>
                  <a:pt x="355" y="125"/>
                  <a:pt x="356" y="125"/>
                </a:cubicBezTo>
                <a:cubicBezTo>
                  <a:pt x="479" y="128"/>
                  <a:pt x="578" y="228"/>
                  <a:pt x="578" y="352"/>
                </a:cubicBezTo>
                <a:cubicBezTo>
                  <a:pt x="578" y="477"/>
                  <a:pt x="476" y="579"/>
                  <a:pt x="351" y="57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sp>
        <p:nvSpPr>
          <p:cNvPr id="366" name="Freeform 222"/>
          <p:cNvSpPr>
            <a:spLocks/>
          </p:cNvSpPr>
          <p:nvPr/>
        </p:nvSpPr>
        <p:spPr bwMode="auto">
          <a:xfrm>
            <a:off x="8082535" y="2441352"/>
            <a:ext cx="999608" cy="1003467"/>
          </a:xfrm>
          <a:custGeom>
            <a:avLst/>
            <a:gdLst>
              <a:gd name="T0" fmla="*/ 320 w 550"/>
              <a:gd name="T1" fmla="*/ 524 h 550"/>
              <a:gd name="T2" fmla="*/ 25 w 550"/>
              <a:gd name="T3" fmla="*/ 321 h 550"/>
              <a:gd name="T4" fmla="*/ 229 w 550"/>
              <a:gd name="T5" fmla="*/ 25 h 550"/>
              <a:gd name="T6" fmla="*/ 524 w 550"/>
              <a:gd name="T7" fmla="*/ 229 h 550"/>
              <a:gd name="T8" fmla="*/ 320 w 550"/>
              <a:gd name="T9" fmla="*/ 524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0" h="550">
                <a:moveTo>
                  <a:pt x="320" y="524"/>
                </a:moveTo>
                <a:cubicBezTo>
                  <a:pt x="183" y="550"/>
                  <a:pt x="50" y="459"/>
                  <a:pt x="25" y="321"/>
                </a:cubicBezTo>
                <a:cubicBezTo>
                  <a:pt x="0" y="183"/>
                  <a:pt x="91" y="50"/>
                  <a:pt x="229" y="25"/>
                </a:cubicBezTo>
                <a:cubicBezTo>
                  <a:pt x="367" y="0"/>
                  <a:pt x="499" y="91"/>
                  <a:pt x="524" y="229"/>
                </a:cubicBezTo>
                <a:cubicBezTo>
                  <a:pt x="550" y="367"/>
                  <a:pt x="458" y="499"/>
                  <a:pt x="320" y="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grpSp>
        <p:nvGrpSpPr>
          <p:cNvPr id="367" name="Group 366"/>
          <p:cNvGrpSpPr/>
          <p:nvPr/>
        </p:nvGrpSpPr>
        <p:grpSpPr>
          <a:xfrm>
            <a:off x="8258144" y="2698008"/>
            <a:ext cx="650324" cy="495944"/>
            <a:chOff x="6729994" y="3700145"/>
            <a:chExt cx="693679" cy="529007"/>
          </a:xfrm>
          <a:solidFill>
            <a:schemeClr val="bg2">
              <a:lumMod val="50000"/>
            </a:schemeClr>
          </a:solidFill>
        </p:grpSpPr>
        <p:sp>
          <p:nvSpPr>
            <p:cNvPr id="368" name="Freeform 223"/>
            <p:cNvSpPr>
              <a:spLocks/>
            </p:cNvSpPr>
            <p:nvPr/>
          </p:nvSpPr>
          <p:spPr bwMode="auto">
            <a:xfrm>
              <a:off x="6732052" y="3856583"/>
              <a:ext cx="34993" cy="67927"/>
            </a:xfrm>
            <a:custGeom>
              <a:avLst/>
              <a:gdLst>
                <a:gd name="T0" fmla="*/ 2 w 18"/>
                <a:gd name="T1" fmla="*/ 35 h 35"/>
                <a:gd name="T2" fmla="*/ 18 w 18"/>
                <a:gd name="T3" fmla="*/ 0 h 35"/>
                <a:gd name="T4" fmla="*/ 2 w 18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5">
                  <a:moveTo>
                    <a:pt x="2" y="35"/>
                  </a:moveTo>
                  <a:cubicBezTo>
                    <a:pt x="4" y="19"/>
                    <a:pt x="7" y="12"/>
                    <a:pt x="18" y="0"/>
                  </a:cubicBezTo>
                  <a:cubicBezTo>
                    <a:pt x="4" y="10"/>
                    <a:pt x="0" y="15"/>
                    <a:pt x="2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69" name="Freeform 224"/>
            <p:cNvSpPr>
              <a:spLocks/>
            </p:cNvSpPr>
            <p:nvPr/>
          </p:nvSpPr>
          <p:spPr bwMode="auto">
            <a:xfrm>
              <a:off x="7028461" y="3706320"/>
              <a:ext cx="26759" cy="22642"/>
            </a:xfrm>
            <a:custGeom>
              <a:avLst/>
              <a:gdLst>
                <a:gd name="T0" fmla="*/ 13 w 13"/>
                <a:gd name="T1" fmla="*/ 0 h 12"/>
                <a:gd name="T2" fmla="*/ 0 w 13"/>
                <a:gd name="T3" fmla="*/ 12 h 12"/>
                <a:gd name="T4" fmla="*/ 13 w 1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3" y="0"/>
                  </a:moveTo>
                  <a:cubicBezTo>
                    <a:pt x="4" y="2"/>
                    <a:pt x="2" y="3"/>
                    <a:pt x="0" y="12"/>
                  </a:cubicBezTo>
                  <a:cubicBezTo>
                    <a:pt x="4" y="6"/>
                    <a:pt x="6" y="4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0" name="Freeform 225"/>
            <p:cNvSpPr>
              <a:spLocks/>
            </p:cNvSpPr>
            <p:nvPr/>
          </p:nvSpPr>
          <p:spPr bwMode="auto">
            <a:xfrm>
              <a:off x="7026403" y="3704262"/>
              <a:ext cx="53518" cy="49401"/>
            </a:xfrm>
            <a:custGeom>
              <a:avLst/>
              <a:gdLst>
                <a:gd name="T0" fmla="*/ 28 w 28"/>
                <a:gd name="T1" fmla="*/ 0 h 26"/>
                <a:gd name="T2" fmla="*/ 0 w 28"/>
                <a:gd name="T3" fmla="*/ 26 h 26"/>
                <a:gd name="T4" fmla="*/ 28 w 2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6">
                  <a:moveTo>
                    <a:pt x="28" y="0"/>
                  </a:moveTo>
                  <a:cubicBezTo>
                    <a:pt x="11" y="4"/>
                    <a:pt x="6" y="7"/>
                    <a:pt x="0" y="26"/>
                  </a:cubicBezTo>
                  <a:cubicBezTo>
                    <a:pt x="8" y="12"/>
                    <a:pt x="13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1" name="Freeform 226"/>
            <p:cNvSpPr>
              <a:spLocks/>
            </p:cNvSpPr>
            <p:nvPr/>
          </p:nvSpPr>
          <p:spPr bwMode="auto">
            <a:xfrm>
              <a:off x="6729994" y="3868933"/>
              <a:ext cx="14409" cy="30876"/>
            </a:xfrm>
            <a:custGeom>
              <a:avLst/>
              <a:gdLst>
                <a:gd name="T0" fmla="*/ 1 w 8"/>
                <a:gd name="T1" fmla="*/ 16 h 16"/>
                <a:gd name="T2" fmla="*/ 8 w 8"/>
                <a:gd name="T3" fmla="*/ 0 h 16"/>
                <a:gd name="T4" fmla="*/ 1 w 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6">
                  <a:moveTo>
                    <a:pt x="1" y="16"/>
                  </a:moveTo>
                  <a:cubicBezTo>
                    <a:pt x="2" y="9"/>
                    <a:pt x="4" y="6"/>
                    <a:pt x="8" y="0"/>
                  </a:cubicBezTo>
                  <a:cubicBezTo>
                    <a:pt x="1" y="5"/>
                    <a:pt x="0" y="7"/>
                    <a:pt x="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2" name="Freeform 227"/>
            <p:cNvSpPr>
              <a:spLocks/>
            </p:cNvSpPr>
            <p:nvPr/>
          </p:nvSpPr>
          <p:spPr bwMode="auto">
            <a:xfrm>
              <a:off x="7328987" y="3803065"/>
              <a:ext cx="57635" cy="41168"/>
            </a:xfrm>
            <a:custGeom>
              <a:avLst/>
              <a:gdLst>
                <a:gd name="T0" fmla="*/ 12 w 30"/>
                <a:gd name="T1" fmla="*/ 18 h 22"/>
                <a:gd name="T2" fmla="*/ 0 w 30"/>
                <a:gd name="T3" fmla="*/ 19 h 22"/>
                <a:gd name="T4" fmla="*/ 13 w 30"/>
                <a:gd name="T5" fmla="*/ 20 h 22"/>
                <a:gd name="T6" fmla="*/ 30 w 30"/>
                <a:gd name="T7" fmla="*/ 0 h 22"/>
                <a:gd name="T8" fmla="*/ 12 w 30"/>
                <a:gd name="T9" fmla="*/ 1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2">
                  <a:moveTo>
                    <a:pt x="12" y="18"/>
                  </a:moveTo>
                  <a:cubicBezTo>
                    <a:pt x="8" y="20"/>
                    <a:pt x="5" y="19"/>
                    <a:pt x="0" y="19"/>
                  </a:cubicBezTo>
                  <a:cubicBezTo>
                    <a:pt x="5" y="20"/>
                    <a:pt x="8" y="22"/>
                    <a:pt x="13" y="20"/>
                  </a:cubicBezTo>
                  <a:cubicBezTo>
                    <a:pt x="23" y="17"/>
                    <a:pt x="27" y="9"/>
                    <a:pt x="30" y="0"/>
                  </a:cubicBezTo>
                  <a:cubicBezTo>
                    <a:pt x="26" y="8"/>
                    <a:pt x="20" y="14"/>
                    <a:pt x="1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3" name="Freeform 228"/>
            <p:cNvSpPr>
              <a:spLocks noEditPoints="1"/>
            </p:cNvSpPr>
            <p:nvPr/>
          </p:nvSpPr>
          <p:spPr bwMode="auto">
            <a:xfrm>
              <a:off x="6740286" y="3700145"/>
              <a:ext cx="683387" cy="529007"/>
            </a:xfrm>
            <a:custGeom>
              <a:avLst/>
              <a:gdLst>
                <a:gd name="T0" fmla="*/ 304 w 352"/>
                <a:gd name="T1" fmla="*/ 65 h 273"/>
                <a:gd name="T2" fmla="*/ 183 w 352"/>
                <a:gd name="T3" fmla="*/ 13 h 273"/>
                <a:gd name="T4" fmla="*/ 60 w 352"/>
                <a:gd name="T5" fmla="*/ 84 h 273"/>
                <a:gd name="T6" fmla="*/ 29 w 352"/>
                <a:gd name="T7" fmla="*/ 101 h 273"/>
                <a:gd name="T8" fmla="*/ 14 w 352"/>
                <a:gd name="T9" fmla="*/ 117 h 273"/>
                <a:gd name="T10" fmla="*/ 34 w 352"/>
                <a:gd name="T11" fmla="*/ 169 h 273"/>
                <a:gd name="T12" fmla="*/ 25 w 352"/>
                <a:gd name="T13" fmla="*/ 221 h 273"/>
                <a:gd name="T14" fmla="*/ 102 w 352"/>
                <a:gd name="T15" fmla="*/ 257 h 273"/>
                <a:gd name="T16" fmla="*/ 111 w 352"/>
                <a:gd name="T17" fmla="*/ 218 h 273"/>
                <a:gd name="T18" fmla="*/ 166 w 352"/>
                <a:gd name="T19" fmla="*/ 265 h 273"/>
                <a:gd name="T20" fmla="*/ 220 w 352"/>
                <a:gd name="T21" fmla="*/ 245 h 273"/>
                <a:gd name="T22" fmla="*/ 229 w 352"/>
                <a:gd name="T23" fmla="*/ 194 h 273"/>
                <a:gd name="T24" fmla="*/ 253 w 352"/>
                <a:gd name="T25" fmla="*/ 193 h 273"/>
                <a:gd name="T26" fmla="*/ 350 w 352"/>
                <a:gd name="T27" fmla="*/ 113 h 273"/>
                <a:gd name="T28" fmla="*/ 29 w 352"/>
                <a:gd name="T29" fmla="*/ 90 h 273"/>
                <a:gd name="T30" fmla="*/ 39 w 352"/>
                <a:gd name="T31" fmla="*/ 117 h 273"/>
                <a:gd name="T32" fmla="*/ 55 w 352"/>
                <a:gd name="T33" fmla="*/ 218 h 273"/>
                <a:gd name="T34" fmla="*/ 24 w 352"/>
                <a:gd name="T35" fmla="*/ 195 h 273"/>
                <a:gd name="T36" fmla="*/ 55 w 352"/>
                <a:gd name="T37" fmla="*/ 218 h 273"/>
                <a:gd name="T38" fmla="*/ 230 w 352"/>
                <a:gd name="T39" fmla="*/ 233 h 273"/>
                <a:gd name="T40" fmla="*/ 215 w 352"/>
                <a:gd name="T41" fmla="*/ 208 h 273"/>
                <a:gd name="T42" fmla="*/ 319 w 352"/>
                <a:gd name="T43" fmla="*/ 158 h 273"/>
                <a:gd name="T44" fmla="*/ 251 w 352"/>
                <a:gd name="T45" fmla="*/ 184 h 273"/>
                <a:gd name="T46" fmla="*/ 252 w 352"/>
                <a:gd name="T47" fmla="*/ 180 h 273"/>
                <a:gd name="T48" fmla="*/ 272 w 352"/>
                <a:gd name="T49" fmla="*/ 175 h 273"/>
                <a:gd name="T50" fmla="*/ 201 w 352"/>
                <a:gd name="T51" fmla="*/ 158 h 273"/>
                <a:gd name="T52" fmla="*/ 170 w 352"/>
                <a:gd name="T53" fmla="*/ 251 h 273"/>
                <a:gd name="T54" fmla="*/ 151 w 352"/>
                <a:gd name="T55" fmla="*/ 218 h 273"/>
                <a:gd name="T56" fmla="*/ 155 w 352"/>
                <a:gd name="T57" fmla="*/ 200 h 273"/>
                <a:gd name="T58" fmla="*/ 107 w 352"/>
                <a:gd name="T59" fmla="*/ 199 h 273"/>
                <a:gd name="T60" fmla="*/ 97 w 352"/>
                <a:gd name="T61" fmla="*/ 254 h 273"/>
                <a:gd name="T62" fmla="*/ 38 w 352"/>
                <a:gd name="T63" fmla="*/ 160 h 273"/>
                <a:gd name="T64" fmla="*/ 101 w 352"/>
                <a:gd name="T65" fmla="*/ 85 h 273"/>
                <a:gd name="T66" fmla="*/ 98 w 352"/>
                <a:gd name="T67" fmla="*/ 166 h 273"/>
                <a:gd name="T68" fmla="*/ 184 w 352"/>
                <a:gd name="T69" fmla="*/ 112 h 273"/>
                <a:gd name="T70" fmla="*/ 136 w 352"/>
                <a:gd name="T71" fmla="*/ 174 h 273"/>
                <a:gd name="T72" fmla="*/ 126 w 352"/>
                <a:gd name="T73" fmla="*/ 120 h 273"/>
                <a:gd name="T74" fmla="*/ 107 w 352"/>
                <a:gd name="T75" fmla="*/ 88 h 273"/>
                <a:gd name="T76" fmla="*/ 160 w 352"/>
                <a:gd name="T77" fmla="*/ 40 h 273"/>
                <a:gd name="T78" fmla="*/ 274 w 352"/>
                <a:gd name="T79" fmla="*/ 39 h 273"/>
                <a:gd name="T80" fmla="*/ 290 w 352"/>
                <a:gd name="T81" fmla="*/ 52 h 273"/>
                <a:gd name="T82" fmla="*/ 287 w 352"/>
                <a:gd name="T83" fmla="*/ 64 h 273"/>
                <a:gd name="T84" fmla="*/ 284 w 352"/>
                <a:gd name="T85" fmla="*/ 67 h 273"/>
                <a:gd name="T86" fmla="*/ 284 w 352"/>
                <a:gd name="T87" fmla="*/ 76 h 273"/>
                <a:gd name="T88" fmla="*/ 290 w 352"/>
                <a:gd name="T89" fmla="*/ 75 h 273"/>
                <a:gd name="T90" fmla="*/ 298 w 352"/>
                <a:gd name="T91" fmla="*/ 83 h 273"/>
                <a:gd name="T92" fmla="*/ 272 w 352"/>
                <a:gd name="T93" fmla="*/ 102 h 273"/>
                <a:gd name="T94" fmla="*/ 282 w 352"/>
                <a:gd name="T95" fmla="*/ 111 h 273"/>
                <a:gd name="T96" fmla="*/ 299 w 352"/>
                <a:gd name="T97" fmla="*/ 98 h 273"/>
                <a:gd name="T98" fmla="*/ 316 w 352"/>
                <a:gd name="T99" fmla="*/ 6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2" h="273">
                  <a:moveTo>
                    <a:pt x="341" y="54"/>
                  </a:moveTo>
                  <a:cubicBezTo>
                    <a:pt x="338" y="49"/>
                    <a:pt x="328" y="43"/>
                    <a:pt x="323" y="48"/>
                  </a:cubicBezTo>
                  <a:cubicBezTo>
                    <a:pt x="320" y="52"/>
                    <a:pt x="317" y="57"/>
                    <a:pt x="314" y="60"/>
                  </a:cubicBezTo>
                  <a:cubicBezTo>
                    <a:pt x="311" y="63"/>
                    <a:pt x="307" y="64"/>
                    <a:pt x="304" y="65"/>
                  </a:cubicBezTo>
                  <a:cubicBezTo>
                    <a:pt x="302" y="59"/>
                    <a:pt x="298" y="54"/>
                    <a:pt x="294" y="48"/>
                  </a:cubicBezTo>
                  <a:cubicBezTo>
                    <a:pt x="290" y="44"/>
                    <a:pt x="287" y="42"/>
                    <a:pt x="283" y="39"/>
                  </a:cubicBezTo>
                  <a:cubicBezTo>
                    <a:pt x="274" y="34"/>
                    <a:pt x="267" y="27"/>
                    <a:pt x="259" y="20"/>
                  </a:cubicBezTo>
                  <a:cubicBezTo>
                    <a:pt x="234" y="0"/>
                    <a:pt x="213" y="1"/>
                    <a:pt x="183" y="13"/>
                  </a:cubicBezTo>
                  <a:cubicBezTo>
                    <a:pt x="168" y="20"/>
                    <a:pt x="161" y="28"/>
                    <a:pt x="152" y="40"/>
                  </a:cubicBezTo>
                  <a:cubicBezTo>
                    <a:pt x="147" y="40"/>
                    <a:pt x="143" y="41"/>
                    <a:pt x="137" y="46"/>
                  </a:cubicBezTo>
                  <a:cubicBezTo>
                    <a:pt x="133" y="50"/>
                    <a:pt x="129" y="54"/>
                    <a:pt x="125" y="58"/>
                  </a:cubicBezTo>
                  <a:cubicBezTo>
                    <a:pt x="97" y="62"/>
                    <a:pt x="79" y="68"/>
                    <a:pt x="60" y="84"/>
                  </a:cubicBezTo>
                  <a:cubicBezTo>
                    <a:pt x="53" y="91"/>
                    <a:pt x="47" y="99"/>
                    <a:pt x="43" y="107"/>
                  </a:cubicBezTo>
                  <a:cubicBezTo>
                    <a:pt x="39" y="111"/>
                    <a:pt x="35" y="116"/>
                    <a:pt x="30" y="118"/>
                  </a:cubicBezTo>
                  <a:cubicBezTo>
                    <a:pt x="26" y="120"/>
                    <a:pt x="26" y="120"/>
                    <a:pt x="25" y="116"/>
                  </a:cubicBezTo>
                  <a:cubicBezTo>
                    <a:pt x="29" y="113"/>
                    <a:pt x="29" y="106"/>
                    <a:pt x="29" y="101"/>
                  </a:cubicBezTo>
                  <a:cubicBezTo>
                    <a:pt x="32" y="101"/>
                    <a:pt x="33" y="104"/>
                    <a:pt x="35" y="106"/>
                  </a:cubicBezTo>
                  <a:cubicBezTo>
                    <a:pt x="36" y="101"/>
                    <a:pt x="37" y="94"/>
                    <a:pt x="32" y="91"/>
                  </a:cubicBezTo>
                  <a:cubicBezTo>
                    <a:pt x="32" y="89"/>
                    <a:pt x="33" y="86"/>
                    <a:pt x="34" y="84"/>
                  </a:cubicBezTo>
                  <a:cubicBezTo>
                    <a:pt x="27" y="85"/>
                    <a:pt x="0" y="103"/>
                    <a:pt x="14" y="117"/>
                  </a:cubicBezTo>
                  <a:cubicBezTo>
                    <a:pt x="15" y="121"/>
                    <a:pt x="16" y="123"/>
                    <a:pt x="17" y="126"/>
                  </a:cubicBezTo>
                  <a:cubicBezTo>
                    <a:pt x="20" y="133"/>
                    <a:pt x="28" y="134"/>
                    <a:pt x="34" y="131"/>
                  </a:cubicBezTo>
                  <a:cubicBezTo>
                    <a:pt x="32" y="139"/>
                    <a:pt x="32" y="148"/>
                    <a:pt x="33" y="160"/>
                  </a:cubicBezTo>
                  <a:cubicBezTo>
                    <a:pt x="33" y="163"/>
                    <a:pt x="34" y="166"/>
                    <a:pt x="34" y="169"/>
                  </a:cubicBezTo>
                  <a:cubicBezTo>
                    <a:pt x="33" y="173"/>
                    <a:pt x="31" y="177"/>
                    <a:pt x="30" y="181"/>
                  </a:cubicBezTo>
                  <a:cubicBezTo>
                    <a:pt x="26" y="185"/>
                    <a:pt x="23" y="188"/>
                    <a:pt x="19" y="192"/>
                  </a:cubicBezTo>
                  <a:cubicBezTo>
                    <a:pt x="15" y="196"/>
                    <a:pt x="14" y="196"/>
                    <a:pt x="15" y="201"/>
                  </a:cubicBezTo>
                  <a:cubicBezTo>
                    <a:pt x="16" y="208"/>
                    <a:pt x="19" y="215"/>
                    <a:pt x="25" y="221"/>
                  </a:cubicBezTo>
                  <a:cubicBezTo>
                    <a:pt x="31" y="227"/>
                    <a:pt x="44" y="235"/>
                    <a:pt x="53" y="231"/>
                  </a:cubicBezTo>
                  <a:cubicBezTo>
                    <a:pt x="52" y="234"/>
                    <a:pt x="51" y="238"/>
                    <a:pt x="50" y="241"/>
                  </a:cubicBezTo>
                  <a:cubicBezTo>
                    <a:pt x="43" y="254"/>
                    <a:pt x="59" y="257"/>
                    <a:pt x="69" y="260"/>
                  </a:cubicBezTo>
                  <a:cubicBezTo>
                    <a:pt x="78" y="262"/>
                    <a:pt x="99" y="268"/>
                    <a:pt x="102" y="257"/>
                  </a:cubicBezTo>
                  <a:cubicBezTo>
                    <a:pt x="104" y="252"/>
                    <a:pt x="104" y="249"/>
                    <a:pt x="103" y="244"/>
                  </a:cubicBezTo>
                  <a:cubicBezTo>
                    <a:pt x="106" y="238"/>
                    <a:pt x="107" y="237"/>
                    <a:pt x="109" y="234"/>
                  </a:cubicBezTo>
                  <a:cubicBezTo>
                    <a:pt x="112" y="229"/>
                    <a:pt x="112" y="227"/>
                    <a:pt x="111" y="222"/>
                  </a:cubicBezTo>
                  <a:cubicBezTo>
                    <a:pt x="111" y="221"/>
                    <a:pt x="111" y="219"/>
                    <a:pt x="111" y="218"/>
                  </a:cubicBezTo>
                  <a:cubicBezTo>
                    <a:pt x="121" y="220"/>
                    <a:pt x="131" y="220"/>
                    <a:pt x="142" y="218"/>
                  </a:cubicBezTo>
                  <a:cubicBezTo>
                    <a:pt x="138" y="220"/>
                    <a:pt x="135" y="222"/>
                    <a:pt x="131" y="224"/>
                  </a:cubicBezTo>
                  <a:cubicBezTo>
                    <a:pt x="122" y="229"/>
                    <a:pt x="131" y="244"/>
                    <a:pt x="135" y="250"/>
                  </a:cubicBezTo>
                  <a:cubicBezTo>
                    <a:pt x="144" y="264"/>
                    <a:pt x="152" y="273"/>
                    <a:pt x="166" y="265"/>
                  </a:cubicBezTo>
                  <a:cubicBezTo>
                    <a:pt x="171" y="262"/>
                    <a:pt x="172" y="259"/>
                    <a:pt x="175" y="255"/>
                  </a:cubicBezTo>
                  <a:cubicBezTo>
                    <a:pt x="177" y="254"/>
                    <a:pt x="186" y="246"/>
                    <a:pt x="191" y="242"/>
                  </a:cubicBezTo>
                  <a:cubicBezTo>
                    <a:pt x="193" y="244"/>
                    <a:pt x="197" y="245"/>
                    <a:pt x="202" y="245"/>
                  </a:cubicBezTo>
                  <a:cubicBezTo>
                    <a:pt x="205" y="245"/>
                    <a:pt x="217" y="245"/>
                    <a:pt x="220" y="245"/>
                  </a:cubicBezTo>
                  <a:cubicBezTo>
                    <a:pt x="229" y="245"/>
                    <a:pt x="234" y="244"/>
                    <a:pt x="235" y="235"/>
                  </a:cubicBezTo>
                  <a:cubicBezTo>
                    <a:pt x="235" y="230"/>
                    <a:pt x="235" y="229"/>
                    <a:pt x="233" y="225"/>
                  </a:cubicBezTo>
                  <a:cubicBezTo>
                    <a:pt x="233" y="220"/>
                    <a:pt x="233" y="214"/>
                    <a:pt x="233" y="209"/>
                  </a:cubicBezTo>
                  <a:cubicBezTo>
                    <a:pt x="232" y="203"/>
                    <a:pt x="231" y="200"/>
                    <a:pt x="229" y="194"/>
                  </a:cubicBezTo>
                  <a:cubicBezTo>
                    <a:pt x="227" y="189"/>
                    <a:pt x="226" y="185"/>
                    <a:pt x="223" y="180"/>
                  </a:cubicBezTo>
                  <a:cubicBezTo>
                    <a:pt x="224" y="178"/>
                    <a:pt x="224" y="176"/>
                    <a:pt x="224" y="174"/>
                  </a:cubicBezTo>
                  <a:cubicBezTo>
                    <a:pt x="227" y="177"/>
                    <a:pt x="230" y="180"/>
                    <a:pt x="233" y="183"/>
                  </a:cubicBezTo>
                  <a:cubicBezTo>
                    <a:pt x="239" y="189"/>
                    <a:pt x="244" y="194"/>
                    <a:pt x="253" y="193"/>
                  </a:cubicBezTo>
                  <a:cubicBezTo>
                    <a:pt x="262" y="193"/>
                    <a:pt x="273" y="185"/>
                    <a:pt x="276" y="176"/>
                  </a:cubicBezTo>
                  <a:cubicBezTo>
                    <a:pt x="277" y="173"/>
                    <a:pt x="278" y="170"/>
                    <a:pt x="279" y="167"/>
                  </a:cubicBezTo>
                  <a:cubicBezTo>
                    <a:pt x="293" y="170"/>
                    <a:pt x="309" y="169"/>
                    <a:pt x="322" y="163"/>
                  </a:cubicBezTo>
                  <a:cubicBezTo>
                    <a:pt x="340" y="153"/>
                    <a:pt x="348" y="134"/>
                    <a:pt x="350" y="113"/>
                  </a:cubicBezTo>
                  <a:cubicBezTo>
                    <a:pt x="352" y="97"/>
                    <a:pt x="349" y="69"/>
                    <a:pt x="341" y="54"/>
                  </a:cubicBezTo>
                  <a:close/>
                  <a:moveTo>
                    <a:pt x="20" y="124"/>
                  </a:moveTo>
                  <a:cubicBezTo>
                    <a:pt x="19" y="122"/>
                    <a:pt x="18" y="119"/>
                    <a:pt x="17" y="116"/>
                  </a:cubicBezTo>
                  <a:cubicBezTo>
                    <a:pt x="8" y="106"/>
                    <a:pt x="21" y="94"/>
                    <a:pt x="29" y="90"/>
                  </a:cubicBezTo>
                  <a:cubicBezTo>
                    <a:pt x="28" y="92"/>
                    <a:pt x="27" y="94"/>
                    <a:pt x="26" y="96"/>
                  </a:cubicBezTo>
                  <a:cubicBezTo>
                    <a:pt x="24" y="103"/>
                    <a:pt x="27" y="110"/>
                    <a:pt x="20" y="115"/>
                  </a:cubicBezTo>
                  <a:cubicBezTo>
                    <a:pt x="24" y="122"/>
                    <a:pt x="24" y="125"/>
                    <a:pt x="31" y="122"/>
                  </a:cubicBezTo>
                  <a:cubicBezTo>
                    <a:pt x="34" y="120"/>
                    <a:pt x="36" y="119"/>
                    <a:pt x="39" y="117"/>
                  </a:cubicBezTo>
                  <a:cubicBezTo>
                    <a:pt x="38" y="119"/>
                    <a:pt x="37" y="122"/>
                    <a:pt x="36" y="125"/>
                  </a:cubicBezTo>
                  <a:cubicBezTo>
                    <a:pt x="36" y="125"/>
                    <a:pt x="35" y="126"/>
                    <a:pt x="35" y="126"/>
                  </a:cubicBezTo>
                  <a:cubicBezTo>
                    <a:pt x="30" y="129"/>
                    <a:pt x="23" y="130"/>
                    <a:pt x="20" y="124"/>
                  </a:cubicBezTo>
                  <a:close/>
                  <a:moveTo>
                    <a:pt x="55" y="218"/>
                  </a:moveTo>
                  <a:cubicBezTo>
                    <a:pt x="55" y="220"/>
                    <a:pt x="54" y="222"/>
                    <a:pt x="53" y="224"/>
                  </a:cubicBezTo>
                  <a:cubicBezTo>
                    <a:pt x="47" y="231"/>
                    <a:pt x="33" y="220"/>
                    <a:pt x="29" y="216"/>
                  </a:cubicBezTo>
                  <a:cubicBezTo>
                    <a:pt x="25" y="212"/>
                    <a:pt x="22" y="206"/>
                    <a:pt x="21" y="201"/>
                  </a:cubicBezTo>
                  <a:cubicBezTo>
                    <a:pt x="21" y="198"/>
                    <a:pt x="21" y="198"/>
                    <a:pt x="24" y="195"/>
                  </a:cubicBezTo>
                  <a:cubicBezTo>
                    <a:pt x="27" y="192"/>
                    <a:pt x="31" y="188"/>
                    <a:pt x="34" y="185"/>
                  </a:cubicBezTo>
                  <a:cubicBezTo>
                    <a:pt x="35" y="183"/>
                    <a:pt x="36" y="181"/>
                    <a:pt x="36" y="179"/>
                  </a:cubicBezTo>
                  <a:cubicBezTo>
                    <a:pt x="41" y="193"/>
                    <a:pt x="47" y="207"/>
                    <a:pt x="55" y="218"/>
                  </a:cubicBezTo>
                  <a:cubicBezTo>
                    <a:pt x="55" y="218"/>
                    <a:pt x="55" y="218"/>
                    <a:pt x="55" y="218"/>
                  </a:cubicBezTo>
                  <a:close/>
                  <a:moveTo>
                    <a:pt x="224" y="196"/>
                  </a:moveTo>
                  <a:cubicBezTo>
                    <a:pt x="226" y="201"/>
                    <a:pt x="227" y="204"/>
                    <a:pt x="227" y="209"/>
                  </a:cubicBezTo>
                  <a:cubicBezTo>
                    <a:pt x="228" y="215"/>
                    <a:pt x="228" y="220"/>
                    <a:pt x="228" y="226"/>
                  </a:cubicBezTo>
                  <a:cubicBezTo>
                    <a:pt x="230" y="229"/>
                    <a:pt x="230" y="229"/>
                    <a:pt x="230" y="233"/>
                  </a:cubicBezTo>
                  <a:cubicBezTo>
                    <a:pt x="229" y="240"/>
                    <a:pt x="227" y="241"/>
                    <a:pt x="220" y="240"/>
                  </a:cubicBezTo>
                  <a:cubicBezTo>
                    <a:pt x="217" y="240"/>
                    <a:pt x="206" y="240"/>
                    <a:pt x="203" y="240"/>
                  </a:cubicBezTo>
                  <a:cubicBezTo>
                    <a:pt x="199" y="240"/>
                    <a:pt x="197" y="239"/>
                    <a:pt x="196" y="238"/>
                  </a:cubicBezTo>
                  <a:cubicBezTo>
                    <a:pt x="202" y="234"/>
                    <a:pt x="213" y="214"/>
                    <a:pt x="215" y="208"/>
                  </a:cubicBezTo>
                  <a:cubicBezTo>
                    <a:pt x="217" y="201"/>
                    <a:pt x="220" y="194"/>
                    <a:pt x="221" y="188"/>
                  </a:cubicBezTo>
                  <a:cubicBezTo>
                    <a:pt x="222" y="191"/>
                    <a:pt x="223" y="193"/>
                    <a:pt x="224" y="196"/>
                  </a:cubicBezTo>
                  <a:close/>
                  <a:moveTo>
                    <a:pt x="345" y="113"/>
                  </a:moveTo>
                  <a:cubicBezTo>
                    <a:pt x="343" y="131"/>
                    <a:pt x="335" y="149"/>
                    <a:pt x="319" y="158"/>
                  </a:cubicBezTo>
                  <a:cubicBezTo>
                    <a:pt x="300" y="169"/>
                    <a:pt x="277" y="162"/>
                    <a:pt x="257" y="156"/>
                  </a:cubicBezTo>
                  <a:cubicBezTo>
                    <a:pt x="253" y="154"/>
                    <a:pt x="250" y="152"/>
                    <a:pt x="247" y="150"/>
                  </a:cubicBezTo>
                  <a:cubicBezTo>
                    <a:pt x="248" y="154"/>
                    <a:pt x="248" y="159"/>
                    <a:pt x="247" y="164"/>
                  </a:cubicBezTo>
                  <a:cubicBezTo>
                    <a:pt x="245" y="171"/>
                    <a:pt x="241" y="182"/>
                    <a:pt x="251" y="184"/>
                  </a:cubicBezTo>
                  <a:cubicBezTo>
                    <a:pt x="255" y="185"/>
                    <a:pt x="256" y="185"/>
                    <a:pt x="261" y="182"/>
                  </a:cubicBezTo>
                  <a:cubicBezTo>
                    <a:pt x="257" y="183"/>
                    <a:pt x="255" y="183"/>
                    <a:pt x="252" y="183"/>
                  </a:cubicBezTo>
                  <a:cubicBezTo>
                    <a:pt x="250" y="182"/>
                    <a:pt x="248" y="181"/>
                    <a:pt x="248" y="179"/>
                  </a:cubicBezTo>
                  <a:cubicBezTo>
                    <a:pt x="248" y="179"/>
                    <a:pt x="250" y="180"/>
                    <a:pt x="252" y="180"/>
                  </a:cubicBezTo>
                  <a:cubicBezTo>
                    <a:pt x="260" y="182"/>
                    <a:pt x="266" y="179"/>
                    <a:pt x="268" y="174"/>
                  </a:cubicBezTo>
                  <a:cubicBezTo>
                    <a:pt x="269" y="171"/>
                    <a:pt x="268" y="169"/>
                    <a:pt x="270" y="165"/>
                  </a:cubicBezTo>
                  <a:cubicBezTo>
                    <a:pt x="271" y="166"/>
                    <a:pt x="273" y="166"/>
                    <a:pt x="275" y="166"/>
                  </a:cubicBezTo>
                  <a:cubicBezTo>
                    <a:pt x="274" y="169"/>
                    <a:pt x="273" y="172"/>
                    <a:pt x="272" y="175"/>
                  </a:cubicBezTo>
                  <a:cubicBezTo>
                    <a:pt x="270" y="183"/>
                    <a:pt x="261" y="189"/>
                    <a:pt x="253" y="188"/>
                  </a:cubicBezTo>
                  <a:cubicBezTo>
                    <a:pt x="246" y="188"/>
                    <a:pt x="241" y="184"/>
                    <a:pt x="236" y="179"/>
                  </a:cubicBezTo>
                  <a:cubicBezTo>
                    <a:pt x="232" y="176"/>
                    <a:pt x="229" y="173"/>
                    <a:pt x="226" y="170"/>
                  </a:cubicBezTo>
                  <a:cubicBezTo>
                    <a:pt x="217" y="167"/>
                    <a:pt x="210" y="164"/>
                    <a:pt x="201" y="158"/>
                  </a:cubicBezTo>
                  <a:cubicBezTo>
                    <a:pt x="207" y="165"/>
                    <a:pt x="211" y="169"/>
                    <a:pt x="219" y="172"/>
                  </a:cubicBezTo>
                  <a:cubicBezTo>
                    <a:pt x="218" y="185"/>
                    <a:pt x="214" y="194"/>
                    <a:pt x="210" y="206"/>
                  </a:cubicBezTo>
                  <a:cubicBezTo>
                    <a:pt x="209" y="211"/>
                    <a:pt x="196" y="232"/>
                    <a:pt x="192" y="235"/>
                  </a:cubicBezTo>
                  <a:cubicBezTo>
                    <a:pt x="189" y="236"/>
                    <a:pt x="173" y="250"/>
                    <a:pt x="170" y="251"/>
                  </a:cubicBezTo>
                  <a:cubicBezTo>
                    <a:pt x="168" y="255"/>
                    <a:pt x="166" y="259"/>
                    <a:pt x="162" y="260"/>
                  </a:cubicBezTo>
                  <a:cubicBezTo>
                    <a:pt x="152" y="266"/>
                    <a:pt x="145" y="255"/>
                    <a:pt x="140" y="247"/>
                  </a:cubicBezTo>
                  <a:cubicBezTo>
                    <a:pt x="137" y="242"/>
                    <a:pt x="130" y="231"/>
                    <a:pt x="136" y="228"/>
                  </a:cubicBezTo>
                  <a:cubicBezTo>
                    <a:pt x="142" y="224"/>
                    <a:pt x="145" y="222"/>
                    <a:pt x="151" y="218"/>
                  </a:cubicBezTo>
                  <a:cubicBezTo>
                    <a:pt x="152" y="220"/>
                    <a:pt x="154" y="221"/>
                    <a:pt x="155" y="223"/>
                  </a:cubicBezTo>
                  <a:cubicBezTo>
                    <a:pt x="154" y="221"/>
                    <a:pt x="154" y="220"/>
                    <a:pt x="154" y="218"/>
                  </a:cubicBezTo>
                  <a:cubicBezTo>
                    <a:pt x="154" y="215"/>
                    <a:pt x="154" y="212"/>
                    <a:pt x="154" y="209"/>
                  </a:cubicBezTo>
                  <a:cubicBezTo>
                    <a:pt x="154" y="206"/>
                    <a:pt x="154" y="203"/>
                    <a:pt x="155" y="200"/>
                  </a:cubicBezTo>
                  <a:cubicBezTo>
                    <a:pt x="154" y="203"/>
                    <a:pt x="152" y="206"/>
                    <a:pt x="151" y="209"/>
                  </a:cubicBezTo>
                  <a:cubicBezTo>
                    <a:pt x="151" y="210"/>
                    <a:pt x="150" y="211"/>
                    <a:pt x="150" y="212"/>
                  </a:cubicBezTo>
                  <a:cubicBezTo>
                    <a:pt x="137" y="215"/>
                    <a:pt x="124" y="215"/>
                    <a:pt x="110" y="213"/>
                  </a:cubicBezTo>
                  <a:cubicBezTo>
                    <a:pt x="109" y="208"/>
                    <a:pt x="108" y="203"/>
                    <a:pt x="107" y="199"/>
                  </a:cubicBezTo>
                  <a:cubicBezTo>
                    <a:pt x="107" y="203"/>
                    <a:pt x="107" y="215"/>
                    <a:pt x="107" y="221"/>
                  </a:cubicBezTo>
                  <a:cubicBezTo>
                    <a:pt x="107" y="226"/>
                    <a:pt x="107" y="228"/>
                    <a:pt x="104" y="232"/>
                  </a:cubicBezTo>
                  <a:cubicBezTo>
                    <a:pt x="102" y="236"/>
                    <a:pt x="101" y="237"/>
                    <a:pt x="98" y="243"/>
                  </a:cubicBezTo>
                  <a:cubicBezTo>
                    <a:pt x="98" y="248"/>
                    <a:pt x="98" y="250"/>
                    <a:pt x="97" y="254"/>
                  </a:cubicBezTo>
                  <a:cubicBezTo>
                    <a:pt x="95" y="261"/>
                    <a:pt x="76" y="256"/>
                    <a:pt x="71" y="255"/>
                  </a:cubicBezTo>
                  <a:cubicBezTo>
                    <a:pt x="65" y="253"/>
                    <a:pt x="52" y="250"/>
                    <a:pt x="56" y="242"/>
                  </a:cubicBezTo>
                  <a:cubicBezTo>
                    <a:pt x="58" y="235"/>
                    <a:pt x="60" y="228"/>
                    <a:pt x="62" y="218"/>
                  </a:cubicBezTo>
                  <a:cubicBezTo>
                    <a:pt x="50" y="201"/>
                    <a:pt x="40" y="179"/>
                    <a:pt x="38" y="160"/>
                  </a:cubicBezTo>
                  <a:cubicBezTo>
                    <a:pt x="36" y="145"/>
                    <a:pt x="37" y="135"/>
                    <a:pt x="41" y="126"/>
                  </a:cubicBezTo>
                  <a:cubicBezTo>
                    <a:pt x="46" y="111"/>
                    <a:pt x="53" y="98"/>
                    <a:pt x="65" y="88"/>
                  </a:cubicBezTo>
                  <a:cubicBezTo>
                    <a:pt x="81" y="74"/>
                    <a:pt x="95" y="69"/>
                    <a:pt x="118" y="65"/>
                  </a:cubicBezTo>
                  <a:cubicBezTo>
                    <a:pt x="113" y="71"/>
                    <a:pt x="107" y="78"/>
                    <a:pt x="101" y="85"/>
                  </a:cubicBezTo>
                  <a:cubicBezTo>
                    <a:pt x="95" y="92"/>
                    <a:pt x="92" y="99"/>
                    <a:pt x="88" y="107"/>
                  </a:cubicBezTo>
                  <a:cubicBezTo>
                    <a:pt x="83" y="118"/>
                    <a:pt x="83" y="122"/>
                    <a:pt x="90" y="132"/>
                  </a:cubicBezTo>
                  <a:cubicBezTo>
                    <a:pt x="96" y="140"/>
                    <a:pt x="99" y="143"/>
                    <a:pt x="102" y="151"/>
                  </a:cubicBezTo>
                  <a:cubicBezTo>
                    <a:pt x="100" y="156"/>
                    <a:pt x="99" y="160"/>
                    <a:pt x="98" y="166"/>
                  </a:cubicBezTo>
                  <a:cubicBezTo>
                    <a:pt x="106" y="174"/>
                    <a:pt x="111" y="180"/>
                    <a:pt x="118" y="181"/>
                  </a:cubicBezTo>
                  <a:cubicBezTo>
                    <a:pt x="125" y="183"/>
                    <a:pt x="131" y="183"/>
                    <a:pt x="138" y="179"/>
                  </a:cubicBezTo>
                  <a:cubicBezTo>
                    <a:pt x="152" y="172"/>
                    <a:pt x="165" y="163"/>
                    <a:pt x="181" y="163"/>
                  </a:cubicBezTo>
                  <a:cubicBezTo>
                    <a:pt x="188" y="144"/>
                    <a:pt x="187" y="129"/>
                    <a:pt x="184" y="112"/>
                  </a:cubicBezTo>
                  <a:cubicBezTo>
                    <a:pt x="181" y="100"/>
                    <a:pt x="180" y="89"/>
                    <a:pt x="180" y="77"/>
                  </a:cubicBezTo>
                  <a:cubicBezTo>
                    <a:pt x="177" y="89"/>
                    <a:pt x="176" y="100"/>
                    <a:pt x="178" y="113"/>
                  </a:cubicBezTo>
                  <a:cubicBezTo>
                    <a:pt x="181" y="128"/>
                    <a:pt x="183" y="144"/>
                    <a:pt x="176" y="157"/>
                  </a:cubicBezTo>
                  <a:cubicBezTo>
                    <a:pt x="161" y="159"/>
                    <a:pt x="149" y="167"/>
                    <a:pt x="136" y="174"/>
                  </a:cubicBezTo>
                  <a:cubicBezTo>
                    <a:pt x="131" y="177"/>
                    <a:pt x="125" y="177"/>
                    <a:pt x="120" y="175"/>
                  </a:cubicBezTo>
                  <a:cubicBezTo>
                    <a:pt x="114" y="174"/>
                    <a:pt x="111" y="170"/>
                    <a:pt x="105" y="164"/>
                  </a:cubicBezTo>
                  <a:cubicBezTo>
                    <a:pt x="105" y="157"/>
                    <a:pt x="106" y="154"/>
                    <a:pt x="109" y="148"/>
                  </a:cubicBezTo>
                  <a:cubicBezTo>
                    <a:pt x="114" y="138"/>
                    <a:pt x="120" y="129"/>
                    <a:pt x="126" y="120"/>
                  </a:cubicBezTo>
                  <a:cubicBezTo>
                    <a:pt x="118" y="128"/>
                    <a:pt x="111" y="136"/>
                    <a:pt x="106" y="145"/>
                  </a:cubicBezTo>
                  <a:cubicBezTo>
                    <a:pt x="103" y="138"/>
                    <a:pt x="100" y="135"/>
                    <a:pt x="95" y="128"/>
                  </a:cubicBezTo>
                  <a:cubicBezTo>
                    <a:pt x="90" y="121"/>
                    <a:pt x="90" y="118"/>
                    <a:pt x="93" y="110"/>
                  </a:cubicBezTo>
                  <a:cubicBezTo>
                    <a:pt x="97" y="102"/>
                    <a:pt x="100" y="95"/>
                    <a:pt x="107" y="88"/>
                  </a:cubicBezTo>
                  <a:cubicBezTo>
                    <a:pt x="118" y="76"/>
                    <a:pt x="128" y="63"/>
                    <a:pt x="141" y="51"/>
                  </a:cubicBezTo>
                  <a:cubicBezTo>
                    <a:pt x="147" y="44"/>
                    <a:pt x="150" y="44"/>
                    <a:pt x="159" y="43"/>
                  </a:cubicBezTo>
                  <a:cubicBezTo>
                    <a:pt x="167" y="42"/>
                    <a:pt x="175" y="40"/>
                    <a:pt x="183" y="39"/>
                  </a:cubicBezTo>
                  <a:cubicBezTo>
                    <a:pt x="175" y="39"/>
                    <a:pt x="167" y="40"/>
                    <a:pt x="160" y="40"/>
                  </a:cubicBezTo>
                  <a:cubicBezTo>
                    <a:pt x="160" y="40"/>
                    <a:pt x="160" y="40"/>
                    <a:pt x="159" y="40"/>
                  </a:cubicBezTo>
                  <a:cubicBezTo>
                    <a:pt x="167" y="30"/>
                    <a:pt x="171" y="25"/>
                    <a:pt x="184" y="19"/>
                  </a:cubicBezTo>
                  <a:cubicBezTo>
                    <a:pt x="214" y="6"/>
                    <a:pt x="233" y="5"/>
                    <a:pt x="257" y="25"/>
                  </a:cubicBezTo>
                  <a:cubicBezTo>
                    <a:pt x="263" y="30"/>
                    <a:pt x="268" y="35"/>
                    <a:pt x="274" y="39"/>
                  </a:cubicBezTo>
                  <a:cubicBezTo>
                    <a:pt x="272" y="40"/>
                    <a:pt x="270" y="40"/>
                    <a:pt x="268" y="41"/>
                  </a:cubicBezTo>
                  <a:cubicBezTo>
                    <a:pt x="271" y="40"/>
                    <a:pt x="274" y="41"/>
                    <a:pt x="278" y="42"/>
                  </a:cubicBezTo>
                  <a:cubicBezTo>
                    <a:pt x="279" y="42"/>
                    <a:pt x="280" y="43"/>
                    <a:pt x="280" y="43"/>
                  </a:cubicBezTo>
                  <a:cubicBezTo>
                    <a:pt x="285" y="46"/>
                    <a:pt x="287" y="47"/>
                    <a:pt x="290" y="52"/>
                  </a:cubicBezTo>
                  <a:cubicBezTo>
                    <a:pt x="294" y="56"/>
                    <a:pt x="296" y="60"/>
                    <a:pt x="298" y="65"/>
                  </a:cubicBezTo>
                  <a:cubicBezTo>
                    <a:pt x="297" y="65"/>
                    <a:pt x="296" y="64"/>
                    <a:pt x="295" y="64"/>
                  </a:cubicBezTo>
                  <a:cubicBezTo>
                    <a:pt x="294" y="63"/>
                    <a:pt x="293" y="63"/>
                    <a:pt x="292" y="63"/>
                  </a:cubicBezTo>
                  <a:cubicBezTo>
                    <a:pt x="290" y="63"/>
                    <a:pt x="288" y="63"/>
                    <a:pt x="287" y="64"/>
                  </a:cubicBezTo>
                  <a:cubicBezTo>
                    <a:pt x="287" y="64"/>
                    <a:pt x="286" y="64"/>
                    <a:pt x="286" y="64"/>
                  </a:cubicBezTo>
                  <a:cubicBezTo>
                    <a:pt x="284" y="66"/>
                    <a:pt x="280" y="67"/>
                    <a:pt x="278" y="67"/>
                  </a:cubicBezTo>
                  <a:cubicBezTo>
                    <a:pt x="279" y="68"/>
                    <a:pt x="282" y="68"/>
                    <a:pt x="283" y="67"/>
                  </a:cubicBezTo>
                  <a:cubicBezTo>
                    <a:pt x="283" y="67"/>
                    <a:pt x="284" y="67"/>
                    <a:pt x="284" y="67"/>
                  </a:cubicBezTo>
                  <a:cubicBezTo>
                    <a:pt x="283" y="68"/>
                    <a:pt x="283" y="69"/>
                    <a:pt x="283" y="71"/>
                  </a:cubicBezTo>
                  <a:cubicBezTo>
                    <a:pt x="282" y="72"/>
                    <a:pt x="283" y="74"/>
                    <a:pt x="283" y="75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3" y="75"/>
                    <a:pt x="283" y="74"/>
                    <a:pt x="283" y="73"/>
                  </a:cubicBezTo>
                  <a:cubicBezTo>
                    <a:pt x="283" y="72"/>
                    <a:pt x="285" y="70"/>
                    <a:pt x="287" y="70"/>
                  </a:cubicBezTo>
                  <a:cubicBezTo>
                    <a:pt x="289" y="71"/>
                    <a:pt x="290" y="72"/>
                    <a:pt x="290" y="74"/>
                  </a:cubicBezTo>
                  <a:cubicBezTo>
                    <a:pt x="290" y="75"/>
                    <a:pt x="290" y="75"/>
                    <a:pt x="290" y="75"/>
                  </a:cubicBezTo>
                  <a:cubicBezTo>
                    <a:pt x="288" y="76"/>
                    <a:pt x="286" y="76"/>
                    <a:pt x="284" y="77"/>
                  </a:cubicBezTo>
                  <a:cubicBezTo>
                    <a:pt x="283" y="77"/>
                    <a:pt x="282" y="78"/>
                    <a:pt x="281" y="78"/>
                  </a:cubicBezTo>
                  <a:cubicBezTo>
                    <a:pt x="286" y="77"/>
                    <a:pt x="292" y="77"/>
                    <a:pt x="297" y="78"/>
                  </a:cubicBezTo>
                  <a:cubicBezTo>
                    <a:pt x="297" y="80"/>
                    <a:pt x="298" y="81"/>
                    <a:pt x="298" y="83"/>
                  </a:cubicBezTo>
                  <a:cubicBezTo>
                    <a:pt x="297" y="83"/>
                    <a:pt x="297" y="83"/>
                    <a:pt x="296" y="83"/>
                  </a:cubicBezTo>
                  <a:cubicBezTo>
                    <a:pt x="296" y="84"/>
                    <a:pt x="296" y="84"/>
                    <a:pt x="296" y="84"/>
                  </a:cubicBezTo>
                  <a:cubicBezTo>
                    <a:pt x="293" y="81"/>
                    <a:pt x="290" y="82"/>
                    <a:pt x="286" y="83"/>
                  </a:cubicBezTo>
                  <a:cubicBezTo>
                    <a:pt x="274" y="85"/>
                    <a:pt x="277" y="92"/>
                    <a:pt x="272" y="102"/>
                  </a:cubicBezTo>
                  <a:cubicBezTo>
                    <a:pt x="277" y="95"/>
                    <a:pt x="277" y="88"/>
                    <a:pt x="286" y="86"/>
                  </a:cubicBezTo>
                  <a:cubicBezTo>
                    <a:pt x="289" y="85"/>
                    <a:pt x="290" y="85"/>
                    <a:pt x="292" y="85"/>
                  </a:cubicBezTo>
                  <a:cubicBezTo>
                    <a:pt x="289" y="86"/>
                    <a:pt x="287" y="88"/>
                    <a:pt x="286" y="91"/>
                  </a:cubicBezTo>
                  <a:cubicBezTo>
                    <a:pt x="283" y="98"/>
                    <a:pt x="285" y="104"/>
                    <a:pt x="282" y="111"/>
                  </a:cubicBezTo>
                  <a:cubicBezTo>
                    <a:pt x="285" y="105"/>
                    <a:pt x="286" y="99"/>
                    <a:pt x="289" y="93"/>
                  </a:cubicBezTo>
                  <a:cubicBezTo>
                    <a:pt x="290" y="90"/>
                    <a:pt x="294" y="87"/>
                    <a:pt x="297" y="87"/>
                  </a:cubicBezTo>
                  <a:cubicBezTo>
                    <a:pt x="297" y="87"/>
                    <a:pt x="298" y="87"/>
                    <a:pt x="299" y="87"/>
                  </a:cubicBezTo>
                  <a:cubicBezTo>
                    <a:pt x="299" y="91"/>
                    <a:pt x="300" y="95"/>
                    <a:pt x="299" y="98"/>
                  </a:cubicBezTo>
                  <a:cubicBezTo>
                    <a:pt x="299" y="104"/>
                    <a:pt x="297" y="113"/>
                    <a:pt x="296" y="117"/>
                  </a:cubicBezTo>
                  <a:cubicBezTo>
                    <a:pt x="300" y="112"/>
                    <a:pt x="301" y="104"/>
                    <a:pt x="302" y="98"/>
                  </a:cubicBezTo>
                  <a:cubicBezTo>
                    <a:pt x="304" y="91"/>
                    <a:pt x="304" y="84"/>
                    <a:pt x="302" y="77"/>
                  </a:cubicBezTo>
                  <a:cubicBezTo>
                    <a:pt x="301" y="68"/>
                    <a:pt x="310" y="69"/>
                    <a:pt x="316" y="65"/>
                  </a:cubicBezTo>
                  <a:cubicBezTo>
                    <a:pt x="320" y="62"/>
                    <a:pt x="323" y="57"/>
                    <a:pt x="326" y="53"/>
                  </a:cubicBezTo>
                  <a:cubicBezTo>
                    <a:pt x="330" y="49"/>
                    <a:pt x="336" y="55"/>
                    <a:pt x="337" y="58"/>
                  </a:cubicBezTo>
                  <a:cubicBezTo>
                    <a:pt x="344" y="73"/>
                    <a:pt x="347" y="98"/>
                    <a:pt x="345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4" name="Freeform 229"/>
            <p:cNvSpPr>
              <a:spLocks/>
            </p:cNvSpPr>
            <p:nvPr/>
          </p:nvSpPr>
          <p:spPr bwMode="auto">
            <a:xfrm>
              <a:off x="7003761" y="3801006"/>
              <a:ext cx="86453" cy="78219"/>
            </a:xfrm>
            <a:custGeom>
              <a:avLst/>
              <a:gdLst>
                <a:gd name="T0" fmla="*/ 14 w 44"/>
                <a:gd name="T1" fmla="*/ 7 h 41"/>
                <a:gd name="T2" fmla="*/ 0 w 44"/>
                <a:gd name="T3" fmla="*/ 41 h 41"/>
                <a:gd name="T4" fmla="*/ 16 w 44"/>
                <a:gd name="T5" fmla="*/ 11 h 41"/>
                <a:gd name="T6" fmla="*/ 20 w 44"/>
                <a:gd name="T7" fmla="*/ 8 h 41"/>
                <a:gd name="T8" fmla="*/ 17 w 44"/>
                <a:gd name="T9" fmla="*/ 25 h 41"/>
                <a:gd name="T10" fmla="*/ 27 w 44"/>
                <a:gd name="T11" fmla="*/ 6 h 41"/>
                <a:gd name="T12" fmla="*/ 44 w 44"/>
                <a:gd name="T13" fmla="*/ 0 h 41"/>
                <a:gd name="T14" fmla="*/ 24 w 44"/>
                <a:gd name="T15" fmla="*/ 2 h 41"/>
                <a:gd name="T16" fmla="*/ 14 w 44"/>
                <a:gd name="T17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1">
                  <a:moveTo>
                    <a:pt x="14" y="7"/>
                  </a:moveTo>
                  <a:cubicBezTo>
                    <a:pt x="8" y="13"/>
                    <a:pt x="2" y="33"/>
                    <a:pt x="0" y="41"/>
                  </a:cubicBezTo>
                  <a:cubicBezTo>
                    <a:pt x="3" y="34"/>
                    <a:pt x="10" y="15"/>
                    <a:pt x="16" y="11"/>
                  </a:cubicBezTo>
                  <a:cubicBezTo>
                    <a:pt x="17" y="9"/>
                    <a:pt x="19" y="8"/>
                    <a:pt x="20" y="8"/>
                  </a:cubicBezTo>
                  <a:cubicBezTo>
                    <a:pt x="16" y="15"/>
                    <a:pt x="16" y="16"/>
                    <a:pt x="17" y="25"/>
                  </a:cubicBezTo>
                  <a:cubicBezTo>
                    <a:pt x="19" y="16"/>
                    <a:pt x="22" y="13"/>
                    <a:pt x="27" y="6"/>
                  </a:cubicBezTo>
                  <a:cubicBezTo>
                    <a:pt x="33" y="4"/>
                    <a:pt x="38" y="2"/>
                    <a:pt x="44" y="0"/>
                  </a:cubicBezTo>
                  <a:cubicBezTo>
                    <a:pt x="37" y="1"/>
                    <a:pt x="31" y="2"/>
                    <a:pt x="24" y="2"/>
                  </a:cubicBezTo>
                  <a:cubicBezTo>
                    <a:pt x="19" y="3"/>
                    <a:pt x="18" y="3"/>
                    <a:pt x="1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5" name="Freeform 230"/>
            <p:cNvSpPr>
              <a:spLocks/>
            </p:cNvSpPr>
            <p:nvPr/>
          </p:nvSpPr>
          <p:spPr bwMode="auto">
            <a:xfrm>
              <a:off x="7145790" y="3798948"/>
              <a:ext cx="39109" cy="43226"/>
            </a:xfrm>
            <a:custGeom>
              <a:avLst/>
              <a:gdLst>
                <a:gd name="T0" fmla="*/ 2 w 20"/>
                <a:gd name="T1" fmla="*/ 22 h 22"/>
                <a:gd name="T2" fmla="*/ 20 w 20"/>
                <a:gd name="T3" fmla="*/ 0 h 22"/>
                <a:gd name="T4" fmla="*/ 2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2" y="22"/>
                  </a:moveTo>
                  <a:cubicBezTo>
                    <a:pt x="4" y="14"/>
                    <a:pt x="7" y="6"/>
                    <a:pt x="20" y="0"/>
                  </a:cubicBezTo>
                  <a:cubicBezTo>
                    <a:pt x="3" y="4"/>
                    <a:pt x="0" y="11"/>
                    <a:pt x="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6" name="Freeform 231"/>
            <p:cNvSpPr>
              <a:spLocks/>
            </p:cNvSpPr>
            <p:nvPr/>
          </p:nvSpPr>
          <p:spPr bwMode="auto">
            <a:xfrm>
              <a:off x="7199308" y="3978028"/>
              <a:ext cx="28818" cy="30876"/>
            </a:xfrm>
            <a:custGeom>
              <a:avLst/>
              <a:gdLst>
                <a:gd name="T0" fmla="*/ 1 w 15"/>
                <a:gd name="T1" fmla="*/ 8 h 16"/>
                <a:gd name="T2" fmla="*/ 0 w 15"/>
                <a:gd name="T3" fmla="*/ 16 h 16"/>
                <a:gd name="T4" fmla="*/ 3 w 15"/>
                <a:gd name="T5" fmla="*/ 8 h 16"/>
                <a:gd name="T6" fmla="*/ 8 w 15"/>
                <a:gd name="T7" fmla="*/ 3 h 16"/>
                <a:gd name="T8" fmla="*/ 15 w 15"/>
                <a:gd name="T9" fmla="*/ 0 h 16"/>
                <a:gd name="T10" fmla="*/ 8 w 15"/>
                <a:gd name="T11" fmla="*/ 1 h 16"/>
                <a:gd name="T12" fmla="*/ 1 w 15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" y="8"/>
                  </a:moveTo>
                  <a:cubicBezTo>
                    <a:pt x="1" y="11"/>
                    <a:pt x="0" y="14"/>
                    <a:pt x="0" y="16"/>
                  </a:cubicBezTo>
                  <a:cubicBezTo>
                    <a:pt x="1" y="13"/>
                    <a:pt x="2" y="10"/>
                    <a:pt x="3" y="8"/>
                  </a:cubicBezTo>
                  <a:cubicBezTo>
                    <a:pt x="5" y="5"/>
                    <a:pt x="5" y="5"/>
                    <a:pt x="8" y="3"/>
                  </a:cubicBezTo>
                  <a:cubicBezTo>
                    <a:pt x="10" y="2"/>
                    <a:pt x="13" y="1"/>
                    <a:pt x="15" y="0"/>
                  </a:cubicBezTo>
                  <a:cubicBezTo>
                    <a:pt x="13" y="0"/>
                    <a:pt x="10" y="1"/>
                    <a:pt x="8" y="1"/>
                  </a:cubicBezTo>
                  <a:cubicBezTo>
                    <a:pt x="3" y="2"/>
                    <a:pt x="2" y="3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  <p:sp>
          <p:nvSpPr>
            <p:cNvPr id="377" name="Freeform 232"/>
            <p:cNvSpPr>
              <a:spLocks/>
            </p:cNvSpPr>
            <p:nvPr/>
          </p:nvSpPr>
          <p:spPr bwMode="auto">
            <a:xfrm>
              <a:off x="7166374" y="3838057"/>
              <a:ext cx="80277" cy="59693"/>
            </a:xfrm>
            <a:custGeom>
              <a:avLst/>
              <a:gdLst>
                <a:gd name="T0" fmla="*/ 30 w 41"/>
                <a:gd name="T1" fmla="*/ 10 h 31"/>
                <a:gd name="T2" fmla="*/ 23 w 41"/>
                <a:gd name="T3" fmla="*/ 5 h 31"/>
                <a:gd name="T4" fmla="*/ 30 w 41"/>
                <a:gd name="T5" fmla="*/ 0 h 31"/>
                <a:gd name="T6" fmla="*/ 14 w 41"/>
                <a:gd name="T7" fmla="*/ 5 h 31"/>
                <a:gd name="T8" fmla="*/ 0 w 41"/>
                <a:gd name="T9" fmla="*/ 20 h 31"/>
                <a:gd name="T10" fmla="*/ 8 w 41"/>
                <a:gd name="T11" fmla="*/ 15 h 31"/>
                <a:gd name="T12" fmla="*/ 10 w 41"/>
                <a:gd name="T13" fmla="*/ 20 h 31"/>
                <a:gd name="T14" fmla="*/ 13 w 41"/>
                <a:gd name="T15" fmla="*/ 24 h 31"/>
                <a:gd name="T16" fmla="*/ 13 w 41"/>
                <a:gd name="T17" fmla="*/ 24 h 31"/>
                <a:gd name="T18" fmla="*/ 12 w 41"/>
                <a:gd name="T19" fmla="*/ 22 h 31"/>
                <a:gd name="T20" fmla="*/ 14 w 41"/>
                <a:gd name="T21" fmla="*/ 16 h 31"/>
                <a:gd name="T22" fmla="*/ 20 w 41"/>
                <a:gd name="T23" fmla="*/ 18 h 31"/>
                <a:gd name="T24" fmla="*/ 20 w 41"/>
                <a:gd name="T25" fmla="*/ 19 h 31"/>
                <a:gd name="T26" fmla="*/ 14 w 41"/>
                <a:gd name="T27" fmla="*/ 25 h 31"/>
                <a:gd name="T28" fmla="*/ 11 w 41"/>
                <a:gd name="T29" fmla="*/ 31 h 31"/>
                <a:gd name="T30" fmla="*/ 41 w 41"/>
                <a:gd name="T31" fmla="*/ 12 h 31"/>
                <a:gd name="T32" fmla="*/ 31 w 41"/>
                <a:gd name="T33" fmla="*/ 14 h 31"/>
                <a:gd name="T34" fmla="*/ 30 w 41"/>
                <a:gd name="T35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31">
                  <a:moveTo>
                    <a:pt x="30" y="10"/>
                  </a:moveTo>
                  <a:cubicBezTo>
                    <a:pt x="28" y="8"/>
                    <a:pt x="26" y="6"/>
                    <a:pt x="23" y="5"/>
                  </a:cubicBezTo>
                  <a:cubicBezTo>
                    <a:pt x="26" y="3"/>
                    <a:pt x="28" y="2"/>
                    <a:pt x="30" y="0"/>
                  </a:cubicBezTo>
                  <a:cubicBezTo>
                    <a:pt x="25" y="3"/>
                    <a:pt x="18" y="2"/>
                    <a:pt x="14" y="5"/>
                  </a:cubicBezTo>
                  <a:cubicBezTo>
                    <a:pt x="10" y="8"/>
                    <a:pt x="4" y="17"/>
                    <a:pt x="0" y="20"/>
                  </a:cubicBezTo>
                  <a:cubicBezTo>
                    <a:pt x="3" y="19"/>
                    <a:pt x="6" y="17"/>
                    <a:pt x="8" y="15"/>
                  </a:cubicBezTo>
                  <a:cubicBezTo>
                    <a:pt x="9" y="17"/>
                    <a:pt x="9" y="18"/>
                    <a:pt x="10" y="20"/>
                  </a:cubicBezTo>
                  <a:cubicBezTo>
                    <a:pt x="10" y="21"/>
                    <a:pt x="11" y="23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3"/>
                    <a:pt x="12" y="23"/>
                    <a:pt x="12" y="22"/>
                  </a:cubicBezTo>
                  <a:cubicBezTo>
                    <a:pt x="11" y="20"/>
                    <a:pt x="12" y="17"/>
                    <a:pt x="14" y="16"/>
                  </a:cubicBezTo>
                  <a:cubicBezTo>
                    <a:pt x="16" y="15"/>
                    <a:pt x="19" y="16"/>
                    <a:pt x="20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21"/>
                    <a:pt x="16" y="23"/>
                    <a:pt x="14" y="25"/>
                  </a:cubicBezTo>
                  <a:cubicBezTo>
                    <a:pt x="13" y="27"/>
                    <a:pt x="12" y="29"/>
                    <a:pt x="11" y="31"/>
                  </a:cubicBezTo>
                  <a:cubicBezTo>
                    <a:pt x="19" y="22"/>
                    <a:pt x="30" y="15"/>
                    <a:pt x="41" y="12"/>
                  </a:cubicBezTo>
                  <a:cubicBezTo>
                    <a:pt x="38" y="12"/>
                    <a:pt x="34" y="13"/>
                    <a:pt x="31" y="14"/>
                  </a:cubicBezTo>
                  <a:cubicBezTo>
                    <a:pt x="30" y="13"/>
                    <a:pt x="30" y="11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5725" tIns="42863" rIns="85725" bIns="42863" numCol="1" anchor="t" anchorCtr="0" compatLnSpc="1">
              <a:prstTxWarp prst="textNoShape">
                <a:avLst/>
              </a:prstTxWarp>
            </a:bodyPr>
            <a:lstStyle/>
            <a:p>
              <a:pPr defTabSz="857250">
                <a:defRPr/>
              </a:pPr>
              <a:endParaRPr lang="en-US" sz="1688">
                <a:solidFill>
                  <a:srgbClr val="191919"/>
                </a:solidFill>
                <a:latin typeface="Calibri" panose="020F0502020204030204"/>
              </a:endParaRPr>
            </a:p>
          </p:txBody>
        </p:sp>
      </p:grpSp>
      <p:sp>
        <p:nvSpPr>
          <p:cNvPr id="378" name="Freeform 233"/>
          <p:cNvSpPr>
            <a:spLocks noEditPoints="1"/>
          </p:cNvSpPr>
          <p:nvPr/>
        </p:nvSpPr>
        <p:spPr bwMode="auto">
          <a:xfrm>
            <a:off x="7976400" y="2337145"/>
            <a:ext cx="1209950" cy="1213809"/>
          </a:xfrm>
          <a:custGeom>
            <a:avLst/>
            <a:gdLst>
              <a:gd name="T0" fmla="*/ 665 w 665"/>
              <a:gd name="T1" fmla="*/ 358 h 666"/>
              <a:gd name="T2" fmla="*/ 600 w 665"/>
              <a:gd name="T3" fmla="*/ 283 h 666"/>
              <a:gd name="T4" fmla="*/ 635 w 665"/>
              <a:gd name="T5" fmla="*/ 191 h 666"/>
              <a:gd name="T6" fmla="*/ 581 w 665"/>
              <a:gd name="T7" fmla="*/ 110 h 666"/>
              <a:gd name="T8" fmla="*/ 483 w 665"/>
              <a:gd name="T9" fmla="*/ 106 h 666"/>
              <a:gd name="T10" fmla="*/ 440 w 665"/>
              <a:gd name="T11" fmla="*/ 17 h 666"/>
              <a:gd name="T12" fmla="*/ 353 w 665"/>
              <a:gd name="T13" fmla="*/ 0 h 666"/>
              <a:gd name="T14" fmla="*/ 280 w 665"/>
              <a:gd name="T15" fmla="*/ 66 h 666"/>
              <a:gd name="T16" fmla="*/ 187 w 665"/>
              <a:gd name="T17" fmla="*/ 32 h 666"/>
              <a:gd name="T18" fmla="*/ 114 w 665"/>
              <a:gd name="T19" fmla="*/ 81 h 666"/>
              <a:gd name="T20" fmla="*/ 108 w 665"/>
              <a:gd name="T21" fmla="*/ 179 h 666"/>
              <a:gd name="T22" fmla="*/ 18 w 665"/>
              <a:gd name="T23" fmla="*/ 220 h 666"/>
              <a:gd name="T24" fmla="*/ 0 w 665"/>
              <a:gd name="T25" fmla="*/ 308 h 666"/>
              <a:gd name="T26" fmla="*/ 65 w 665"/>
              <a:gd name="T27" fmla="*/ 382 h 666"/>
              <a:gd name="T28" fmla="*/ 30 w 665"/>
              <a:gd name="T29" fmla="*/ 474 h 666"/>
              <a:gd name="T30" fmla="*/ 84 w 665"/>
              <a:gd name="T31" fmla="*/ 555 h 666"/>
              <a:gd name="T32" fmla="*/ 182 w 665"/>
              <a:gd name="T33" fmla="*/ 560 h 666"/>
              <a:gd name="T34" fmla="*/ 225 w 665"/>
              <a:gd name="T35" fmla="*/ 649 h 666"/>
              <a:gd name="T36" fmla="*/ 312 w 665"/>
              <a:gd name="T37" fmla="*/ 666 h 666"/>
              <a:gd name="T38" fmla="*/ 385 w 665"/>
              <a:gd name="T39" fmla="*/ 600 h 666"/>
              <a:gd name="T40" fmla="*/ 478 w 665"/>
              <a:gd name="T41" fmla="*/ 633 h 666"/>
              <a:gd name="T42" fmla="*/ 551 w 665"/>
              <a:gd name="T43" fmla="*/ 585 h 666"/>
              <a:gd name="T44" fmla="*/ 557 w 665"/>
              <a:gd name="T45" fmla="*/ 486 h 666"/>
              <a:gd name="T46" fmla="*/ 647 w 665"/>
              <a:gd name="T47" fmla="*/ 445 h 666"/>
              <a:gd name="T48" fmla="*/ 665 w 665"/>
              <a:gd name="T49" fmla="*/ 358 h 666"/>
              <a:gd name="T50" fmla="*/ 374 w 665"/>
              <a:gd name="T51" fmla="*/ 556 h 666"/>
              <a:gd name="T52" fmla="*/ 109 w 665"/>
              <a:gd name="T53" fmla="*/ 374 h 666"/>
              <a:gd name="T54" fmla="*/ 291 w 665"/>
              <a:gd name="T55" fmla="*/ 109 h 666"/>
              <a:gd name="T56" fmla="*/ 556 w 665"/>
              <a:gd name="T57" fmla="*/ 292 h 666"/>
              <a:gd name="T58" fmla="*/ 374 w 665"/>
              <a:gd name="T59" fmla="*/ 55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65" h="666">
                <a:moveTo>
                  <a:pt x="665" y="358"/>
                </a:moveTo>
                <a:cubicBezTo>
                  <a:pt x="633" y="347"/>
                  <a:pt x="607" y="319"/>
                  <a:pt x="600" y="283"/>
                </a:cubicBezTo>
                <a:cubicBezTo>
                  <a:pt x="594" y="247"/>
                  <a:pt x="608" y="212"/>
                  <a:pt x="635" y="191"/>
                </a:cubicBezTo>
                <a:cubicBezTo>
                  <a:pt x="621" y="161"/>
                  <a:pt x="603" y="134"/>
                  <a:pt x="581" y="110"/>
                </a:cubicBezTo>
                <a:cubicBezTo>
                  <a:pt x="551" y="127"/>
                  <a:pt x="513" y="126"/>
                  <a:pt x="483" y="106"/>
                </a:cubicBezTo>
                <a:cubicBezTo>
                  <a:pt x="452" y="86"/>
                  <a:pt x="437" y="51"/>
                  <a:pt x="440" y="17"/>
                </a:cubicBezTo>
                <a:cubicBezTo>
                  <a:pt x="413" y="7"/>
                  <a:pt x="383" y="1"/>
                  <a:pt x="353" y="0"/>
                </a:cubicBezTo>
                <a:cubicBezTo>
                  <a:pt x="343" y="32"/>
                  <a:pt x="316" y="59"/>
                  <a:pt x="280" y="66"/>
                </a:cubicBezTo>
                <a:cubicBezTo>
                  <a:pt x="244" y="73"/>
                  <a:pt x="209" y="59"/>
                  <a:pt x="187" y="32"/>
                </a:cubicBezTo>
                <a:cubicBezTo>
                  <a:pt x="160" y="45"/>
                  <a:pt x="136" y="62"/>
                  <a:pt x="114" y="81"/>
                </a:cubicBezTo>
                <a:cubicBezTo>
                  <a:pt x="130" y="111"/>
                  <a:pt x="129" y="149"/>
                  <a:pt x="108" y="179"/>
                </a:cubicBezTo>
                <a:cubicBezTo>
                  <a:pt x="87" y="209"/>
                  <a:pt x="52" y="224"/>
                  <a:pt x="18" y="220"/>
                </a:cubicBezTo>
                <a:cubicBezTo>
                  <a:pt x="8" y="248"/>
                  <a:pt x="2" y="278"/>
                  <a:pt x="0" y="308"/>
                </a:cubicBezTo>
                <a:cubicBezTo>
                  <a:pt x="32" y="318"/>
                  <a:pt x="58" y="346"/>
                  <a:pt x="65" y="382"/>
                </a:cubicBezTo>
                <a:cubicBezTo>
                  <a:pt x="71" y="418"/>
                  <a:pt x="57" y="453"/>
                  <a:pt x="30" y="474"/>
                </a:cubicBezTo>
                <a:cubicBezTo>
                  <a:pt x="44" y="504"/>
                  <a:pt x="62" y="531"/>
                  <a:pt x="84" y="555"/>
                </a:cubicBezTo>
                <a:cubicBezTo>
                  <a:pt x="114" y="539"/>
                  <a:pt x="152" y="539"/>
                  <a:pt x="182" y="560"/>
                </a:cubicBezTo>
                <a:cubicBezTo>
                  <a:pt x="213" y="580"/>
                  <a:pt x="228" y="614"/>
                  <a:pt x="225" y="649"/>
                </a:cubicBezTo>
                <a:cubicBezTo>
                  <a:pt x="253" y="658"/>
                  <a:pt x="282" y="664"/>
                  <a:pt x="312" y="666"/>
                </a:cubicBezTo>
                <a:cubicBezTo>
                  <a:pt x="322" y="633"/>
                  <a:pt x="349" y="607"/>
                  <a:pt x="385" y="600"/>
                </a:cubicBezTo>
                <a:cubicBezTo>
                  <a:pt x="421" y="593"/>
                  <a:pt x="456" y="607"/>
                  <a:pt x="478" y="633"/>
                </a:cubicBezTo>
                <a:cubicBezTo>
                  <a:pt x="505" y="620"/>
                  <a:pt x="529" y="604"/>
                  <a:pt x="551" y="585"/>
                </a:cubicBezTo>
                <a:cubicBezTo>
                  <a:pt x="536" y="554"/>
                  <a:pt x="537" y="517"/>
                  <a:pt x="557" y="486"/>
                </a:cubicBezTo>
                <a:cubicBezTo>
                  <a:pt x="578" y="456"/>
                  <a:pt x="613" y="441"/>
                  <a:pt x="647" y="445"/>
                </a:cubicBezTo>
                <a:cubicBezTo>
                  <a:pt x="657" y="417"/>
                  <a:pt x="663" y="388"/>
                  <a:pt x="665" y="358"/>
                </a:cubicBezTo>
                <a:close/>
                <a:moveTo>
                  <a:pt x="374" y="556"/>
                </a:moveTo>
                <a:cubicBezTo>
                  <a:pt x="250" y="578"/>
                  <a:pt x="132" y="497"/>
                  <a:pt x="109" y="374"/>
                </a:cubicBezTo>
                <a:cubicBezTo>
                  <a:pt x="87" y="250"/>
                  <a:pt x="168" y="132"/>
                  <a:pt x="291" y="109"/>
                </a:cubicBezTo>
                <a:cubicBezTo>
                  <a:pt x="415" y="87"/>
                  <a:pt x="533" y="168"/>
                  <a:pt x="556" y="292"/>
                </a:cubicBezTo>
                <a:cubicBezTo>
                  <a:pt x="578" y="415"/>
                  <a:pt x="497" y="533"/>
                  <a:pt x="374" y="556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pPr defTabSz="857250">
              <a:defRPr/>
            </a:pPr>
            <a:endParaRPr lang="en-US" sz="1688">
              <a:solidFill>
                <a:srgbClr val="191919"/>
              </a:solidFill>
              <a:latin typeface="Calibri" panose="020F0502020204030204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404231" y="3186231"/>
            <a:ext cx="678622" cy="398509"/>
            <a:chOff x="2216989" y="5071219"/>
            <a:chExt cx="1414732" cy="830777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7209" t="23194" r="22731" b="25859"/>
            <a:stretch/>
          </p:blipFill>
          <p:spPr>
            <a:xfrm>
              <a:off x="2216989" y="5071219"/>
              <a:ext cx="1414732" cy="5532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78178" t="40689" r="7215" b="27489"/>
            <a:stretch/>
          </p:blipFill>
          <p:spPr>
            <a:xfrm>
              <a:off x="2769187" y="5556449"/>
              <a:ext cx="294954" cy="345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66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3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3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20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5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3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3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13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20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13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6" grpId="0" animBg="1"/>
      <p:bldP spid="267" grpId="0" animBg="1"/>
      <p:bldP spid="268" grpId="0" animBg="1"/>
      <p:bldP spid="280" grpId="0" animBg="1"/>
      <p:bldP spid="282" grpId="0" animBg="1"/>
      <p:bldP spid="285" grpId="0" animBg="1"/>
      <p:bldP spid="354" grpId="0" animBg="1"/>
      <p:bldP spid="365" grpId="0" animBg="1"/>
      <p:bldP spid="3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</a:p>
          <a:p>
            <a:r>
              <a:rPr lang="es-PE" dirty="0" smtClean="0"/>
              <a:t>Desarrollo orientado a </a:t>
            </a:r>
            <a:r>
              <a:rPr lang="es-PE" dirty="0" err="1" smtClean="0"/>
              <a:t>microservicios</a:t>
            </a:r>
            <a:endParaRPr lang="es-PE" dirty="0" smtClean="0"/>
          </a:p>
          <a:p>
            <a:r>
              <a:rPr lang="es-PE" dirty="0" err="1" smtClean="0"/>
              <a:t>Taxonomia</a:t>
            </a:r>
            <a:r>
              <a:rPr lang="es-PE" dirty="0" smtClean="0"/>
              <a:t> </a:t>
            </a:r>
            <a:r>
              <a:rPr lang="es-PE" dirty="0" err="1" smtClean="0"/>
              <a:t>docker</a:t>
            </a:r>
            <a:r>
              <a:rPr lang="es-PE" dirty="0" smtClean="0"/>
              <a:t> </a:t>
            </a:r>
          </a:p>
          <a:p>
            <a:r>
              <a:rPr lang="es-PE" dirty="0" smtClean="0"/>
              <a:t>Demo</a:t>
            </a:r>
          </a:p>
          <a:p>
            <a:r>
              <a:rPr lang="es-PE" dirty="0" smtClean="0"/>
              <a:t>Integración continua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Introducción</a:t>
            </a:r>
            <a:endParaRPr lang="en-US" dirty="0"/>
          </a:p>
        </p:txBody>
      </p:sp>
      <p:pic>
        <p:nvPicPr>
          <p:cNvPr id="1026" name="Picture 2" descr="Resultado de imagen para dock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31" y="981733"/>
            <a:ext cx="2093295" cy="17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668" y="1028677"/>
            <a:ext cx="2049861" cy="15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75" y="3732076"/>
            <a:ext cx="1841681" cy="1833495"/>
          </a:xfrm>
          <a:prstGeom prst="rect">
            <a:avLst/>
          </a:prstGeom>
        </p:spPr>
      </p:pic>
      <p:pic>
        <p:nvPicPr>
          <p:cNvPr id="1032" name="Picture 8" descr="Resultado de imagen para Az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231" y="3988921"/>
            <a:ext cx="2629989" cy="13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netco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908" y="1123837"/>
            <a:ext cx="1503816" cy="150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azure devop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226" y="3727268"/>
            <a:ext cx="1838303" cy="183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Desarrollo orientado a </a:t>
            </a:r>
            <a:r>
              <a:rPr lang="es-PE" dirty="0" err="1"/>
              <a:t>microservicios</a:t>
            </a:r>
            <a:r>
              <a:rPr lang="es-PE" dirty="0"/>
              <a:t> </a:t>
            </a:r>
            <a:br>
              <a:rPr lang="es-PE" dirty="0"/>
            </a:b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64" t="14384" r="16458" b="20505"/>
          <a:stretch/>
        </p:blipFill>
        <p:spPr>
          <a:xfrm>
            <a:off x="3496639" y="1375520"/>
            <a:ext cx="8041274" cy="4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Taxonomia</a:t>
            </a:r>
            <a:r>
              <a:rPr lang="es-PE" dirty="0" smtClean="0"/>
              <a:t> </a:t>
            </a:r>
            <a:r>
              <a:rPr lang="es-PE" dirty="0" err="1" smtClean="0"/>
              <a:t>Docker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828" t="10255" r="11815" b="18282"/>
          <a:stretch/>
        </p:blipFill>
        <p:spPr>
          <a:xfrm>
            <a:off x="3814355" y="1251634"/>
            <a:ext cx="7609607" cy="43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Demo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https://github.com/cesdev/microservices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Integración Continua</a:t>
            </a:r>
            <a:endParaRPr lang="en-US" dirty="0"/>
          </a:p>
        </p:txBody>
      </p:sp>
      <p:pic>
        <p:nvPicPr>
          <p:cNvPr id="2050" name="Picture 2" descr="Resultado de imagen para azure devo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034" y="302574"/>
            <a:ext cx="8098972" cy="61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9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101</TotalTime>
  <Words>43</Words>
  <Application>Microsoft Office PowerPoint</Application>
  <PresentationFormat>Panorámica</PresentationFormat>
  <Paragraphs>20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Corbel</vt:lpstr>
      <vt:lpstr>Segoe UI Light</vt:lpstr>
      <vt:lpstr>Wingdings 2</vt:lpstr>
      <vt:lpstr>Marco</vt:lpstr>
      <vt:lpstr>Presentación de PowerPoint</vt:lpstr>
      <vt:lpstr>AGENDA</vt:lpstr>
      <vt:lpstr>Introducción</vt:lpstr>
      <vt:lpstr>Desarrollo orientado a microservicios  </vt:lpstr>
      <vt:lpstr>Taxonomia Docker</vt:lpstr>
      <vt:lpstr>Demo</vt:lpstr>
      <vt:lpstr>Integración Continua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</dc:title>
  <dc:creator>Julio Cesar Vivanco Vasquez</dc:creator>
  <cp:lastModifiedBy>Julio Vivanco</cp:lastModifiedBy>
  <cp:revision>10</cp:revision>
  <dcterms:created xsi:type="dcterms:W3CDTF">2019-02-04T21:29:23Z</dcterms:created>
  <dcterms:modified xsi:type="dcterms:W3CDTF">2019-07-18T07:22:08Z</dcterms:modified>
</cp:coreProperties>
</file>