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dev/microservic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MICROSERVICIOS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Julio 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5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 smtClean="0"/>
          </a:p>
          <a:p>
            <a:r>
              <a:rPr lang="es-PE" dirty="0" smtClean="0"/>
              <a:t>Desarrollo orientado a </a:t>
            </a:r>
            <a:r>
              <a:rPr lang="es-PE" dirty="0" err="1" smtClean="0"/>
              <a:t>microservicios</a:t>
            </a:r>
            <a:endParaRPr lang="es-PE" dirty="0" smtClean="0"/>
          </a:p>
          <a:p>
            <a:r>
              <a:rPr lang="es-PE" dirty="0" err="1" smtClean="0"/>
              <a:t>Taxonomia</a:t>
            </a:r>
            <a:r>
              <a:rPr lang="es-PE" dirty="0" smtClean="0"/>
              <a:t> </a:t>
            </a:r>
            <a:r>
              <a:rPr lang="es-PE" dirty="0" err="1" smtClean="0"/>
              <a:t>docker</a:t>
            </a:r>
            <a:r>
              <a:rPr lang="es-PE" dirty="0" smtClean="0"/>
              <a:t> </a:t>
            </a:r>
          </a:p>
          <a:p>
            <a:r>
              <a:rPr lang="es-PE" dirty="0" smtClean="0"/>
              <a:t>Demo</a:t>
            </a:r>
          </a:p>
          <a:p>
            <a:r>
              <a:rPr lang="es-PE" dirty="0" smtClean="0"/>
              <a:t>Integración continua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2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n-US" dirty="0"/>
          </a:p>
        </p:txBody>
      </p:sp>
      <p:pic>
        <p:nvPicPr>
          <p:cNvPr id="1026" name="Picture 2" descr="Resultado de imagen para dock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231" y="981733"/>
            <a:ext cx="2093295" cy="178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kuberne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668" y="1028677"/>
            <a:ext cx="2049861" cy="15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975" y="3732076"/>
            <a:ext cx="1841681" cy="1833495"/>
          </a:xfrm>
          <a:prstGeom prst="rect">
            <a:avLst/>
          </a:prstGeom>
        </p:spPr>
      </p:pic>
      <p:pic>
        <p:nvPicPr>
          <p:cNvPr id="1032" name="Picture 8" descr="Resultado de imagen para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231" y="3988921"/>
            <a:ext cx="2629989" cy="13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netc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08" y="1123837"/>
            <a:ext cx="1503816" cy="150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azure devop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226" y="3727268"/>
            <a:ext cx="1838303" cy="183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48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Desarrollo orientado a </a:t>
            </a:r>
            <a:r>
              <a:rPr lang="es-PE" dirty="0" err="1"/>
              <a:t>microservicios</a:t>
            </a:r>
            <a:r>
              <a:rPr lang="es-PE" dirty="0"/>
              <a:t> </a:t>
            </a:r>
            <a:br>
              <a:rPr lang="es-PE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64" t="14384" r="16458" b="20505"/>
          <a:stretch/>
        </p:blipFill>
        <p:spPr>
          <a:xfrm>
            <a:off x="3496639" y="1375520"/>
            <a:ext cx="8041274" cy="4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4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Taxonomia</a:t>
            </a:r>
            <a:r>
              <a:rPr lang="es-PE" dirty="0" smtClean="0"/>
              <a:t> </a:t>
            </a:r>
            <a:r>
              <a:rPr lang="es-PE" dirty="0" err="1" smtClean="0"/>
              <a:t>Docker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28" t="10255" r="11815" b="18282"/>
          <a:stretch/>
        </p:blipFill>
        <p:spPr>
          <a:xfrm>
            <a:off x="3814355" y="1251634"/>
            <a:ext cx="7609607" cy="43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Demo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https://github.com/cesdev/microservices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8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Integración </a:t>
            </a:r>
            <a:r>
              <a:rPr lang="es-PE" dirty="0" smtClean="0"/>
              <a:t>Continua</a:t>
            </a:r>
            <a:endParaRPr lang="en-US" dirty="0"/>
          </a:p>
        </p:txBody>
      </p:sp>
      <p:pic>
        <p:nvPicPr>
          <p:cNvPr id="2050" name="Picture 2" descr="Resultado de imagen para azure devo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034" y="302574"/>
            <a:ext cx="8098972" cy="61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92918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96</TotalTime>
  <Words>28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Marco</vt:lpstr>
      <vt:lpstr>MICROSERVICIOS</vt:lpstr>
      <vt:lpstr>AGENDA</vt:lpstr>
      <vt:lpstr>Introducción</vt:lpstr>
      <vt:lpstr>Desarrollo orientado a microservicios  </vt:lpstr>
      <vt:lpstr>Taxonomia Docker</vt:lpstr>
      <vt:lpstr>Demo</vt:lpstr>
      <vt:lpstr>Integración Continua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MICROSERVICIOS</dc:title>
  <dc:creator>Julio Cesar Vivanco Vasquez</dc:creator>
  <cp:lastModifiedBy>Julio Vivanco</cp:lastModifiedBy>
  <cp:revision>9</cp:revision>
  <dcterms:created xsi:type="dcterms:W3CDTF">2019-02-04T21:29:23Z</dcterms:created>
  <dcterms:modified xsi:type="dcterms:W3CDTF">2019-07-18T06:54:59Z</dcterms:modified>
</cp:coreProperties>
</file>