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24a592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24a592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24a5927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24a592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24a592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24a592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bc049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bc049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dNMyU3Wnsg5dcjZ2hF_kgFHr_WMB5lEr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dNMyU3Wnsg5dcjZ2hF_kgFHr_WMB5lEr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EC601:Photonics chips in machine learning on audio process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865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16: Taozhan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Finish the literature </a:t>
            </a:r>
            <a:r>
              <a:rPr lang="en"/>
              <a:t>review</a:t>
            </a:r>
            <a:r>
              <a:rPr lang="en"/>
              <a:t> and select the </a:t>
            </a:r>
            <a:r>
              <a:rPr lang="en"/>
              <a:t>appropriate</a:t>
            </a:r>
            <a:r>
              <a:rPr lang="en"/>
              <a:t> application parts for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cancellation using Python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677874" cy="29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598" y="1853848"/>
            <a:ext cx="4539400" cy="1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sample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 title="test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test_output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7500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Poster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on researching for the more effective and practical noise cancellation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