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FC0-0DB2-0642-85C4-1931F980931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5AE-E3EE-E944-BDC2-CB61BE07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FC0-0DB2-0642-85C4-1931F980931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5AE-E3EE-E944-BDC2-CB61BE07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FC0-0DB2-0642-85C4-1931F980931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5AE-E3EE-E944-BDC2-CB61BE07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1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FC0-0DB2-0642-85C4-1931F980931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5AE-E3EE-E944-BDC2-CB61BE07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4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FC0-0DB2-0642-85C4-1931F980931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5AE-E3EE-E944-BDC2-CB61BE07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1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FC0-0DB2-0642-85C4-1931F980931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5AE-E3EE-E944-BDC2-CB61BE07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5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FC0-0DB2-0642-85C4-1931F980931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5AE-E3EE-E944-BDC2-CB61BE07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8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FC0-0DB2-0642-85C4-1931F980931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5AE-E3EE-E944-BDC2-CB61BE07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3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FC0-0DB2-0642-85C4-1931F980931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5AE-E3EE-E944-BDC2-CB61BE07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FC0-0DB2-0642-85C4-1931F980931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5AE-E3EE-E944-BDC2-CB61BE07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FC0-0DB2-0642-85C4-1931F980931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5AE-E3EE-E944-BDC2-CB61BE07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1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A7FC0-0DB2-0642-85C4-1931F980931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525AE-E3EE-E944-BDC2-CB61BE07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6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3383" y="1541490"/>
            <a:ext cx="1736804" cy="6839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Production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398960" y="2344802"/>
            <a:ext cx="325651" cy="43422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80223" y="2888002"/>
            <a:ext cx="1736804" cy="6839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Debug 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693383" y="4570190"/>
            <a:ext cx="1997325" cy="922722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Instrumentation/ Recording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Tools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10800000">
            <a:off x="2561784" y="4005703"/>
            <a:ext cx="325651" cy="43422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6200000">
            <a:off x="3745392" y="2985702"/>
            <a:ext cx="325651" cy="43422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4125329" y="2779023"/>
            <a:ext cx="976952" cy="1052990"/>
          </a:xfrm>
          <a:prstGeom prst="parallelogram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------------------------------------------------------------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6200000">
            <a:off x="5384930" y="2986116"/>
            <a:ext cx="325651" cy="43422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4082" y="2366514"/>
            <a:ext cx="96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Live Cloning</a:t>
            </a:r>
            <a:endParaRPr lang="en-US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2079344" y="3582758"/>
            <a:ext cx="1312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Staged Recording</a:t>
            </a:r>
            <a:endParaRPr lang="en-US" sz="1200" i="1" dirty="0"/>
          </a:p>
        </p:txBody>
      </p:sp>
      <p:sp>
        <p:nvSpPr>
          <p:cNvPr id="21" name="Rectangle 20"/>
          <p:cNvSpPr/>
          <p:nvPr/>
        </p:nvSpPr>
        <p:spPr>
          <a:xfrm>
            <a:off x="6003257" y="2877570"/>
            <a:ext cx="1736804" cy="6839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Offline Search and Replay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25329" y="4005703"/>
            <a:ext cx="120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Captured Log in </a:t>
            </a:r>
          </a:p>
          <a:p>
            <a:r>
              <a:rPr lang="en-US" sz="1200" i="1" smtClean="0"/>
              <a:t>Record Phase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97530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81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Arora</dc:creator>
  <cp:lastModifiedBy>Nipun Arora</cp:lastModifiedBy>
  <cp:revision>6</cp:revision>
  <dcterms:created xsi:type="dcterms:W3CDTF">2016-12-11T22:37:26Z</dcterms:created>
  <dcterms:modified xsi:type="dcterms:W3CDTF">2016-12-12T00:34:54Z</dcterms:modified>
</cp:coreProperties>
</file>