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9" r:id="rId4"/>
    <p:sldId id="257" r:id="rId5"/>
    <p:sldId id="260" r:id="rId6"/>
    <p:sldId id="270" r:id="rId7"/>
    <p:sldId id="272" r:id="rId8"/>
    <p:sldId id="271" r:id="rId9"/>
    <p:sldId id="264" r:id="rId10"/>
    <p:sldId id="265" r:id="rId11"/>
    <p:sldId id="268" r:id="rId12"/>
    <p:sldId id="266" r:id="rId13"/>
    <p:sldId id="262" r:id="rId14"/>
    <p:sldId id="267" r:id="rId15"/>
    <p:sldId id="263" r:id="rId16"/>
  </p:sldIdLst>
  <p:sldSz cx="12801600" cy="9601200" type="A3"/>
  <p:notesSz cx="6858000" cy="9144000"/>
  <p:defaultTextStyle>
    <a:defPPr>
      <a:defRPr lang="en-US"/>
    </a:defPPr>
    <a:lvl1pPr marL="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19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396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592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679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598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185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383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358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76" autoAdjust="0"/>
  </p:normalViewPr>
  <p:slideViewPr>
    <p:cSldViewPr snapToGrid="0" snapToObjects="1">
      <p:cViewPr>
        <p:scale>
          <a:sx n="59" d="100"/>
          <a:sy n="59" d="100"/>
        </p:scale>
        <p:origin x="-1648" y="-66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6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3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1" y="384498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8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5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2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19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39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59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67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59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1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38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35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1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61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7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0" y="2149161"/>
            <a:ext cx="565848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0" y="3044827"/>
            <a:ext cx="565848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5" y="382273"/>
            <a:ext cx="4211638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4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5" y="2009145"/>
            <a:ext cx="4211638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198" indent="0">
              <a:buNone/>
              <a:defRPr sz="4200"/>
            </a:lvl2pPr>
            <a:lvl3pPr marL="1378396" indent="0">
              <a:buNone/>
              <a:defRPr sz="3600"/>
            </a:lvl3pPr>
            <a:lvl4pPr marL="2067592" indent="0">
              <a:buNone/>
              <a:defRPr sz="3000"/>
            </a:lvl4pPr>
            <a:lvl5pPr marL="2756790" indent="0">
              <a:buNone/>
              <a:defRPr sz="3000"/>
            </a:lvl5pPr>
            <a:lvl6pPr marL="3445988" indent="0">
              <a:buNone/>
              <a:defRPr sz="3000"/>
            </a:lvl6pPr>
            <a:lvl7pPr marL="4135185" indent="0">
              <a:buNone/>
              <a:defRPr sz="3000"/>
            </a:lvl7pPr>
            <a:lvl8pPr marL="4824383" indent="0">
              <a:buNone/>
              <a:defRPr sz="3000"/>
            </a:lvl8pPr>
            <a:lvl9pPr marL="551358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6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1" y="384493"/>
            <a:ext cx="11521440" cy="1600200"/>
          </a:xfrm>
          <a:prstGeom prst="rect">
            <a:avLst/>
          </a:prstGeom>
        </p:spPr>
        <p:txBody>
          <a:bodyPr vert="horz" lIns="137840" tIns="68918" rIns="137840" bIns="68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240280"/>
            <a:ext cx="11521440" cy="6336348"/>
          </a:xfrm>
          <a:prstGeom prst="rect">
            <a:avLst/>
          </a:prstGeom>
        </p:spPr>
        <p:txBody>
          <a:bodyPr vert="horz" lIns="137840" tIns="68918" rIns="137840" bIns="68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1" y="8898894"/>
            <a:ext cx="40538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9198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899" indent="-516899" algn="l" defTabSz="68919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9946" indent="-430748" algn="l" defTabSz="689198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2994" indent="-344598" algn="l" defTabSz="689198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192" indent="-344598" algn="l" defTabSz="689198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389" indent="-344598" algn="l" defTabSz="689198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0586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79784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8981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179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19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396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592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679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598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185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383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358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1197" y="4822740"/>
            <a:ext cx="2477719" cy="2289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9420029" y="704814"/>
            <a:ext cx="1614470" cy="1097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938539" y="937433"/>
            <a:ext cx="4429015" cy="1497567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Backend</a:t>
              </a:r>
            </a:p>
            <a:p>
              <a:pPr algn="ctr"/>
              <a:r>
                <a:rPr lang="en-US" sz="1800" i="1" dirty="0"/>
                <a:t>Server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2780" y="3149247"/>
            <a:ext cx="8201304" cy="3556281"/>
            <a:chOff x="516269" y="2249461"/>
            <a:chExt cx="5858074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Proxy</a:t>
              </a:r>
            </a:p>
            <a:p>
              <a:pPr algn="ctr"/>
              <a:r>
                <a:rPr lang="en-US" sz="1800" dirty="0"/>
                <a:t>Duplicator</a:t>
              </a:r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Production</a:t>
              </a:r>
            </a:p>
            <a:p>
              <a:pPr algn="ctr"/>
              <a:r>
                <a:rPr lang="en-US" sz="1700" i="1" dirty="0"/>
                <a:t>Container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Test</a:t>
              </a:r>
            </a:p>
            <a:p>
              <a:pPr algn="ctr"/>
              <a:r>
                <a:rPr lang="en-US" sz="1700" i="1" dirty="0"/>
                <a:t>Container</a:t>
              </a:r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2"/>
              <a:ext cx="86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Clone Manager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4919659" y="4964730"/>
            <a:ext cx="1215762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79" name="TextBox 78"/>
          <p:cNvSpPr txBox="1"/>
          <p:nvPr/>
        </p:nvSpPr>
        <p:spPr>
          <a:xfrm rot="18841792">
            <a:off x="4776869" y="3704498"/>
            <a:ext cx="1268077" cy="693180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/>
              <a:t>Request+ Response</a:t>
            </a:r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94346" y="898236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89397" y="123111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4687" y="684645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89402" y="68171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7" name="Rectangle 26"/>
          <p:cNvSpPr/>
          <p:nvPr/>
        </p:nvSpPr>
        <p:spPr>
          <a:xfrm>
            <a:off x="3794340" y="2111467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89397" y="242388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9404" y="183138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48" name="Rounded Rectangle 47"/>
          <p:cNvSpPr/>
          <p:nvPr/>
        </p:nvSpPr>
        <p:spPr>
          <a:xfrm rot="16200000">
            <a:off x="6613042" y="113038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54687" y="183138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98213" y="123222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63503" y="68575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98217" y="682818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798213" y="2424988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98218" y="1832493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66" name="TextBox 65"/>
          <p:cNvSpPr txBox="1"/>
          <p:nvPr/>
        </p:nvSpPr>
        <p:spPr>
          <a:xfrm>
            <a:off x="6163503" y="183249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94346" y="883452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15920" y="4530825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10971" y="4863711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6261" y="431723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0975" y="431430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4" name="Rectangle 23"/>
          <p:cNvSpPr/>
          <p:nvPr/>
        </p:nvSpPr>
        <p:spPr>
          <a:xfrm>
            <a:off x="4015914" y="5744058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10971" y="605647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0976" y="546397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9" name="Rounded Rectangle 28"/>
          <p:cNvSpPr/>
          <p:nvPr/>
        </p:nvSpPr>
        <p:spPr>
          <a:xfrm rot="16200000">
            <a:off x="6834616" y="476297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6261" y="546397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19787" y="486481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85077" y="4318342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19792" y="4315412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19787" y="605757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19793" y="5465086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sz="4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85077" y="546508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15920" y="4516041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88737" y="2374921"/>
            <a:ext cx="10718592" cy="3788860"/>
            <a:chOff x="1688737" y="2374921"/>
            <a:chExt cx="10718592" cy="378886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6546" y="4716932"/>
              <a:ext cx="744577" cy="744577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8089" y="3592824"/>
              <a:ext cx="827906" cy="425856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3657" y="2863635"/>
              <a:ext cx="674131" cy="67413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7446" y="2798970"/>
              <a:ext cx="590035" cy="590035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5096634" y="2702094"/>
              <a:ext cx="1212367" cy="1380365"/>
              <a:chOff x="2224233" y="1058080"/>
              <a:chExt cx="1616051" cy="1540117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600" y="1058080"/>
                <a:ext cx="1289539" cy="967154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0600" y="2024278"/>
                <a:ext cx="1289539" cy="265188"/>
              </a:xfrm>
              <a:prstGeom prst="rect">
                <a:avLst/>
              </a:prstGeom>
            </p:spPr>
          </p:pic>
          <p:sp>
            <p:nvSpPr>
              <p:cNvPr id="79" name="Rounded Rectangle 78"/>
              <p:cNvSpPr/>
              <p:nvPr/>
            </p:nvSpPr>
            <p:spPr>
              <a:xfrm>
                <a:off x="2224233" y="1105118"/>
                <a:ext cx="1616051" cy="1493079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486636" y="2778808"/>
              <a:ext cx="1247691" cy="1303651"/>
              <a:chOff x="3558770" y="2396359"/>
              <a:chExt cx="1247691" cy="1303651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39499" y="2955433"/>
                <a:ext cx="744577" cy="744577"/>
              </a:xfrm>
              <a:prstGeom prst="rect">
                <a:avLst/>
              </a:prstGeom>
            </p:spPr>
          </p:pic>
          <p:sp>
            <p:nvSpPr>
              <p:cNvPr id="82" name="Rounded Rectangle 81"/>
              <p:cNvSpPr/>
              <p:nvPr/>
            </p:nvSpPr>
            <p:spPr>
              <a:xfrm>
                <a:off x="3558770" y="2396359"/>
                <a:ext cx="1247691" cy="1303651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9499" y="2416523"/>
                <a:ext cx="939962" cy="583766"/>
              </a:xfrm>
              <a:prstGeom prst="rect">
                <a:avLst/>
              </a:prstGeom>
            </p:spPr>
          </p:pic>
        </p:grpSp>
        <p:sp>
          <p:nvSpPr>
            <p:cNvPr id="84" name="Rounded Rectangle 83"/>
            <p:cNvSpPr/>
            <p:nvPr/>
          </p:nvSpPr>
          <p:spPr>
            <a:xfrm>
              <a:off x="5035035" y="3382738"/>
              <a:ext cx="2794000" cy="8101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877882" y="2778806"/>
              <a:ext cx="1263214" cy="1303652"/>
              <a:chOff x="5106324" y="2416524"/>
              <a:chExt cx="1419522" cy="1303652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7692" y="2501351"/>
                <a:ext cx="1151846" cy="441065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7692" y="2942416"/>
                <a:ext cx="1015077" cy="718675"/>
              </a:xfrm>
              <a:prstGeom prst="rect">
                <a:avLst/>
              </a:prstGeom>
            </p:spPr>
          </p:pic>
          <p:sp>
            <p:nvSpPr>
              <p:cNvPr id="88" name="Rounded Rectangle 87"/>
              <p:cNvSpPr/>
              <p:nvPr/>
            </p:nvSpPr>
            <p:spPr>
              <a:xfrm>
                <a:off x="5106324" y="2416524"/>
                <a:ext cx="1419522" cy="1303652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/>
            <p:cNvSpPr/>
            <p:nvPr/>
          </p:nvSpPr>
          <p:spPr>
            <a:xfrm>
              <a:off x="5601817" y="4716933"/>
              <a:ext cx="2794000" cy="8101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0715" y="4992037"/>
              <a:ext cx="967417" cy="237682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5663415" y="4799707"/>
              <a:ext cx="1212367" cy="62272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127457" y="4799707"/>
              <a:ext cx="1212367" cy="62272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738711" y="2744252"/>
              <a:ext cx="1227019" cy="1338206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4841798" y="4082458"/>
              <a:ext cx="760019" cy="6200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7887649" y="4091216"/>
              <a:ext cx="374214" cy="6257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9293496" y="2778806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11"/>
            <a:srcRect l="-1" r="63002"/>
            <a:stretch/>
          </p:blipFill>
          <p:spPr>
            <a:xfrm>
              <a:off x="8911704" y="4841491"/>
              <a:ext cx="657505" cy="617506"/>
            </a:xfrm>
            <a:prstGeom prst="rect">
              <a:avLst/>
            </a:prstGeom>
          </p:spPr>
        </p:pic>
        <p:sp>
          <p:nvSpPr>
            <p:cNvPr id="99" name="Right Arrow 98"/>
            <p:cNvSpPr/>
            <p:nvPr/>
          </p:nvSpPr>
          <p:spPr>
            <a:xfrm>
              <a:off x="8473330" y="5007447"/>
              <a:ext cx="390769" cy="25705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11587" y="5517462"/>
              <a:ext cx="2880356" cy="646319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/>
                <a:t>Cloned </a:t>
              </a:r>
              <a:r>
                <a:rPr lang="en-US" sz="1800" dirty="0" smtClean="0"/>
                <a:t>test containers &amp;</a:t>
              </a:r>
            </a:p>
            <a:p>
              <a:pPr algn="ctr"/>
              <a:r>
                <a:rPr lang="en-US" sz="1800" dirty="0" smtClean="0"/>
                <a:t>network </a:t>
              </a:r>
              <a:r>
                <a:rPr lang="en-US" sz="1800" dirty="0"/>
                <a:t>d</a:t>
              </a:r>
              <a:r>
                <a:rPr lang="en-US" sz="1800" dirty="0" smtClean="0"/>
                <a:t>uplication</a:t>
              </a:r>
              <a:endParaRPr lang="en-US" sz="1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61269" y="5422433"/>
              <a:ext cx="1207593" cy="646319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/>
                <a:t>Debug </a:t>
              </a:r>
              <a:endParaRPr lang="en-US" sz="1800" dirty="0" smtClean="0"/>
            </a:p>
            <a:p>
              <a:pPr algn="ctr"/>
              <a:r>
                <a:rPr lang="en-US" sz="1800" dirty="0"/>
                <a:t>o</a:t>
              </a:r>
              <a:r>
                <a:rPr lang="en-US" sz="1800" dirty="0" smtClean="0"/>
                <a:t>utput</a:t>
              </a:r>
              <a:endParaRPr lang="en-US" sz="1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768862" y="4589129"/>
              <a:ext cx="2638467" cy="1477315"/>
            </a:xfrm>
            <a:prstGeom prst="rect">
              <a:avLst/>
            </a:prstGeom>
            <a:noFill/>
          </p:spPr>
          <p:txBody>
            <a:bodyPr wrap="square" lIns="91430" tIns="45714" rIns="91430" bIns="45714" numCol="1" rtlCol="0">
              <a:spAutoFit/>
            </a:bodyPr>
            <a:lstStyle/>
            <a:p>
              <a:pPr marL="342862" indent="-342862">
                <a:buAutoNum type="arabicPeriod"/>
              </a:pPr>
              <a:r>
                <a:rPr lang="en-US" sz="1800" dirty="0" smtClean="0"/>
                <a:t>Zero Overhead</a:t>
              </a:r>
            </a:p>
            <a:p>
              <a:pPr marL="342862" indent="-342862">
                <a:buAutoNum type="arabicPeriod"/>
              </a:pPr>
              <a:r>
                <a:rPr lang="en-US" sz="1800" dirty="0" smtClean="0"/>
                <a:t>Live </a:t>
              </a:r>
              <a:r>
                <a:rPr lang="en-US" sz="1800" dirty="0" smtClean="0"/>
                <a:t>debugging</a:t>
              </a:r>
              <a:endParaRPr lang="en-US" sz="1800" dirty="0"/>
            </a:p>
            <a:p>
              <a:pPr marL="342862" indent="-342862">
                <a:buAutoNum type="arabicPeriod"/>
              </a:pPr>
              <a:r>
                <a:rPr lang="en-US" sz="1800" dirty="0"/>
                <a:t>Same system state</a:t>
              </a:r>
            </a:p>
            <a:p>
              <a:pPr marL="342862" indent="-342862">
                <a:buAutoNum type="arabicPeriod"/>
              </a:pPr>
              <a:r>
                <a:rPr lang="en-US" sz="1800" dirty="0" smtClean="0"/>
                <a:t>Less </a:t>
              </a:r>
              <a:r>
                <a:rPr lang="en-US" sz="1800" dirty="0" smtClean="0"/>
                <a:t>resources used</a:t>
              </a:r>
              <a:endParaRPr lang="en-US" sz="1800" dirty="0"/>
            </a:p>
            <a:p>
              <a:pPr marL="342862" indent="-342862">
                <a:buAutoNum type="arabicPeriod"/>
              </a:pPr>
              <a:r>
                <a:rPr lang="en-US" sz="1800" dirty="0"/>
                <a:t>Fast </a:t>
              </a:r>
              <a:r>
                <a:rPr lang="en-US" sz="1800" dirty="0" smtClean="0"/>
                <a:t>time </a:t>
              </a:r>
              <a:r>
                <a:rPr lang="en-US" sz="1800" dirty="0"/>
                <a:t>to </a:t>
              </a:r>
              <a:r>
                <a:rPr lang="en-US" sz="1800" dirty="0" smtClean="0"/>
                <a:t>debug</a:t>
              </a:r>
              <a:endParaRPr lang="en-US" sz="18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91746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1</a:t>
              </a:r>
              <a:endParaRPr lang="en-US" sz="1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61202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2</a:t>
              </a:r>
              <a:endParaRPr lang="en-US" sz="18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514289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3</a:t>
              </a:r>
              <a:endParaRPr lang="en-US" sz="1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06086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4</a:t>
              </a:r>
              <a:endParaRPr lang="en-US" sz="18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293497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5</a:t>
              </a:r>
              <a:endParaRPr lang="en-US" sz="1800" dirty="0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10509681" y="2787564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10682736" y="2917101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0901511" y="3052829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568354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Tiers n</a:t>
              </a:r>
              <a:endParaRPr lang="en-US" sz="1800" dirty="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09962" y="3823461"/>
              <a:ext cx="399824" cy="39982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1574" y="3442775"/>
              <a:ext cx="575904" cy="575904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3411730" y="5204978"/>
              <a:ext cx="1706754" cy="923318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User observes error &amp; creates sandbox clones</a:t>
              </a:r>
              <a:endParaRPr lang="en-US" sz="1800" dirty="0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65107" y="4716933"/>
              <a:ext cx="399824" cy="399824"/>
            </a:xfrm>
            <a:prstGeom prst="rect">
              <a:avLst/>
            </a:prstGeom>
          </p:spPr>
        </p:pic>
        <p:cxnSp>
          <p:nvCxnSpPr>
            <p:cNvPr id="119" name="Straight Connector 118"/>
            <p:cNvCxnSpPr/>
            <p:nvPr/>
          </p:nvCxnSpPr>
          <p:spPr>
            <a:xfrm>
              <a:off x="2064388" y="4509348"/>
              <a:ext cx="10089584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688737" y="3014798"/>
              <a:ext cx="15799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Live </a:t>
              </a:r>
            </a:p>
            <a:p>
              <a:pPr algn="ctr"/>
              <a:r>
                <a:rPr lang="en-US" sz="1800" dirty="0"/>
                <a:t>p</a:t>
              </a:r>
              <a:r>
                <a:rPr lang="en-US" sz="1800" dirty="0" smtClean="0"/>
                <a:t>roduction </a:t>
              </a:r>
              <a:r>
                <a:rPr lang="en-US" sz="1800" dirty="0"/>
                <a:t>s</a:t>
              </a:r>
              <a:r>
                <a:rPr lang="en-US" sz="1800" dirty="0" smtClean="0"/>
                <a:t>ystem</a:t>
              </a:r>
              <a:endParaRPr lang="en-US" sz="1800" dirty="0"/>
            </a:p>
          </p:txBody>
        </p:sp>
        <p:sp>
          <p:nvSpPr>
            <p:cNvPr id="122" name="Left Brace 121"/>
            <p:cNvSpPr/>
            <p:nvPr/>
          </p:nvSpPr>
          <p:spPr>
            <a:xfrm>
              <a:off x="3268730" y="2550832"/>
              <a:ext cx="328457" cy="1805649"/>
            </a:xfrm>
            <a:prstGeom prst="leftBrac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3268730" y="4601949"/>
              <a:ext cx="328457" cy="1430470"/>
            </a:xfrm>
            <a:prstGeom prst="leftBrac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88737" y="4644949"/>
              <a:ext cx="15799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800" dirty="0" smtClean="0"/>
            </a:p>
            <a:p>
              <a:pPr algn="ctr"/>
              <a:r>
                <a:rPr lang="en-US" sz="1800" dirty="0"/>
                <a:t>S</a:t>
              </a:r>
              <a:r>
                <a:rPr lang="en-US" sz="1800" dirty="0" smtClean="0"/>
                <a:t>andbox </a:t>
              </a:r>
            </a:p>
            <a:p>
              <a:pPr algn="ctr"/>
              <a:r>
                <a:rPr lang="en-US" sz="1800" dirty="0"/>
                <a:t>c</a:t>
              </a:r>
              <a:r>
                <a:rPr lang="en-US" sz="1800" dirty="0" smtClean="0"/>
                <a:t>loned </a:t>
              </a:r>
              <a:r>
                <a:rPr lang="en-US" sz="1800" dirty="0"/>
                <a:t>d</a:t>
              </a:r>
              <a:r>
                <a:rPr lang="en-US" sz="1800" dirty="0" smtClean="0"/>
                <a:t>ebug system</a:t>
              </a:r>
              <a:endParaRPr lang="en-US" sz="1800" dirty="0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597187" y="4702507"/>
              <a:ext cx="428345" cy="406927"/>
            </a:xfrm>
            <a:prstGeom prst="rect">
              <a:avLst/>
            </a:prstGeom>
          </p:spPr>
        </p:pic>
        <p:sp>
          <p:nvSpPr>
            <p:cNvPr id="115" name="Right Arrow 114"/>
            <p:cNvSpPr/>
            <p:nvPr/>
          </p:nvSpPr>
          <p:spPr>
            <a:xfrm rot="5400000">
              <a:off x="6923167" y="4340598"/>
              <a:ext cx="390769" cy="2570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7" name="Right Arrow 126"/>
            <p:cNvSpPr/>
            <p:nvPr/>
          </p:nvSpPr>
          <p:spPr>
            <a:xfrm>
              <a:off x="5040551" y="5036561"/>
              <a:ext cx="390769" cy="2570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69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279"/>
            <a:ext cx="12801600" cy="68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5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288127" y="5056405"/>
            <a:ext cx="6978069" cy="2484979"/>
            <a:chOff x="4575954" y="3046761"/>
            <a:chExt cx="4984335" cy="1774985"/>
          </a:xfrm>
        </p:grpSpPr>
        <p:sp>
          <p:nvSpPr>
            <p:cNvPr id="8" name="Rectangle 7"/>
            <p:cNvSpPr/>
            <p:nvPr/>
          </p:nvSpPr>
          <p:spPr>
            <a:xfrm>
              <a:off x="4575954" y="3396042"/>
              <a:ext cx="1253346" cy="592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12" idx="1"/>
            </p:cNvCxnSpPr>
            <p:nvPr/>
          </p:nvCxnSpPr>
          <p:spPr>
            <a:xfrm>
              <a:off x="5829300" y="3692334"/>
              <a:ext cx="397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26336" y="339604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Backend-Server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6336" y="422916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 container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829300" y="3692334"/>
              <a:ext cx="397036" cy="833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-1" r="63002"/>
            <a:stretch/>
          </p:blipFill>
          <p:spPr>
            <a:xfrm>
              <a:off x="7940785" y="3046761"/>
              <a:ext cx="969264" cy="15087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7444740" y="3108444"/>
              <a:ext cx="496045" cy="11207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44740" y="4555521"/>
              <a:ext cx="496045" cy="2662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n Arrow 27"/>
            <p:cNvSpPr/>
            <p:nvPr/>
          </p:nvSpPr>
          <p:spPr>
            <a:xfrm>
              <a:off x="6824980" y="3988626"/>
              <a:ext cx="162560" cy="24053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2129" y="3704550"/>
              <a:ext cx="518160" cy="820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46" y="4397328"/>
            <a:ext cx="784664" cy="745429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39648" y="4723572"/>
            <a:ext cx="4145431" cy="2578155"/>
            <a:chOff x="359245" y="2411433"/>
            <a:chExt cx="2961022" cy="1841539"/>
          </a:xfrm>
        </p:grpSpPr>
        <p:grpSp>
          <p:nvGrpSpPr>
            <p:cNvPr id="34" name="Group 33"/>
            <p:cNvGrpSpPr/>
            <p:nvPr/>
          </p:nvGrpSpPr>
          <p:grpSpPr>
            <a:xfrm>
              <a:off x="359245" y="3660388"/>
              <a:ext cx="2961022" cy="592584"/>
              <a:chOff x="189374" y="3932870"/>
              <a:chExt cx="2961022" cy="5925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374" y="3932870"/>
                <a:ext cx="1253346" cy="5925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22" idx="1"/>
              </p:cNvCxnSpPr>
              <p:nvPr/>
            </p:nvCxnSpPr>
            <p:spPr>
              <a:xfrm>
                <a:off x="1442720" y="4229162"/>
                <a:ext cx="3970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839756" y="3932870"/>
                <a:ext cx="1310640" cy="5925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Backend-Server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245" y="2686630"/>
              <a:ext cx="560474" cy="5324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82277" y="2411433"/>
              <a:ext cx="2237989" cy="122011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516899" indent="-516899">
                <a:buAutoNum type="arabicPeriod"/>
              </a:pPr>
              <a:r>
                <a:rPr lang="en-US" sz="2100" dirty="0"/>
                <a:t>User Input 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Bug Symptoms?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Configuration?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System State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Scale?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72107" y="4322833"/>
            <a:ext cx="3133185" cy="1108678"/>
          </a:xfrm>
          <a:prstGeom prst="rect">
            <a:avLst/>
          </a:prstGeom>
          <a:noFill/>
        </p:spPr>
        <p:txBody>
          <a:bodyPr wrap="square" lIns="137840" tIns="68918" rIns="137840" bIns="68918" numCol="1" rtlCol="0">
            <a:spAutoFit/>
          </a:bodyPr>
          <a:lstStyle/>
          <a:p>
            <a:pPr marL="516899" indent="-516899">
              <a:buAutoNum type="arabicPeriod"/>
            </a:pPr>
            <a:r>
              <a:rPr lang="en-US" sz="2100" dirty="0"/>
              <a:t>Live Debugging</a:t>
            </a:r>
          </a:p>
          <a:p>
            <a:pPr marL="516899" indent="-516899">
              <a:buAutoNum type="arabicPeriod"/>
            </a:pPr>
            <a:r>
              <a:rPr lang="en-US" sz="2100" dirty="0"/>
              <a:t>Same system state</a:t>
            </a:r>
          </a:p>
          <a:p>
            <a:pPr marL="516899" indent="-516899">
              <a:buAutoNum type="arabicPeriod"/>
            </a:pPr>
            <a:r>
              <a:rPr lang="en-US" sz="2100" dirty="0"/>
              <a:t>User input available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085" y="4322834"/>
            <a:ext cx="707644" cy="7076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971" y="5200869"/>
            <a:ext cx="505301" cy="6009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49633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</a:t>
            </a:r>
            <a:r>
              <a:rPr lang="en-US" sz="2100" dirty="0" err="1"/>
              <a:t>i</a:t>
            </a:r>
            <a:r>
              <a:rPr lang="en-US" sz="2100" dirty="0"/>
              <a:t>). Without </a:t>
            </a:r>
            <a:r>
              <a:rPr lang="en-US" sz="2100" dirty="0" err="1"/>
              <a:t>Parikshan</a:t>
            </a:r>
            <a:r>
              <a:rPr lang="en-US" sz="2100" dirty="0"/>
              <a:t> - Offline Testing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82585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(ii). With </a:t>
            </a:r>
            <a:r>
              <a:rPr lang="en-US" sz="2100" dirty="0" err="1"/>
              <a:t>Parikshan</a:t>
            </a:r>
            <a:r>
              <a:rPr lang="en-US" sz="2100" dirty="0"/>
              <a:t> - Online Testing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000449" y="4076978"/>
            <a:ext cx="0" cy="41107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146667" y="7216384"/>
            <a:ext cx="2460905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1800" dirty="0"/>
              <a:t>View traces/test-cases</a:t>
            </a:r>
          </a:p>
        </p:txBody>
      </p:sp>
    </p:spTree>
    <p:extLst>
      <p:ext uri="{BB962C8B-B14F-4D97-AF65-F5344CB8AC3E}">
        <p14:creationId xmlns:p14="http://schemas.microsoft.com/office/powerpoint/2010/main" val="344249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99148" y="185046"/>
            <a:ext cx="6830283" cy="4108947"/>
            <a:chOff x="2241524" y="2825246"/>
            <a:chExt cx="6830283" cy="4108947"/>
          </a:xfrm>
        </p:grpSpPr>
        <p:sp>
          <p:nvSpPr>
            <p:cNvPr id="38" name="Rectangle 37"/>
            <p:cNvSpPr/>
            <p:nvPr/>
          </p:nvSpPr>
          <p:spPr>
            <a:xfrm>
              <a:off x="2241524" y="4466637"/>
              <a:ext cx="1568455" cy="8842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Client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89651" y="4494702"/>
              <a:ext cx="1612464" cy="8561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Proxy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30787" y="2825246"/>
              <a:ext cx="2941020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07261" y="6080457"/>
              <a:ext cx="2764546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Debug Clone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824249" y="4720664"/>
              <a:ext cx="11447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439140" y="3695644"/>
              <a:ext cx="1310365" cy="770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176470" y="5350848"/>
              <a:ext cx="1127252" cy="68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76470" y="3695644"/>
              <a:ext cx="1215166" cy="770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5557793" y="5371413"/>
              <a:ext cx="1191710" cy="68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09979" y="5111850"/>
              <a:ext cx="11447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439140" y="3524195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861557" y="4125404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53935" y="4000246"/>
              <a:ext cx="56729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4082469" y="5287800"/>
              <a:ext cx="538764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861557" y="5147985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439140" y="5651372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9148" y="4894833"/>
            <a:ext cx="6830283" cy="4108947"/>
            <a:chOff x="1246910" y="5053889"/>
            <a:chExt cx="6830283" cy="4108947"/>
          </a:xfrm>
        </p:grpSpPr>
        <p:grpSp>
          <p:nvGrpSpPr>
            <p:cNvPr id="111" name="Group 110"/>
            <p:cNvGrpSpPr/>
            <p:nvPr/>
          </p:nvGrpSpPr>
          <p:grpSpPr>
            <a:xfrm>
              <a:off x="1246910" y="5053889"/>
              <a:ext cx="6830283" cy="4108947"/>
              <a:chOff x="4248770" y="198629"/>
              <a:chExt cx="6830283" cy="4108947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751216" y="1840020"/>
                <a:ext cx="2059503" cy="8842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Aggregator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248770" y="198629"/>
                <a:ext cx="2254505" cy="85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Production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248770" y="3453840"/>
                <a:ext cx="2254505" cy="85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Debug Clone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5522897" y="1052366"/>
                <a:ext cx="812798" cy="7876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7816566" y="2094047"/>
                <a:ext cx="13640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7816566" y="2485233"/>
                <a:ext cx="13354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6078843" y="1052366"/>
                <a:ext cx="813366" cy="7876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5522897" y="2724231"/>
                <a:ext cx="812798" cy="6811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6078843" y="2724232"/>
                <a:ext cx="813366" cy="701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9180600" y="1840020"/>
                <a:ext cx="1898453" cy="884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Backend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3606700" y="5831195"/>
              <a:ext cx="56729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085472" y="6108876"/>
              <a:ext cx="538764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2056933" y="7615880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3606700" y="7796545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5206538" y="6228446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14579" y="7427256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43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o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636"/>
            <a:ext cx="12801600" cy="5974517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10346594" y="29405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00267" y="3241436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External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10339755" y="50276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93426" y="5342211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3919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879262" y="1200151"/>
            <a:ext cx="9304732" cy="5749556"/>
            <a:chOff x="3537545" y="2605266"/>
            <a:chExt cx="6646453" cy="4344440"/>
          </a:xfrm>
        </p:grpSpPr>
        <p:sp>
          <p:nvSpPr>
            <p:cNvPr id="120" name="Rounded Rectangle 119"/>
            <p:cNvSpPr/>
            <p:nvPr/>
          </p:nvSpPr>
          <p:spPr>
            <a:xfrm>
              <a:off x="5773619" y="3141564"/>
              <a:ext cx="1921754" cy="380814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6" name="Straight Arrow Connector 5"/>
            <p:cNvCxnSpPr>
              <a:endCxn id="13" idx="1"/>
            </p:cNvCxnSpPr>
            <p:nvPr/>
          </p:nvCxnSpPr>
          <p:spPr>
            <a:xfrm flipV="1">
              <a:off x="4237295" y="4795891"/>
              <a:ext cx="395713" cy="199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529" y="4304871"/>
              <a:ext cx="530278" cy="77373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537545" y="5140289"/>
              <a:ext cx="1295998" cy="3488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Webserver</a:t>
              </a:r>
              <a:endParaRPr lang="en-US" sz="2400" i="1" dirty="0"/>
            </a:p>
          </p:txBody>
        </p:sp>
        <p:cxnSp>
          <p:nvCxnSpPr>
            <p:cNvPr id="14" name="Straight Arrow Connector 13"/>
            <p:cNvCxnSpPr>
              <a:stCxn id="13" idx="0"/>
              <a:endCxn id="21" idx="1"/>
            </p:cNvCxnSpPr>
            <p:nvPr/>
          </p:nvCxnSpPr>
          <p:spPr>
            <a:xfrm flipV="1">
              <a:off x="5336399" y="3734992"/>
              <a:ext cx="703390" cy="7469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  <a:endCxn id="22" idx="1"/>
            </p:cNvCxnSpPr>
            <p:nvPr/>
          </p:nvCxnSpPr>
          <p:spPr>
            <a:xfrm>
              <a:off x="5336399" y="5109847"/>
              <a:ext cx="685965" cy="8088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39788" y="3333825"/>
              <a:ext cx="1406780" cy="802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i="1" dirty="0" smtClean="0"/>
            </a:p>
            <a:p>
              <a:pPr algn="ctr"/>
              <a:r>
                <a:rPr lang="en-US" sz="2400" i="1" dirty="0" smtClean="0"/>
                <a:t>Production</a:t>
              </a:r>
              <a:endParaRPr lang="en-US" sz="2400" i="1" dirty="0"/>
            </a:p>
            <a:p>
              <a:pPr algn="ctr"/>
              <a:r>
                <a:rPr lang="en-US" sz="2400" i="1" dirty="0" smtClean="0"/>
                <a:t>Container</a:t>
              </a:r>
            </a:p>
            <a:p>
              <a:pPr algn="ctr"/>
              <a:endParaRPr lang="en-US" sz="8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22364" y="5500111"/>
              <a:ext cx="1406780" cy="837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900" i="1" dirty="0" smtClean="0"/>
            </a:p>
            <a:p>
              <a:pPr algn="ctr"/>
              <a:r>
                <a:rPr lang="en-US" sz="2400" i="1" dirty="0" smtClean="0"/>
                <a:t>Debug</a:t>
              </a:r>
              <a:endParaRPr lang="en-US" sz="2400" i="1" dirty="0"/>
            </a:p>
            <a:p>
              <a:pPr algn="ctr"/>
              <a:r>
                <a:rPr lang="en-US" sz="2400" i="1" dirty="0" smtClean="0"/>
                <a:t>Container</a:t>
              </a:r>
            </a:p>
            <a:p>
              <a:pPr algn="ctr"/>
              <a:endParaRPr lang="en-US" sz="900" i="1" dirty="0"/>
            </a:p>
          </p:txBody>
        </p:sp>
        <p:cxnSp>
          <p:nvCxnSpPr>
            <p:cNvPr id="33" name="Straight Arrow Connector 32"/>
            <p:cNvCxnSpPr>
              <a:stCxn id="21" idx="3"/>
              <a:endCxn id="32" idx="0"/>
            </p:cNvCxnSpPr>
            <p:nvPr/>
          </p:nvCxnSpPr>
          <p:spPr>
            <a:xfrm>
              <a:off x="7446568" y="3734992"/>
              <a:ext cx="627260" cy="79213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2" idx="3"/>
              <a:endCxn id="32" idx="2"/>
            </p:cNvCxnSpPr>
            <p:nvPr/>
          </p:nvCxnSpPr>
          <p:spPr>
            <a:xfrm flipV="1">
              <a:off x="7429144" y="5155036"/>
              <a:ext cx="644684" cy="7636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</p:cNvCxnSpPr>
            <p:nvPr/>
          </p:nvCxnSpPr>
          <p:spPr>
            <a:xfrm>
              <a:off x="8777217" y="4841081"/>
              <a:ext cx="348638" cy="92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777218" y="5128266"/>
              <a:ext cx="1406780" cy="34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Backend</a:t>
              </a:r>
              <a:endParaRPr lang="en-US" sz="2400" dirty="0"/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6474676" y="4236154"/>
              <a:ext cx="412789" cy="126144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5856" y="4236154"/>
              <a:ext cx="730843" cy="973178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6022364" y="4450693"/>
              <a:ext cx="1348073" cy="6279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Live </a:t>
              </a:r>
            </a:p>
            <a:p>
              <a:pPr algn="ctr"/>
              <a:r>
                <a:rPr lang="en-US" sz="2400" dirty="0" smtClean="0"/>
                <a:t>Cloning</a:t>
              </a:r>
              <a:endParaRPr lang="en-US" sz="2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82240" y="6361017"/>
              <a:ext cx="1729579" cy="348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Clone Manager</a:t>
              </a:r>
              <a:endParaRPr lang="en-US" sz="2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64275" y="2605266"/>
              <a:ext cx="2283498" cy="34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Mid-Tier Application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33008" y="4481935"/>
              <a:ext cx="1406780" cy="627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Network</a:t>
              </a:r>
              <a:endParaRPr lang="en-US" sz="2400" dirty="0"/>
            </a:p>
            <a:p>
              <a:pPr algn="ctr"/>
              <a:r>
                <a:rPr lang="en-US" sz="2400" dirty="0"/>
                <a:t>Duplicator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70438" y="4527124"/>
              <a:ext cx="1406780" cy="627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Network</a:t>
              </a:r>
              <a:endParaRPr lang="en-US" sz="2400" dirty="0"/>
            </a:p>
            <a:p>
              <a:pPr algn="ctr"/>
              <a:r>
                <a:rPr lang="en-US" sz="2400" dirty="0" smtClean="0"/>
                <a:t>Aggregator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280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08192" y="1368791"/>
            <a:ext cx="3614862" cy="5048122"/>
            <a:chOff x="720137" y="977707"/>
            <a:chExt cx="2582044" cy="3605801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NAT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00"/>
                  </a:solidFill>
                </a:rPr>
                <a:t>Clone Manager</a:t>
              </a:r>
              <a:endParaRPr lang="en-US" sz="3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11423" y="2034081"/>
              <a:ext cx="982982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716555" y="392219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20137" y="4253748"/>
              <a:ext cx="2582044" cy="3297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To/From Duplicator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65459" y="1368791"/>
            <a:ext cx="3740746" cy="5048121"/>
            <a:chOff x="4277825" y="961537"/>
            <a:chExt cx="2671956" cy="3605800"/>
          </a:xfrm>
        </p:grpSpPr>
        <p:sp>
          <p:nvSpPr>
            <p:cNvPr id="53" name="Rounded Rectangle 52"/>
            <p:cNvSpPr/>
            <p:nvPr/>
          </p:nvSpPr>
          <p:spPr>
            <a:xfrm>
              <a:off x="4277825" y="1905531"/>
              <a:ext cx="2671956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17693" y="961537"/>
              <a:ext cx="2582039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00"/>
                  </a:solidFill>
                </a:rPr>
                <a:t>Clone Manager</a:t>
              </a:r>
              <a:endParaRPr lang="en-US" sz="3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608712" y="1568390"/>
              <a:ext cx="5091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77825" y="4237576"/>
              <a:ext cx="2671956" cy="32976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To/From Duplicator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732648" y="725237"/>
            <a:ext cx="0" cy="535637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8192" y="561535"/>
            <a:ext cx="3614862" cy="631625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3200" b="1" dirty="0" smtClean="0"/>
              <a:t>External Mode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65459" y="561535"/>
            <a:ext cx="3740746" cy="631625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3200" b="1" dirty="0" smtClean="0"/>
              <a:t>Internal Mode</a:t>
            </a:r>
            <a:endParaRPr lang="en-US" sz="3200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280149" y="1193595"/>
            <a:ext cx="71469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35832" y="3519463"/>
            <a:ext cx="1800303" cy="18931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r>
              <a:rPr lang="en-US" sz="1800" b="1" dirty="0">
                <a:solidFill>
                  <a:srgbClr val="000000"/>
                </a:solidFill>
              </a:rPr>
              <a:t>IP namespace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21274" y="3519463"/>
            <a:ext cx="1807431" cy="18931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IP namespace 1</a:t>
            </a: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869241" y="1787682"/>
            <a:ext cx="8338354" cy="5596384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593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2: Connection Manager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5: Buffer Manager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260144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40766" y="4466637"/>
            <a:ext cx="1626733" cy="88421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Client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2230" y="4494702"/>
            <a:ext cx="2337142" cy="85614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Proxy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07261" y="2825246"/>
            <a:ext cx="2254505" cy="85373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Production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307261" y="6080457"/>
            <a:ext cx="2254505" cy="85373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67499" y="4720664"/>
            <a:ext cx="11447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39140" y="3695644"/>
            <a:ext cx="1310365" cy="7709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76470" y="5350848"/>
            <a:ext cx="1127252" cy="681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176470" y="3695644"/>
            <a:ext cx="1215166" cy="770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557793" y="5371413"/>
            <a:ext cx="1191710" cy="681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67499" y="5111850"/>
            <a:ext cx="11447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72178" y="3468375"/>
            <a:ext cx="658609" cy="55536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179823" y="4023738"/>
            <a:ext cx="654174" cy="55536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3597295" y="4000246"/>
            <a:ext cx="683553" cy="55536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3711448" y="5287800"/>
            <a:ext cx="683553" cy="55536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7022863" y="5203805"/>
            <a:ext cx="654174" cy="55536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9" name="Oval 38"/>
          <p:cNvSpPr/>
          <p:nvPr/>
        </p:nvSpPr>
        <p:spPr>
          <a:xfrm>
            <a:off x="5472178" y="5609507"/>
            <a:ext cx="658609" cy="55536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548362" y="1403647"/>
            <a:ext cx="16881866" cy="5907181"/>
            <a:chOff x="-2548362" y="1403647"/>
            <a:chExt cx="16881866" cy="5907181"/>
          </a:xfrm>
        </p:grpSpPr>
        <p:grpSp>
          <p:nvGrpSpPr>
            <p:cNvPr id="227" name="Group 226"/>
            <p:cNvGrpSpPr/>
            <p:nvPr/>
          </p:nvGrpSpPr>
          <p:grpSpPr>
            <a:xfrm>
              <a:off x="-2210229" y="1403647"/>
              <a:ext cx="15952000" cy="5907181"/>
              <a:chOff x="-2210229" y="1403647"/>
              <a:chExt cx="15952000" cy="5907181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-2210229" y="1403647"/>
                <a:ext cx="15952000" cy="5907181"/>
                <a:chOff x="-2210229" y="1498340"/>
                <a:chExt cx="15952000" cy="5907181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550459" y="3870684"/>
                  <a:ext cx="2358678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Asynchronous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Forwarder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-1484483" y="3524322"/>
                  <a:ext cx="2061782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Downstream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Components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542212" y="5458006"/>
                  <a:ext cx="2366925" cy="5950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Buffer Manager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" name="Straight Arrow Connector 3"/>
                <p:cNvCxnSpPr>
                  <a:stCxn id="19" idx="2"/>
                  <a:endCxn id="2" idx="1"/>
                </p:cNvCxnSpPr>
                <p:nvPr/>
              </p:nvCxnSpPr>
              <p:spPr>
                <a:xfrm rot="5400000" flipH="1" flipV="1">
                  <a:off x="478337" y="3425308"/>
                  <a:ext cx="140192" cy="2004051"/>
                </a:xfrm>
                <a:prstGeom prst="curvedConnector4">
                  <a:avLst>
                    <a:gd name="adj1" fmla="val -163062"/>
                    <a:gd name="adj2" fmla="val 75720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2" idx="2"/>
                  <a:endCxn id="20" idx="0"/>
                </p:cNvCxnSpPr>
                <p:nvPr/>
              </p:nvCxnSpPr>
              <p:spPr>
                <a:xfrm flipH="1">
                  <a:off x="2725675" y="4843792"/>
                  <a:ext cx="4123" cy="61421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2" idx="3"/>
                  <a:endCxn id="29" idx="1"/>
                </p:cNvCxnSpPr>
                <p:nvPr/>
              </p:nvCxnSpPr>
              <p:spPr>
                <a:xfrm flipV="1">
                  <a:off x="3909137" y="3902678"/>
                  <a:ext cx="725746" cy="45456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>
                  <a:off x="4634883" y="3416124"/>
                  <a:ext cx="2041335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Production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Container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634883" y="5268656"/>
                  <a:ext cx="2041335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Debug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Container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1542212" y="2551215"/>
                  <a:ext cx="2358678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Synchronous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Forwarder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Straight Arrow Connector 71"/>
                <p:cNvCxnSpPr>
                  <a:stCxn id="29" idx="0"/>
                  <a:endCxn id="71" idx="3"/>
                </p:cNvCxnSpPr>
                <p:nvPr/>
              </p:nvCxnSpPr>
              <p:spPr>
                <a:xfrm rot="16200000" flipV="1">
                  <a:off x="4589044" y="2349616"/>
                  <a:ext cx="378355" cy="1754661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1" idx="1"/>
                  <a:endCxn id="19" idx="0"/>
                </p:cNvCxnSpPr>
                <p:nvPr/>
              </p:nvCxnSpPr>
              <p:spPr>
                <a:xfrm rot="10800000" flipV="1">
                  <a:off x="-453592" y="3037768"/>
                  <a:ext cx="1995804" cy="48655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20" idx="3"/>
                  <a:endCxn id="37" idx="1"/>
                </p:cNvCxnSpPr>
                <p:nvPr/>
              </p:nvCxnSpPr>
              <p:spPr>
                <a:xfrm flipV="1">
                  <a:off x="3909137" y="5755210"/>
                  <a:ext cx="725746" cy="3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29" idx="0"/>
                  <a:endCxn id="91" idx="1"/>
                </p:cNvCxnSpPr>
                <p:nvPr/>
              </p:nvCxnSpPr>
              <p:spPr>
                <a:xfrm rot="5400000" flipH="1" flipV="1">
                  <a:off x="6477634" y="2215685"/>
                  <a:ext cx="378356" cy="202252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/>
                <p:cNvSpPr/>
                <p:nvPr/>
              </p:nvSpPr>
              <p:spPr>
                <a:xfrm>
                  <a:off x="10974690" y="3681010"/>
                  <a:ext cx="2041335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Upstream Components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678073" y="2551214"/>
                  <a:ext cx="2358678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Synchronous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Forwarder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5" name="Straight Arrow Connector 94"/>
                <p:cNvCxnSpPr>
                  <a:stCxn id="91" idx="3"/>
                  <a:endCxn id="90" idx="0"/>
                </p:cNvCxnSpPr>
                <p:nvPr/>
              </p:nvCxnSpPr>
              <p:spPr>
                <a:xfrm>
                  <a:off x="10036751" y="3037768"/>
                  <a:ext cx="1958607" cy="64324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104"/>
                <p:cNvSpPr/>
                <p:nvPr/>
              </p:nvSpPr>
              <p:spPr>
                <a:xfrm>
                  <a:off x="7727558" y="3870683"/>
                  <a:ext cx="2358678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Asynchronous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Forwarder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6" name="Straight Arrow Connector 115"/>
                <p:cNvCxnSpPr>
                  <a:stCxn id="90" idx="2"/>
                  <a:endCxn id="105" idx="3"/>
                </p:cNvCxnSpPr>
                <p:nvPr/>
              </p:nvCxnSpPr>
              <p:spPr>
                <a:xfrm rot="5400000" flipH="1">
                  <a:off x="10892356" y="3551117"/>
                  <a:ext cx="296881" cy="1909122"/>
                </a:xfrm>
                <a:prstGeom prst="curvedConnector4">
                  <a:avLst>
                    <a:gd name="adj1" fmla="val -77001"/>
                    <a:gd name="adj2" fmla="val 76731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>
                  <a:stCxn id="105" idx="1"/>
                  <a:endCxn id="29" idx="3"/>
                </p:cNvCxnSpPr>
                <p:nvPr/>
              </p:nvCxnSpPr>
              <p:spPr>
                <a:xfrm rot="10800000">
                  <a:off x="6676218" y="3902679"/>
                  <a:ext cx="1051340" cy="45455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>
                  <a:stCxn id="105" idx="2"/>
                  <a:endCxn id="165" idx="0"/>
                </p:cNvCxnSpPr>
                <p:nvPr/>
              </p:nvCxnSpPr>
              <p:spPr>
                <a:xfrm flipH="1">
                  <a:off x="8882155" y="4843791"/>
                  <a:ext cx="24742" cy="6049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Rounded Rectangle 131"/>
                <p:cNvSpPr/>
                <p:nvPr/>
              </p:nvSpPr>
              <p:spPr>
                <a:xfrm>
                  <a:off x="841207" y="1498340"/>
                  <a:ext cx="3562758" cy="5907181"/>
                </a:xfrm>
                <a:prstGeom prst="round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>
                <a:xfrm>
                  <a:off x="7125518" y="1498340"/>
                  <a:ext cx="3562758" cy="5907181"/>
                </a:xfrm>
                <a:prstGeom prst="round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1212327" y="1752255"/>
                  <a:ext cx="3034942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u="sng" dirty="0" smtClean="0"/>
                    <a:t>Network Duplicator</a:t>
                  </a:r>
                  <a:endParaRPr lang="en-US" b="1" u="sng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7562614" y="1752255"/>
                  <a:ext cx="3125661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u="sng" dirty="0" smtClean="0"/>
                    <a:t>Network Aggregator</a:t>
                  </a:r>
                  <a:endParaRPr lang="en-US" b="1" u="sng" dirty="0"/>
                </a:p>
              </p:txBody>
            </p:sp>
            <p:cxnSp>
              <p:nvCxnSpPr>
                <p:cNvPr id="138" name="Straight Arrow Connector 137"/>
                <p:cNvCxnSpPr>
                  <a:stCxn id="37" idx="2"/>
                  <a:endCxn id="172" idx="3"/>
                </p:cNvCxnSpPr>
                <p:nvPr/>
              </p:nvCxnSpPr>
              <p:spPr>
                <a:xfrm rot="5400000">
                  <a:off x="4548752" y="5602149"/>
                  <a:ext cx="467184" cy="1746414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Rectangle 164"/>
                <p:cNvSpPr/>
                <p:nvPr/>
              </p:nvSpPr>
              <p:spPr>
                <a:xfrm>
                  <a:off x="7678073" y="5448789"/>
                  <a:ext cx="2408163" cy="5950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Buffer Manager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6" name="Straight Arrow Connector 165"/>
                <p:cNvCxnSpPr>
                  <a:stCxn id="165" idx="1"/>
                  <a:endCxn id="37" idx="3"/>
                </p:cNvCxnSpPr>
                <p:nvPr/>
              </p:nvCxnSpPr>
              <p:spPr>
                <a:xfrm rot="10800000" flipV="1">
                  <a:off x="6676219" y="5746318"/>
                  <a:ext cx="1001855" cy="889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Rectangle 171"/>
                <p:cNvSpPr/>
                <p:nvPr/>
              </p:nvSpPr>
              <p:spPr>
                <a:xfrm>
                  <a:off x="1542212" y="6400543"/>
                  <a:ext cx="2366925" cy="6168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Dummy Reader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7727557" y="6400543"/>
                  <a:ext cx="2358679" cy="6168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Dummy Reader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9" name="Straight Arrow Connector 137"/>
                <p:cNvCxnSpPr>
                  <a:stCxn id="37" idx="2"/>
                  <a:endCxn id="178" idx="1"/>
                </p:cNvCxnSpPr>
                <p:nvPr/>
              </p:nvCxnSpPr>
              <p:spPr>
                <a:xfrm rot="16200000" flipH="1">
                  <a:off x="6457962" y="5439353"/>
                  <a:ext cx="467184" cy="2072006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Arrow Connector 25"/>
                <p:cNvCxnSpPr/>
                <p:nvPr/>
              </p:nvCxnSpPr>
              <p:spPr>
                <a:xfrm>
                  <a:off x="-2210229" y="3990095"/>
                  <a:ext cx="72574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Arrow Connector 25"/>
                <p:cNvCxnSpPr>
                  <a:stCxn id="90" idx="3"/>
                </p:cNvCxnSpPr>
                <p:nvPr/>
              </p:nvCxnSpPr>
              <p:spPr>
                <a:xfrm>
                  <a:off x="13016025" y="4167564"/>
                  <a:ext cx="72574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Up-Down Arrow 220"/>
              <p:cNvSpPr/>
              <p:nvPr/>
            </p:nvSpPr>
            <p:spPr>
              <a:xfrm>
                <a:off x="5424632" y="4269517"/>
                <a:ext cx="461839" cy="911418"/>
              </a:xfrm>
              <a:prstGeom prst="upDown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4253542" y="4294539"/>
                <a:ext cx="11710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Live Cloned</a:t>
                </a:r>
                <a:endParaRPr lang="en-US" sz="20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2548362" y="2506676"/>
              <a:ext cx="21277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Clients/User Requests etc.</a:t>
              </a:r>
              <a:endParaRPr lang="en-US" sz="2000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72758" y="2473352"/>
              <a:ext cx="2160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Storage/Database Services etc.</a:t>
              </a:r>
              <a:endParaRPr lang="en-US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674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2548362" y="1403647"/>
            <a:ext cx="16881866" cy="5907181"/>
            <a:chOff x="-2548362" y="1403647"/>
            <a:chExt cx="16881866" cy="5907181"/>
          </a:xfrm>
        </p:grpSpPr>
        <p:grpSp>
          <p:nvGrpSpPr>
            <p:cNvPr id="8" name="Group 7"/>
            <p:cNvGrpSpPr/>
            <p:nvPr/>
          </p:nvGrpSpPr>
          <p:grpSpPr>
            <a:xfrm>
              <a:off x="-2548362" y="1403647"/>
              <a:ext cx="16881866" cy="5907181"/>
              <a:chOff x="-2548362" y="1403647"/>
              <a:chExt cx="16881866" cy="5907181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-2210229" y="1403647"/>
                <a:ext cx="15952000" cy="5907181"/>
                <a:chOff x="-2210229" y="1403647"/>
                <a:chExt cx="15952000" cy="5907181"/>
              </a:xfrm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-2210229" y="1403647"/>
                  <a:ext cx="15952000" cy="5907181"/>
                  <a:chOff x="-2210229" y="1498340"/>
                  <a:chExt cx="15952000" cy="5907181"/>
                </a:xfrm>
              </p:grpSpPr>
              <p:sp>
                <p:nvSpPr>
                  <p:cNvPr id="2" name="Rectangle 1"/>
                  <p:cNvSpPr/>
                  <p:nvPr/>
                </p:nvSpPr>
                <p:spPr>
                  <a:xfrm>
                    <a:off x="1292171" y="3870684"/>
                    <a:ext cx="2358678" cy="9731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Asynchronous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Forwarder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-1484483" y="3524322"/>
                    <a:ext cx="2061782" cy="9731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Downstream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Components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283924" y="5458006"/>
                    <a:ext cx="2366925" cy="59505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Buffer Manager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" name="Straight Arrow Connector 3"/>
                  <p:cNvCxnSpPr>
                    <a:stCxn id="19" idx="2"/>
                    <a:endCxn id="2" idx="1"/>
                  </p:cNvCxnSpPr>
                  <p:nvPr/>
                </p:nvCxnSpPr>
                <p:spPr>
                  <a:xfrm rot="5400000" flipH="1" flipV="1">
                    <a:off x="349193" y="3554452"/>
                    <a:ext cx="140192" cy="1745763"/>
                  </a:xfrm>
                  <a:prstGeom prst="curvedConnector4">
                    <a:avLst>
                      <a:gd name="adj1" fmla="val -163062"/>
                      <a:gd name="adj2" fmla="val 79526"/>
                    </a:avLst>
                  </a:prstGeom>
                  <a:ln>
                    <a:solidFill>
                      <a:schemeClr val="tx1"/>
                    </a:solidFill>
                    <a:prstDash val="sysDot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>
                    <a:stCxn id="2" idx="2"/>
                    <a:endCxn id="20" idx="0"/>
                  </p:cNvCxnSpPr>
                  <p:nvPr/>
                </p:nvCxnSpPr>
                <p:spPr>
                  <a:xfrm flipH="1">
                    <a:off x="2467387" y="4843792"/>
                    <a:ext cx="4123" cy="61421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sysDot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>
                    <a:stCxn id="2" idx="3"/>
                    <a:endCxn id="29" idx="1"/>
                  </p:cNvCxnSpPr>
                  <p:nvPr/>
                </p:nvCxnSpPr>
                <p:spPr>
                  <a:xfrm flipV="1">
                    <a:off x="3650849" y="3902678"/>
                    <a:ext cx="984034" cy="454560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prstDash val="sysDot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634883" y="3416124"/>
                    <a:ext cx="2041335" cy="9731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Production 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Container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4634883" y="5268656"/>
                    <a:ext cx="2041335" cy="9731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Debug 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Container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283924" y="2551215"/>
                    <a:ext cx="2358678" cy="9731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Pass-through</a:t>
                    </a:r>
                    <a:endParaRPr lang="en-US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Forwarder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2" name="Straight Arrow Connector 71"/>
                  <p:cNvCxnSpPr>
                    <a:stCxn id="29" idx="0"/>
                    <a:endCxn id="71" idx="3"/>
                  </p:cNvCxnSpPr>
                  <p:nvPr/>
                </p:nvCxnSpPr>
                <p:spPr>
                  <a:xfrm rot="16200000" flipV="1">
                    <a:off x="4459900" y="2220472"/>
                    <a:ext cx="378355" cy="2012949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>
                    <a:stCxn id="71" idx="1"/>
                    <a:endCxn id="19" idx="0"/>
                  </p:cNvCxnSpPr>
                  <p:nvPr/>
                </p:nvCxnSpPr>
                <p:spPr>
                  <a:xfrm rot="10800000" flipV="1">
                    <a:off x="-453592" y="3037768"/>
                    <a:ext cx="1737516" cy="486553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/>
                  <p:cNvCxnSpPr>
                    <a:stCxn id="20" idx="3"/>
                    <a:endCxn id="37" idx="1"/>
                  </p:cNvCxnSpPr>
                  <p:nvPr/>
                </p:nvCxnSpPr>
                <p:spPr>
                  <a:xfrm flipV="1">
                    <a:off x="3650849" y="5755210"/>
                    <a:ext cx="984034" cy="3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/>
                  <p:cNvCxnSpPr>
                    <a:stCxn id="29" idx="0"/>
                    <a:endCxn id="91" idx="1"/>
                  </p:cNvCxnSpPr>
                  <p:nvPr/>
                </p:nvCxnSpPr>
                <p:spPr>
                  <a:xfrm rot="5400000" flipH="1" flipV="1">
                    <a:off x="6585254" y="2108065"/>
                    <a:ext cx="378356" cy="2237762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prstDash val="sysDot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Rectangle 89"/>
                  <p:cNvSpPr/>
                  <p:nvPr/>
                </p:nvSpPr>
                <p:spPr>
                  <a:xfrm>
                    <a:off x="10974690" y="3681010"/>
                    <a:ext cx="2041335" cy="9731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Upstream Components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7893313" y="2551214"/>
                    <a:ext cx="2358678" cy="9731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Pass-through</a:t>
                    </a:r>
                    <a:endParaRPr lang="en-US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Forwarder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5" name="Straight Arrow Connector 94"/>
                  <p:cNvCxnSpPr>
                    <a:stCxn id="91" idx="3"/>
                    <a:endCxn id="90" idx="0"/>
                  </p:cNvCxnSpPr>
                  <p:nvPr/>
                </p:nvCxnSpPr>
                <p:spPr>
                  <a:xfrm>
                    <a:off x="10251991" y="3037768"/>
                    <a:ext cx="1743367" cy="643242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prstDash val="sysDot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7942798" y="3870683"/>
                    <a:ext cx="2358678" cy="9731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Asynchronous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Forwarder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6" name="Straight Arrow Connector 115"/>
                  <p:cNvCxnSpPr>
                    <a:stCxn id="90" idx="2"/>
                    <a:endCxn id="105" idx="3"/>
                  </p:cNvCxnSpPr>
                  <p:nvPr/>
                </p:nvCxnSpPr>
                <p:spPr>
                  <a:xfrm rot="5400000" flipH="1">
                    <a:off x="10999976" y="3658737"/>
                    <a:ext cx="296881" cy="1693882"/>
                  </a:xfrm>
                  <a:prstGeom prst="curvedConnector4">
                    <a:avLst>
                      <a:gd name="adj1" fmla="val -77001"/>
                      <a:gd name="adj2" fmla="val 80128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>
                    <a:stCxn id="105" idx="1"/>
                    <a:endCxn id="29" idx="3"/>
                  </p:cNvCxnSpPr>
                  <p:nvPr/>
                </p:nvCxnSpPr>
                <p:spPr>
                  <a:xfrm rot="10800000">
                    <a:off x="6676218" y="3902679"/>
                    <a:ext cx="1266580" cy="454559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/>
                  <p:cNvCxnSpPr>
                    <a:stCxn id="105" idx="2"/>
                    <a:endCxn id="165" idx="0"/>
                  </p:cNvCxnSpPr>
                  <p:nvPr/>
                </p:nvCxnSpPr>
                <p:spPr>
                  <a:xfrm flipH="1">
                    <a:off x="9097395" y="4843791"/>
                    <a:ext cx="24742" cy="60499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Rounded Rectangle 131"/>
                  <p:cNvSpPr/>
                  <p:nvPr/>
                </p:nvSpPr>
                <p:spPr>
                  <a:xfrm>
                    <a:off x="582919" y="1498340"/>
                    <a:ext cx="3412335" cy="5907181"/>
                  </a:xfrm>
                  <a:prstGeom prst="roundRect">
                    <a:avLst/>
                  </a:prstGeom>
                  <a:noFill/>
                  <a:ln w="3175" cmpd="sng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7555038" y="1498340"/>
                    <a:ext cx="3348477" cy="5907181"/>
                  </a:xfrm>
                  <a:prstGeom prst="roundRect">
                    <a:avLst/>
                  </a:prstGeom>
                  <a:noFill/>
                  <a:ln w="12700" cmpd="sng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781844" y="1752255"/>
                    <a:ext cx="3034942" cy="5078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u="sng" dirty="0"/>
                      <a:t>Network Duplicator</a:t>
                    </a:r>
                    <a:endParaRPr lang="en-US" b="1" u="sng" dirty="0"/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7777854" y="1752255"/>
                    <a:ext cx="3125661" cy="5078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u="sng" dirty="0" smtClean="0"/>
                      <a:t>Network Aggregator</a:t>
                    </a:r>
                    <a:endParaRPr lang="en-US" b="1" u="sng" dirty="0"/>
                  </a:p>
                </p:txBody>
              </p:sp>
              <p:cxnSp>
                <p:nvCxnSpPr>
                  <p:cNvPr id="138" name="Straight Arrow Connector 137"/>
                  <p:cNvCxnSpPr>
                    <a:stCxn id="37" idx="2"/>
                    <a:endCxn id="172" idx="3"/>
                  </p:cNvCxnSpPr>
                  <p:nvPr/>
                </p:nvCxnSpPr>
                <p:spPr>
                  <a:xfrm rot="5400000">
                    <a:off x="4419608" y="5473005"/>
                    <a:ext cx="467184" cy="2004702"/>
                  </a:xfrm>
                  <a:prstGeom prst="curvedConnector2">
                    <a:avLst/>
                  </a:prstGeom>
                  <a:ln w="12700" cmpd="sng">
                    <a:solidFill>
                      <a:schemeClr val="tx1"/>
                    </a:solidFill>
                    <a:prstDash val="lgDashDotDot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7893313" y="5448789"/>
                    <a:ext cx="2408163" cy="59505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Buffer Manager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6" name="Straight Arrow Connector 165"/>
                  <p:cNvCxnSpPr>
                    <a:stCxn id="165" idx="1"/>
                    <a:endCxn id="37" idx="3"/>
                  </p:cNvCxnSpPr>
                  <p:nvPr/>
                </p:nvCxnSpPr>
                <p:spPr>
                  <a:xfrm rot="10800000" flipV="1">
                    <a:off x="6676219" y="5746318"/>
                    <a:ext cx="1217095" cy="8891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1283924" y="6400543"/>
                    <a:ext cx="2366925" cy="6168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Dummy Reader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7942797" y="6400543"/>
                    <a:ext cx="2358679" cy="6168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Dummy Reader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9" name="Straight Arrow Connector 137"/>
                  <p:cNvCxnSpPr>
                    <a:stCxn id="37" idx="2"/>
                    <a:endCxn id="178" idx="1"/>
                  </p:cNvCxnSpPr>
                  <p:nvPr/>
                </p:nvCxnSpPr>
                <p:spPr>
                  <a:xfrm rot="16200000" flipH="1">
                    <a:off x="6565582" y="5331733"/>
                    <a:ext cx="467184" cy="2287246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prstDash val="lgDashDotDot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Arrow Connector 25"/>
                  <p:cNvCxnSpPr/>
                  <p:nvPr/>
                </p:nvCxnSpPr>
                <p:spPr>
                  <a:xfrm>
                    <a:off x="-2210229" y="3990095"/>
                    <a:ext cx="72574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Arrow Connector 25"/>
                  <p:cNvCxnSpPr>
                    <a:stCxn id="90" idx="3"/>
                  </p:cNvCxnSpPr>
                  <p:nvPr/>
                </p:nvCxnSpPr>
                <p:spPr>
                  <a:xfrm>
                    <a:off x="13016025" y="4167564"/>
                    <a:ext cx="72574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1" name="Up-Down Arrow 220"/>
                <p:cNvSpPr/>
                <p:nvPr/>
              </p:nvSpPr>
              <p:spPr>
                <a:xfrm>
                  <a:off x="5424632" y="4269517"/>
                  <a:ext cx="461839" cy="911418"/>
                </a:xfrm>
                <a:prstGeom prst="upDownArrow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4253542" y="4294539"/>
                  <a:ext cx="117109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Live Cloned</a:t>
                  </a:r>
                  <a:endParaRPr lang="en-US" sz="20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-2548362" y="2506676"/>
                <a:ext cx="21277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Clients/User Requests etc.</a:t>
                </a:r>
                <a:endParaRPr lang="en-US" sz="2000" i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2172758" y="2473352"/>
                <a:ext cx="21607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Storage/Database Services etc.</a:t>
                </a:r>
                <a:endParaRPr lang="en-US" sz="2000" i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-2395962" y="5324490"/>
              <a:ext cx="2548362" cy="1200329"/>
              <a:chOff x="-2395962" y="5476177"/>
              <a:chExt cx="2548362" cy="1200329"/>
            </a:xfrm>
          </p:grpSpPr>
          <p:cxnSp>
            <p:nvCxnSpPr>
              <p:cNvPr id="41" name="Straight Arrow Connector 71"/>
              <p:cNvCxnSpPr/>
              <p:nvPr/>
            </p:nvCxnSpPr>
            <p:spPr>
              <a:xfrm flipH="1" flipV="1">
                <a:off x="-2395962" y="5945493"/>
                <a:ext cx="911479" cy="92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3"/>
              <p:cNvCxnSpPr/>
              <p:nvPr/>
            </p:nvCxnSpPr>
            <p:spPr>
              <a:xfrm flipH="1">
                <a:off x="-2395962" y="5684426"/>
                <a:ext cx="91147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84"/>
              <p:cNvCxnSpPr/>
              <p:nvPr/>
            </p:nvCxnSpPr>
            <p:spPr>
              <a:xfrm flipH="1">
                <a:off x="-2395961" y="6231990"/>
                <a:ext cx="9114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137"/>
              <p:cNvCxnSpPr/>
              <p:nvPr/>
            </p:nvCxnSpPr>
            <p:spPr>
              <a:xfrm flipH="1">
                <a:off x="-2357690" y="6478791"/>
                <a:ext cx="873207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lgDashDot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-1354667" y="5476177"/>
                <a:ext cx="15070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Process P1</a:t>
                </a:r>
              </a:p>
              <a:p>
                <a:r>
                  <a:rPr lang="en-US" sz="1800" dirty="0" smtClean="0"/>
                  <a:t>Process P2</a:t>
                </a:r>
              </a:p>
              <a:p>
                <a:r>
                  <a:rPr lang="en-US" sz="1800" dirty="0" smtClean="0"/>
                  <a:t>Process P3</a:t>
                </a:r>
              </a:p>
              <a:p>
                <a:r>
                  <a:rPr lang="en-US" sz="1800" dirty="0" smtClean="0"/>
                  <a:t>Process P4</a:t>
                </a:r>
                <a:endParaRPr lang="en-US" sz="18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1527419" y="5236661"/>
              <a:ext cx="2548362" cy="1200329"/>
              <a:chOff x="-2395962" y="5476177"/>
              <a:chExt cx="2548362" cy="1200329"/>
            </a:xfrm>
          </p:grpSpPr>
          <p:cxnSp>
            <p:nvCxnSpPr>
              <p:cNvPr id="58" name="Straight Arrow Connector 71"/>
              <p:cNvCxnSpPr/>
              <p:nvPr/>
            </p:nvCxnSpPr>
            <p:spPr>
              <a:xfrm flipH="1" flipV="1">
                <a:off x="-2395962" y="5945493"/>
                <a:ext cx="911479" cy="92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3"/>
              <p:cNvCxnSpPr/>
              <p:nvPr/>
            </p:nvCxnSpPr>
            <p:spPr>
              <a:xfrm flipH="1">
                <a:off x="-2395962" y="5684426"/>
                <a:ext cx="91147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84"/>
              <p:cNvCxnSpPr/>
              <p:nvPr/>
            </p:nvCxnSpPr>
            <p:spPr>
              <a:xfrm flipH="1">
                <a:off x="-2395961" y="6231990"/>
                <a:ext cx="9114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137"/>
              <p:cNvCxnSpPr/>
              <p:nvPr/>
            </p:nvCxnSpPr>
            <p:spPr>
              <a:xfrm flipH="1">
                <a:off x="-2357690" y="6478791"/>
                <a:ext cx="873207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lgDashDot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-1354667" y="5476177"/>
                <a:ext cx="15070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Process P1</a:t>
                </a:r>
              </a:p>
              <a:p>
                <a:r>
                  <a:rPr lang="en-US" sz="1800" dirty="0" smtClean="0"/>
                  <a:t>Process P2</a:t>
                </a:r>
              </a:p>
              <a:p>
                <a:r>
                  <a:rPr lang="en-US" sz="1800" dirty="0" smtClean="0"/>
                  <a:t>Process P3</a:t>
                </a:r>
              </a:p>
              <a:p>
                <a:r>
                  <a:rPr lang="en-US" sz="1800" dirty="0" smtClean="0"/>
                  <a:t>Process P4</a:t>
                </a:r>
                <a:endParaRPr lang="en-US" sz="18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2357690" y="6739467"/>
              <a:ext cx="2510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Legend: Duplicator</a:t>
              </a:r>
              <a:endParaRPr lang="en-US" sz="2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313669" y="6539412"/>
              <a:ext cx="2510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Legend: Aggregator</a:t>
              </a:r>
              <a:endParaRPr lang="en-US" sz="2000" dirty="0"/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4253543" y="2165394"/>
            <a:ext cx="2914062" cy="4574074"/>
          </a:xfrm>
          <a:prstGeom prst="round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585166" y="2254424"/>
            <a:ext cx="23671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Clone Manager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0267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3678" y="2556472"/>
            <a:ext cx="2754540" cy="9731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Asynchronous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Forwarder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1810" y="4250677"/>
            <a:ext cx="2754540" cy="9731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Buffer Manager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" idx="2"/>
            <a:endCxn id="20" idx="0"/>
          </p:cNvCxnSpPr>
          <p:nvPr/>
        </p:nvCxnSpPr>
        <p:spPr>
          <a:xfrm>
            <a:off x="5170948" y="3529580"/>
            <a:ext cx="338132" cy="721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13218" y="2556472"/>
            <a:ext cx="2041335" cy="9731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Production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3218" y="5772352"/>
            <a:ext cx="2041335" cy="9731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Debug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" idx="1"/>
            <a:endCxn id="29" idx="3"/>
          </p:cNvCxnSpPr>
          <p:nvPr/>
        </p:nvCxnSpPr>
        <p:spPr>
          <a:xfrm flipH="1">
            <a:off x="2754553" y="3043026"/>
            <a:ext cx="1039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1"/>
            <a:endCxn id="37" idx="3"/>
          </p:cNvCxnSpPr>
          <p:nvPr/>
        </p:nvCxnSpPr>
        <p:spPr>
          <a:xfrm flipH="1" flipV="1">
            <a:off x="2754553" y="6258906"/>
            <a:ext cx="1039125" cy="41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93678" y="5813911"/>
            <a:ext cx="2754540" cy="9731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Buffer Reader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4441" y="1908230"/>
            <a:ext cx="7634197" cy="5504731"/>
            <a:chOff x="1270050" y="2116811"/>
            <a:chExt cx="7634197" cy="5504731"/>
          </a:xfrm>
        </p:grpSpPr>
        <p:grpSp>
          <p:nvGrpSpPr>
            <p:cNvPr id="4" name="Group 3"/>
            <p:cNvGrpSpPr/>
            <p:nvPr/>
          </p:nvGrpSpPr>
          <p:grpSpPr>
            <a:xfrm>
              <a:off x="1270050" y="2116811"/>
              <a:ext cx="5174874" cy="5504731"/>
              <a:chOff x="2868778" y="1964825"/>
              <a:chExt cx="1785025" cy="223858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382016" y="2818931"/>
                <a:ext cx="962757" cy="5536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Proxy</a:t>
                </a:r>
              </a:p>
              <a:p>
                <a:pPr algn="ctr"/>
                <a:r>
                  <a:rPr lang="en-US" sz="3200" dirty="0" err="1" smtClean="0">
                    <a:solidFill>
                      <a:schemeClr val="tx1"/>
                    </a:solidFill>
                  </a:rPr>
                  <a:t>Aggergator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68778" y="1964825"/>
                <a:ext cx="876178" cy="47849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Mid-Tier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Production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68778" y="3734085"/>
                <a:ext cx="876178" cy="469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Mid-Tier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Clone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3162440" y="2443318"/>
                <a:ext cx="557767" cy="369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3382016" y="3372564"/>
                <a:ext cx="578083" cy="3541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382016" y="2443318"/>
                <a:ext cx="578083" cy="369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162440" y="3392867"/>
                <a:ext cx="548137" cy="3338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763294" y="2473665"/>
                <a:ext cx="210947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087372" y="2586589"/>
                <a:ext cx="223094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87372" y="3359589"/>
                <a:ext cx="189787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90104" y="3520208"/>
                <a:ext cx="63699" cy="206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782550" y="3469088"/>
                <a:ext cx="217003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6795610" y="4201105"/>
              <a:ext cx="2108637" cy="13613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Backend-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Server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549035" y="4660596"/>
              <a:ext cx="12465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549029" y="5194473"/>
              <a:ext cx="12465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847773" y="4009167"/>
              <a:ext cx="597149" cy="5553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47763" y="5368545"/>
              <a:ext cx="655129" cy="5553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41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27966</TotalTime>
  <Words>385</Words>
  <Application>Microsoft Macintosh PowerPoint</Application>
  <PresentationFormat>A3 Paper (297x420 mm)</PresentationFormat>
  <Paragraphs>228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163</cp:revision>
  <dcterms:created xsi:type="dcterms:W3CDTF">2014-04-04T04:42:04Z</dcterms:created>
  <dcterms:modified xsi:type="dcterms:W3CDTF">2016-10-21T16:05:10Z</dcterms:modified>
</cp:coreProperties>
</file>