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7FC0-0DB2-0642-85C4-1931F9809314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25AE-E3EE-E944-BDC2-CB61BE07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383" y="1541490"/>
            <a:ext cx="1736804" cy="683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98960" y="2344802"/>
            <a:ext cx="325651" cy="4342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0223" y="2888002"/>
            <a:ext cx="1736804" cy="683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Debug 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693383" y="4570190"/>
            <a:ext cx="1997325" cy="922722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Instrumentation/ Recording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Tools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561784" y="4005703"/>
            <a:ext cx="325651" cy="4342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3745392" y="2985702"/>
            <a:ext cx="325651" cy="4342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4125329" y="2779023"/>
            <a:ext cx="976952" cy="1052990"/>
          </a:xfrm>
          <a:prstGeom prst="parallelogram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------------------------------------------------------------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5384930" y="2986116"/>
            <a:ext cx="325651" cy="43422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4082" y="2366514"/>
            <a:ext cx="96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Live Cloning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79344" y="3582758"/>
            <a:ext cx="1312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Staged Recording</a:t>
            </a:r>
            <a:endParaRPr lang="en-US" sz="1200" i="1" dirty="0"/>
          </a:p>
        </p:txBody>
      </p:sp>
      <p:sp>
        <p:nvSpPr>
          <p:cNvPr id="21" name="Rectangle 20"/>
          <p:cNvSpPr/>
          <p:nvPr/>
        </p:nvSpPr>
        <p:spPr>
          <a:xfrm>
            <a:off x="6003257" y="2877570"/>
            <a:ext cx="1736804" cy="683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 Search and Replay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5329" y="4005703"/>
            <a:ext cx="12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Captured Log in </a:t>
            </a:r>
          </a:p>
          <a:p>
            <a:r>
              <a:rPr lang="en-US" sz="1200" i="1" dirty="0" smtClean="0"/>
              <a:t>Record Phase</a:t>
            </a:r>
            <a:endParaRPr lang="en-US" sz="1200" i="1" dirty="0"/>
          </a:p>
        </p:txBody>
      </p:sp>
      <p:cxnSp>
        <p:nvCxnSpPr>
          <p:cNvPr id="27" name="Curved Connector 26"/>
          <p:cNvCxnSpPr/>
          <p:nvPr/>
        </p:nvCxnSpPr>
        <p:spPr>
          <a:xfrm rot="10800000">
            <a:off x="3691107" y="1780313"/>
            <a:ext cx="3212688" cy="673045"/>
          </a:xfrm>
          <a:prstGeom prst="curvedConnector3">
            <a:avLst>
              <a:gd name="adj1" fmla="val 5777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466820">
            <a:off x="4559938" y="1617703"/>
            <a:ext cx="154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38300"/>
            <a:ext cx="6946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95" y="673045"/>
            <a:ext cx="5512617" cy="56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63" y="1064038"/>
            <a:ext cx="1913630" cy="15707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241426" y="1923781"/>
            <a:ext cx="11401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184463" y="3226925"/>
            <a:ext cx="0" cy="43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02631" y="4718192"/>
            <a:ext cx="15031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500336" y="3797312"/>
            <a:ext cx="336222" cy="255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7810" y="2730641"/>
            <a:ext cx="2041095" cy="584776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algn="ctr"/>
            <a:r>
              <a:rPr lang="en-US" sz="1600" dirty="0"/>
              <a:t>Enterprise/SOA Systems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9114" y="2888370"/>
            <a:ext cx="1414202" cy="338554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algn="ctr"/>
            <a:r>
              <a:rPr lang="en-US" sz="1600" dirty="0"/>
              <a:t>Monitoring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05767" y="1085614"/>
            <a:ext cx="3185419" cy="1550665"/>
            <a:chOff x="5526382" y="1267858"/>
            <a:chExt cx="3185419" cy="1550665"/>
          </a:xfrm>
        </p:grpSpPr>
        <p:grpSp>
          <p:nvGrpSpPr>
            <p:cNvPr id="23" name="Group 22"/>
            <p:cNvGrpSpPr/>
            <p:nvPr/>
          </p:nvGrpSpPr>
          <p:grpSpPr>
            <a:xfrm>
              <a:off x="5526382" y="1267858"/>
              <a:ext cx="3185419" cy="1550665"/>
              <a:chOff x="3824845" y="1240531"/>
              <a:chExt cx="3898683" cy="1550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824845" y="1240531"/>
                <a:ext cx="3898683" cy="1550665"/>
              </a:xfrm>
              <a:prstGeom prst="roundRect">
                <a:avLst/>
              </a:prstGeom>
              <a:solidFill>
                <a:schemeClr val="bg1">
                  <a:lumMod val="85000"/>
                  <a:alpha val="47000"/>
                </a:schemeClr>
              </a:solidFill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1305" y="1520213"/>
                <a:ext cx="1360679" cy="106453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6183271" y="1340238"/>
                <a:ext cx="1418902" cy="1395410"/>
                <a:chOff x="6183271" y="1565430"/>
                <a:chExt cx="1418902" cy="1395410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6461796" y="1565430"/>
                  <a:ext cx="557051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6335672" y="1745405"/>
                  <a:ext cx="557051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an 29"/>
                <p:cNvSpPr/>
                <p:nvPr/>
              </p:nvSpPr>
              <p:spPr>
                <a:xfrm>
                  <a:off x="6183271" y="1974684"/>
                  <a:ext cx="557051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an 30"/>
                <p:cNvSpPr/>
                <p:nvPr/>
              </p:nvSpPr>
              <p:spPr>
                <a:xfrm>
                  <a:off x="7045122" y="1565430"/>
                  <a:ext cx="557051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an 31"/>
                <p:cNvSpPr/>
                <p:nvPr/>
              </p:nvSpPr>
              <p:spPr>
                <a:xfrm>
                  <a:off x="6892723" y="1745405"/>
                  <a:ext cx="557051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an 32"/>
                <p:cNvSpPr/>
                <p:nvPr/>
              </p:nvSpPr>
              <p:spPr>
                <a:xfrm>
                  <a:off x="6766597" y="1974684"/>
                  <a:ext cx="557051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6913710" y="1707403"/>
              <a:ext cx="361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+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70164" y="3807526"/>
            <a:ext cx="3185419" cy="1550665"/>
            <a:chOff x="5703241" y="4558508"/>
            <a:chExt cx="3185419" cy="1550665"/>
          </a:xfrm>
        </p:grpSpPr>
        <p:sp>
          <p:nvSpPr>
            <p:cNvPr id="19" name="Rounded Rectangle 18"/>
            <p:cNvSpPr/>
            <p:nvPr/>
          </p:nvSpPr>
          <p:spPr>
            <a:xfrm>
              <a:off x="5703241" y="4558508"/>
              <a:ext cx="3185419" cy="1550665"/>
            </a:xfrm>
            <a:prstGeom prst="roundRect">
              <a:avLst/>
            </a:prstGeom>
            <a:solidFill>
              <a:schemeClr val="bg1">
                <a:lumMod val="85000"/>
                <a:alpha val="47000"/>
              </a:schemeClr>
            </a:solidFill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8529" y="4804122"/>
              <a:ext cx="612467" cy="90380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9618" y="4804122"/>
              <a:ext cx="1600646" cy="111928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656796" y="4931597"/>
              <a:ext cx="361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+</a:t>
              </a:r>
              <a:endParaRPr lang="en-US" sz="1400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1437763" y="2492420"/>
            <a:ext cx="398795" cy="142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945" y="2719093"/>
            <a:ext cx="922235" cy="6907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5452" y="5401046"/>
            <a:ext cx="2561736" cy="338469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algn="ctr"/>
            <a:r>
              <a:rPr lang="en-US" sz="1600" dirty="0"/>
              <a:t>Modeling &amp; 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8562" y="5570311"/>
            <a:ext cx="1695977" cy="338554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algn="ctr"/>
            <a:r>
              <a:rPr lang="en-US" sz="1600" dirty="0"/>
              <a:t>Debugging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-12646" y="3468364"/>
            <a:ext cx="1450409" cy="646246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algn="ctr"/>
            <a:r>
              <a:rPr lang="en-US" dirty="0"/>
              <a:t>Development </a:t>
            </a:r>
            <a:endParaRPr lang="en-US" dirty="0" smtClean="0"/>
          </a:p>
          <a:p>
            <a:pPr algn="ctr"/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2345" y="4011338"/>
            <a:ext cx="1414202" cy="584691"/>
          </a:xfrm>
          <a:prstGeom prst="rect">
            <a:avLst/>
          </a:prstGeom>
          <a:noFill/>
        </p:spPr>
        <p:txBody>
          <a:bodyPr wrap="square" lIns="91354" tIns="45678" rIns="91354" bIns="45678" rtlCol="0">
            <a:spAutoFit/>
          </a:bodyPr>
          <a:lstStyle/>
          <a:p>
            <a:pPr algn="ctr"/>
            <a:r>
              <a:rPr lang="en-US" sz="1600" dirty="0" smtClean="0"/>
              <a:t>Generates Alerts!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5381614" y="813212"/>
            <a:ext cx="3586915" cy="509565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5711" t="3957" r="4331" b="12039"/>
          <a:stretch/>
        </p:blipFill>
        <p:spPr>
          <a:xfrm>
            <a:off x="2645675" y="4092951"/>
            <a:ext cx="1298864" cy="12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641" y="3511727"/>
            <a:ext cx="2493762" cy="1550665"/>
            <a:chOff x="5526383" y="1267858"/>
            <a:chExt cx="2493762" cy="1550665"/>
          </a:xfrm>
        </p:grpSpPr>
        <p:grpSp>
          <p:nvGrpSpPr>
            <p:cNvPr id="3" name="Group 2"/>
            <p:cNvGrpSpPr/>
            <p:nvPr/>
          </p:nvGrpSpPr>
          <p:grpSpPr>
            <a:xfrm>
              <a:off x="5526383" y="1267858"/>
              <a:ext cx="2493762" cy="1550665"/>
              <a:chOff x="3824846" y="1240531"/>
              <a:chExt cx="3052153" cy="1550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824846" y="1240531"/>
                <a:ext cx="3052153" cy="1550665"/>
              </a:xfrm>
              <a:prstGeom prst="roundRect">
                <a:avLst/>
              </a:prstGeom>
              <a:solidFill>
                <a:schemeClr val="bg1">
                  <a:lumMod val="85000"/>
                  <a:alpha val="47000"/>
                </a:schemeClr>
              </a:solidFill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1305" y="1520213"/>
                <a:ext cx="1360679" cy="106453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022044" y="1473918"/>
                <a:ext cx="683177" cy="1166131"/>
                <a:chOff x="6022044" y="1699110"/>
                <a:chExt cx="683177" cy="1166131"/>
              </a:xfrm>
            </p:grpSpPr>
            <p:sp>
              <p:nvSpPr>
                <p:cNvPr id="8" name="Can 7"/>
                <p:cNvSpPr/>
                <p:nvPr/>
              </p:nvSpPr>
              <p:spPr>
                <a:xfrm>
                  <a:off x="6148171" y="1699110"/>
                  <a:ext cx="557050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Can 8"/>
                <p:cNvSpPr/>
                <p:nvPr/>
              </p:nvSpPr>
              <p:spPr>
                <a:xfrm>
                  <a:off x="6022044" y="1879085"/>
                  <a:ext cx="557050" cy="986156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6913710" y="1707403"/>
              <a:ext cx="361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+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75738" y="3511727"/>
            <a:ext cx="2080752" cy="1550665"/>
            <a:chOff x="5937254" y="4558508"/>
            <a:chExt cx="2339162" cy="1550665"/>
          </a:xfrm>
        </p:grpSpPr>
        <p:sp>
          <p:nvSpPr>
            <p:cNvPr id="15" name="Rounded Rectangle 14"/>
            <p:cNvSpPr/>
            <p:nvPr/>
          </p:nvSpPr>
          <p:spPr>
            <a:xfrm>
              <a:off x="5937254" y="4558508"/>
              <a:ext cx="2339162" cy="1550665"/>
            </a:xfrm>
            <a:prstGeom prst="roundRect">
              <a:avLst/>
            </a:prstGeom>
            <a:solidFill>
              <a:schemeClr val="bg1">
                <a:lumMod val="85000"/>
                <a:alpha val="47000"/>
              </a:schemeClr>
            </a:solidFill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98" y="4837542"/>
              <a:ext cx="612467" cy="90380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2773" y="4804122"/>
              <a:ext cx="1113367" cy="97392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56796" y="4931597"/>
              <a:ext cx="361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+</a:t>
              </a:r>
              <a:endParaRPr lang="en-US" sz="14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862" y="1788822"/>
            <a:ext cx="1535746" cy="15357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4168" y="5112641"/>
            <a:ext cx="18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9759" y="5048448"/>
            <a:ext cx="25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Modeling and Analytics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22553" y="1021257"/>
            <a:ext cx="5782194" cy="45859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13835" y="1132656"/>
            <a:ext cx="3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Currently Executed </a:t>
            </a:r>
            <a:r>
              <a:rPr lang="en-US" dirty="0" err="1" smtClean="0"/>
              <a:t>Concurrenty</a:t>
            </a:r>
            <a:r>
              <a:rPr lang="en-US" dirty="0" smtClean="0"/>
              <a:t> for Software Development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51345" y="2494603"/>
            <a:ext cx="1893976" cy="20051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l="5711" t="3957" r="4331" b="12039"/>
          <a:stretch/>
        </p:blipFill>
        <p:spPr>
          <a:xfrm>
            <a:off x="6990677" y="2494603"/>
            <a:ext cx="1298864" cy="1296806"/>
          </a:xfrm>
          <a:prstGeom prst="rect">
            <a:avLst/>
          </a:prstGeom>
        </p:spPr>
      </p:pic>
      <p:sp>
        <p:nvSpPr>
          <p:cNvPr id="28" name="Left Arrow 27"/>
          <p:cNvSpPr/>
          <p:nvPr/>
        </p:nvSpPr>
        <p:spPr>
          <a:xfrm>
            <a:off x="5993875" y="3048719"/>
            <a:ext cx="512487" cy="27584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18673" y="3913903"/>
            <a:ext cx="1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13121" y="926001"/>
            <a:ext cx="293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Debugging aims to bring software debugging in the “live” lifecycle by doing on-the-fly debugging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134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24</cp:revision>
  <dcterms:created xsi:type="dcterms:W3CDTF">2016-12-11T22:37:26Z</dcterms:created>
  <dcterms:modified xsi:type="dcterms:W3CDTF">2016-12-19T16:43:18Z</dcterms:modified>
</cp:coreProperties>
</file>