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2591-B272-4C40-8631-2754334A87D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4C00-E3D8-4673-89DF-F712EE6C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A6E6-3079-4A01-8E8F-56697A60C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Deliverable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2201-41C0-4BD2-AE07-5A82B91C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C82D-D265-4AFC-BBDD-220CCA48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F5746C2-4A75-4507-9875-87FFC37D3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70"/>
          </a:xfrm>
        </p:spPr>
      </p:pic>
    </p:spTree>
    <p:extLst>
      <p:ext uri="{BB962C8B-B14F-4D97-AF65-F5344CB8AC3E}">
        <p14:creationId xmlns:p14="http://schemas.microsoft.com/office/powerpoint/2010/main" val="212090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5647-2FC8-4FE6-89A4-DEB424E7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A637C6-1DB2-4856-B1C4-B3B0CF32C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1" y="1211580"/>
            <a:ext cx="7884159" cy="4434840"/>
          </a:xfrm>
        </p:spPr>
      </p:pic>
    </p:spTree>
    <p:extLst>
      <p:ext uri="{BB962C8B-B14F-4D97-AF65-F5344CB8AC3E}">
        <p14:creationId xmlns:p14="http://schemas.microsoft.com/office/powerpoint/2010/main" val="86177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1975-804F-4CB0-8086-F8BE79A6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5DFF7440-FCF7-43E4-8BA1-8E743245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1" y="1211580"/>
            <a:ext cx="7884159" cy="4434840"/>
          </a:xfrm>
        </p:spPr>
      </p:pic>
    </p:spTree>
    <p:extLst>
      <p:ext uri="{BB962C8B-B14F-4D97-AF65-F5344CB8AC3E}">
        <p14:creationId xmlns:p14="http://schemas.microsoft.com/office/powerpoint/2010/main" val="21153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5E61-01FE-4A1C-A876-A0BECFB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42AA81-59A9-4896-B997-1D63B57F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1" y="1211580"/>
            <a:ext cx="7884159" cy="4434840"/>
          </a:xfrm>
        </p:spPr>
      </p:pic>
    </p:spTree>
    <p:extLst>
      <p:ext uri="{BB962C8B-B14F-4D97-AF65-F5344CB8AC3E}">
        <p14:creationId xmlns:p14="http://schemas.microsoft.com/office/powerpoint/2010/main" val="1945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EE96-9041-435E-BA1D-EFEE87D7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348793-4190-4FBE-A162-36AA56FB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1" y="1211580"/>
            <a:ext cx="7884159" cy="4434840"/>
          </a:xfrm>
        </p:spPr>
      </p:pic>
    </p:spTree>
    <p:extLst>
      <p:ext uri="{BB962C8B-B14F-4D97-AF65-F5344CB8AC3E}">
        <p14:creationId xmlns:p14="http://schemas.microsoft.com/office/powerpoint/2010/main" val="348678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8150-F4D1-4969-A991-BE4FEB05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, computer, table, display&#10;&#10;Description automatically generated">
            <a:extLst>
              <a:ext uri="{FF2B5EF4-FFF2-40B4-BE49-F238E27FC236}">
                <a16:creationId xmlns:a16="http://schemas.microsoft.com/office/drawing/2014/main" id="{EFC9AD27-669F-4EE5-B346-1F003DB0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1" y="1211580"/>
            <a:ext cx="7884159" cy="4434840"/>
          </a:xfrm>
        </p:spPr>
      </p:pic>
    </p:spTree>
    <p:extLst>
      <p:ext uri="{BB962C8B-B14F-4D97-AF65-F5344CB8AC3E}">
        <p14:creationId xmlns:p14="http://schemas.microsoft.com/office/powerpoint/2010/main" val="165470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2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Client Deliverable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Cassie Skipper</dc:creator>
  <cp:lastModifiedBy>Cassie Skipper</cp:lastModifiedBy>
  <cp:revision>8</cp:revision>
  <dcterms:created xsi:type="dcterms:W3CDTF">2020-09-17T19:42:26Z</dcterms:created>
  <dcterms:modified xsi:type="dcterms:W3CDTF">2020-09-18T18:49:57Z</dcterms:modified>
</cp:coreProperties>
</file>