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7" r:id="rId5"/>
    <p:sldId id="266" r:id="rId6"/>
    <p:sldId id="260" r:id="rId7"/>
    <p:sldId id="259" r:id="rId8"/>
    <p:sldId id="261" r:id="rId9"/>
    <p:sldId id="262" r:id="rId10"/>
    <p:sldId id="264" r:id="rId11"/>
    <p:sldId id="269" r:id="rId12"/>
    <p:sldId id="265" r:id="rId13"/>
    <p:sldId id="270" r:id="rId14"/>
    <p:sldId id="26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76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A4FB-A12F-4E26-8F59-53CD8AD0A422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D54C246-CBD1-4984-973E-254387FF3F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A4FB-A12F-4E26-8F59-53CD8AD0A422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246-CBD1-4984-973E-254387FF3F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D54C246-CBD1-4984-973E-254387FF3F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A4FB-A12F-4E26-8F59-53CD8AD0A422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A4FB-A12F-4E26-8F59-53CD8AD0A422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D54C246-CBD1-4984-973E-254387FF3F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A4FB-A12F-4E26-8F59-53CD8AD0A422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D54C246-CBD1-4984-973E-254387FF3F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5E7A4FB-A12F-4E26-8F59-53CD8AD0A422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246-CBD1-4984-973E-254387FF3F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A4FB-A12F-4E26-8F59-53CD8AD0A422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D54C246-CBD1-4984-973E-254387FF3F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A4FB-A12F-4E26-8F59-53CD8AD0A422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D54C246-CBD1-4984-973E-254387FF3F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A4FB-A12F-4E26-8F59-53CD8AD0A422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54C246-CBD1-4984-973E-254387FF3F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D54C246-CBD1-4984-973E-254387FF3F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A4FB-A12F-4E26-8F59-53CD8AD0A422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D54C246-CBD1-4984-973E-254387FF3F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5E7A4FB-A12F-4E26-8F59-53CD8AD0A422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5E7A4FB-A12F-4E26-8F59-53CD8AD0A422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D54C246-CBD1-4984-973E-254387FF3F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98586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Projeto para a disciplina de programação avançada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CABS002 </a:t>
            </a:r>
          </a:p>
          <a:p>
            <a:r>
              <a:rPr lang="pt-BR" dirty="0" smtClean="0"/>
              <a:t>2019 1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Aluno: </a:t>
            </a:r>
            <a:r>
              <a:rPr lang="pt-BR" dirty="0" err="1" smtClean="0"/>
              <a:t>cesar</a:t>
            </a:r>
            <a:r>
              <a:rPr lang="pt-BR" dirty="0" smtClean="0"/>
              <a:t> </a:t>
            </a:r>
            <a:r>
              <a:rPr lang="pt-BR" dirty="0" err="1" smtClean="0"/>
              <a:t>rafael</a:t>
            </a:r>
            <a:r>
              <a:rPr lang="pt-BR" dirty="0" smtClean="0"/>
              <a:t> </a:t>
            </a:r>
            <a:r>
              <a:rPr lang="pt-BR" dirty="0" err="1" smtClean="0"/>
              <a:t>lopes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16/05/2019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Simulação de Monte Carlo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6541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 de Monte Carlo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Interface Gráfica</a:t>
            </a:r>
          </a:p>
          <a:p>
            <a:r>
              <a:rPr lang="pt-BR" dirty="0" smtClean="0"/>
              <a:t>Diagramas</a:t>
            </a:r>
          </a:p>
          <a:p>
            <a:r>
              <a:rPr lang="pt-BR" dirty="0" smtClean="0"/>
              <a:t>Extrato de Código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 idx="4294967295"/>
          </p:nvPr>
        </p:nvSpPr>
        <p:spPr>
          <a:xfrm>
            <a:off x="179512" y="1268760"/>
            <a:ext cx="8784976" cy="5112568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pt-BR" sz="1300" i="1" dirty="0" smtClean="0"/>
              <a:t>//Execução de amostragem na quantidade de amostras definida pelo usuário.</a:t>
            </a:r>
            <a:endParaRPr lang="pt-BR" sz="13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err="1" smtClean="0"/>
              <a:t>double</a:t>
            </a:r>
            <a:r>
              <a:rPr lang="pt-BR" sz="1300" b="1" dirty="0" smtClean="0"/>
              <a:t> </a:t>
            </a:r>
            <a:r>
              <a:rPr lang="pt-BR" sz="1300" b="1" dirty="0" err="1" smtClean="0"/>
              <a:t>vt</a:t>
            </a:r>
            <a:r>
              <a:rPr lang="pt-BR" sz="1300" b="1" dirty="0" smtClean="0"/>
              <a:t> = 0; </a:t>
            </a:r>
            <a:r>
              <a:rPr lang="pt-BR" sz="1300" i="1" dirty="0" smtClean="0"/>
              <a:t>// Valor total.</a:t>
            </a:r>
            <a:endParaRPr lang="pt-BR" sz="13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err="1" smtClean="0"/>
              <a:t>vector</a:t>
            </a:r>
            <a:r>
              <a:rPr lang="pt-BR" sz="1300" b="1" dirty="0" smtClean="0"/>
              <a:t>&lt;</a:t>
            </a:r>
            <a:r>
              <a:rPr lang="pt-BR" sz="1300" b="1" dirty="0" err="1" smtClean="0"/>
              <a:t>double</a:t>
            </a:r>
            <a:r>
              <a:rPr lang="pt-BR" sz="1300" b="1" dirty="0" smtClean="0"/>
              <a:t>&gt; resultados; </a:t>
            </a:r>
            <a:r>
              <a:rPr lang="pt-BR" sz="1300" i="1" dirty="0" smtClean="0"/>
              <a:t>// Vetor que acumula os múltiplos resultados.</a:t>
            </a:r>
            <a:endParaRPr lang="pt-BR" sz="13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err="1" smtClean="0"/>
              <a:t>double</a:t>
            </a:r>
            <a:r>
              <a:rPr lang="pt-BR" sz="1300" b="1" dirty="0" smtClean="0"/>
              <a:t> vt1 = </a:t>
            </a:r>
            <a:r>
              <a:rPr lang="pt-BR" sz="1300" b="1" dirty="0" err="1" smtClean="0"/>
              <a:t>getTransacao</a:t>
            </a:r>
            <a:r>
              <a:rPr lang="pt-BR" sz="1300" b="1" dirty="0" smtClean="0"/>
              <a:t>()-&gt;</a:t>
            </a:r>
            <a:r>
              <a:rPr lang="pt-BR" sz="1300" b="1" dirty="0" err="1" smtClean="0"/>
              <a:t>getEntrada</a:t>
            </a:r>
            <a:r>
              <a:rPr lang="pt-BR" sz="1300" b="1" dirty="0" smtClean="0"/>
              <a:t>() + </a:t>
            </a:r>
            <a:r>
              <a:rPr lang="pt-BR" sz="1300" b="1" dirty="0" err="1" smtClean="0"/>
              <a:t>getTransacao</a:t>
            </a:r>
            <a:r>
              <a:rPr lang="pt-BR" sz="1300" b="1" dirty="0" smtClean="0"/>
              <a:t>()-&gt;</a:t>
            </a:r>
            <a:r>
              <a:rPr lang="pt-BR" sz="1300" b="1" dirty="0" err="1" smtClean="0"/>
              <a:t>getAporteFgts</a:t>
            </a:r>
            <a:r>
              <a:rPr lang="pt-BR" sz="1300" b="1" dirty="0" smtClean="0"/>
              <a:t>();//</a:t>
            </a:r>
            <a:r>
              <a:rPr lang="pt-BR" sz="1300" i="1" dirty="0" smtClean="0"/>
              <a:t>Valores iniciais correspondem às entradas básicas da transação.      </a:t>
            </a:r>
            <a:endParaRPr lang="pt-BR" sz="13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smtClean="0"/>
              <a:t>for (</a:t>
            </a:r>
            <a:r>
              <a:rPr lang="pt-BR" sz="1300" b="1" dirty="0" err="1" smtClean="0"/>
              <a:t>int</a:t>
            </a:r>
            <a:r>
              <a:rPr lang="pt-BR" sz="1300" b="1" dirty="0" smtClean="0"/>
              <a:t> i = 0; i&lt;=</a:t>
            </a:r>
            <a:r>
              <a:rPr lang="pt-BR" sz="1300" b="1" dirty="0" err="1" smtClean="0"/>
              <a:t>getAmostras</a:t>
            </a:r>
            <a:r>
              <a:rPr lang="pt-BR" sz="1300" b="1" dirty="0" smtClean="0"/>
              <a:t>(); i++){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300" i="1" dirty="0" smtClean="0"/>
              <a:t>    //Reiniciar </a:t>
            </a:r>
            <a:r>
              <a:rPr lang="pt-BR" sz="1300" i="1" dirty="0" err="1" smtClean="0"/>
              <a:t>vt</a:t>
            </a:r>
            <a:r>
              <a:rPr lang="pt-BR" sz="1300" i="1" dirty="0" smtClean="0"/>
              <a:t>.</a:t>
            </a:r>
            <a:endParaRPr lang="pt-BR" sz="13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smtClean="0"/>
              <a:t>    </a:t>
            </a:r>
            <a:r>
              <a:rPr lang="pt-BR" sz="1300" b="1" dirty="0" err="1" smtClean="0"/>
              <a:t>vt</a:t>
            </a:r>
            <a:r>
              <a:rPr lang="pt-BR" sz="1300" b="1" dirty="0" smtClean="0"/>
              <a:t> = vt1;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300" i="1" dirty="0" smtClean="0"/>
              <a:t>    //Amostra e cálculo para Capital Externo.</a:t>
            </a:r>
            <a:endParaRPr lang="pt-BR" sz="13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smtClean="0"/>
              <a:t>    </a:t>
            </a:r>
            <a:r>
              <a:rPr lang="pt-BR" sz="1300" b="1" dirty="0" err="1" smtClean="0"/>
              <a:t>getCapitalExt</a:t>
            </a:r>
            <a:r>
              <a:rPr lang="pt-BR" sz="1300" b="1" dirty="0" smtClean="0"/>
              <a:t>()-&gt;</a:t>
            </a:r>
            <a:r>
              <a:rPr lang="pt-BR" sz="1300" b="1" dirty="0" err="1" smtClean="0"/>
              <a:t>calcularPrestacoes</a:t>
            </a:r>
            <a:r>
              <a:rPr lang="pt-BR" sz="1300" b="1" dirty="0" smtClean="0"/>
              <a:t>(</a:t>
            </a:r>
            <a:r>
              <a:rPr lang="pt-BR" sz="1300" b="1" dirty="0" err="1" smtClean="0"/>
              <a:t>getCapitalExt</a:t>
            </a:r>
            <a:r>
              <a:rPr lang="pt-BR" sz="1300" b="1" dirty="0" smtClean="0"/>
              <a:t>()-&gt;</a:t>
            </a:r>
            <a:r>
              <a:rPr lang="pt-BR" sz="1300" b="1" dirty="0" err="1" smtClean="0"/>
              <a:t>getDist</a:t>
            </a:r>
            <a:r>
              <a:rPr lang="pt-BR" sz="1300" b="1" dirty="0" smtClean="0"/>
              <a:t>()-&gt;</a:t>
            </a:r>
            <a:r>
              <a:rPr lang="pt-BR" sz="1300" b="1" dirty="0" err="1" smtClean="0"/>
              <a:t>gerarAleatorio</a:t>
            </a:r>
            <a:r>
              <a:rPr lang="pt-BR" sz="1300" b="1" dirty="0" smtClean="0"/>
              <a:t>());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smtClean="0"/>
              <a:t>    </a:t>
            </a:r>
            <a:r>
              <a:rPr lang="pt-BR" sz="1300" b="1" dirty="0" err="1" smtClean="0"/>
              <a:t>vt</a:t>
            </a:r>
            <a:r>
              <a:rPr lang="pt-BR" sz="1300" b="1" dirty="0" smtClean="0"/>
              <a:t> += </a:t>
            </a:r>
            <a:r>
              <a:rPr lang="pt-BR" sz="1300" b="1" dirty="0" err="1" smtClean="0"/>
              <a:t>getCapitalExt</a:t>
            </a:r>
            <a:r>
              <a:rPr lang="pt-BR" sz="1300" b="1" dirty="0" smtClean="0"/>
              <a:t>()-&gt;</a:t>
            </a:r>
            <a:r>
              <a:rPr lang="pt-BR" sz="1300" b="1" dirty="0" err="1" smtClean="0"/>
              <a:t>getValorAmortizacao</a:t>
            </a:r>
            <a:r>
              <a:rPr lang="pt-BR" sz="1300" b="1" dirty="0" smtClean="0"/>
              <a:t>() + </a:t>
            </a:r>
            <a:r>
              <a:rPr lang="pt-BR" sz="1300" b="1" dirty="0" err="1" smtClean="0"/>
              <a:t>getCapitalExt</a:t>
            </a:r>
            <a:r>
              <a:rPr lang="pt-BR" sz="1300" b="1" dirty="0" smtClean="0"/>
              <a:t>()-&gt;</a:t>
            </a:r>
            <a:r>
              <a:rPr lang="pt-BR" sz="1300" b="1" dirty="0" err="1" smtClean="0"/>
              <a:t>getValorJuros</a:t>
            </a:r>
            <a:r>
              <a:rPr lang="pt-BR" sz="1300" b="1" dirty="0" smtClean="0"/>
              <a:t>() + </a:t>
            </a:r>
            <a:r>
              <a:rPr lang="pt-BR" sz="1300" b="1" dirty="0" err="1" smtClean="0"/>
              <a:t>getCapitalExt</a:t>
            </a:r>
            <a:r>
              <a:rPr lang="pt-BR" sz="1300" b="1" dirty="0" smtClean="0"/>
              <a:t>()-&gt;</a:t>
            </a:r>
            <a:r>
              <a:rPr lang="pt-BR" sz="1300" b="1" dirty="0" err="1" smtClean="0"/>
              <a:t>getValorServicos</a:t>
            </a:r>
            <a:r>
              <a:rPr lang="pt-BR" sz="1300" b="1" dirty="0" smtClean="0"/>
              <a:t>() + </a:t>
            </a:r>
            <a:r>
              <a:rPr lang="pt-BR" sz="1300" b="1" dirty="0" err="1" smtClean="0"/>
              <a:t>getCapitalExt</a:t>
            </a:r>
            <a:r>
              <a:rPr lang="pt-BR" sz="1300" b="1" dirty="0" smtClean="0"/>
              <a:t>()-&gt;</a:t>
            </a:r>
            <a:r>
              <a:rPr lang="pt-BR" sz="1300" b="1" dirty="0" err="1" smtClean="0"/>
              <a:t>getCustoContratacao</a:t>
            </a:r>
            <a:r>
              <a:rPr lang="pt-BR" sz="1300" b="1" dirty="0" smtClean="0"/>
              <a:t>();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300" i="1" dirty="0" smtClean="0"/>
              <a:t>    //Amostra e cálculo para os Valores.</a:t>
            </a:r>
            <a:endParaRPr lang="pt-BR" sz="13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smtClean="0"/>
              <a:t>    </a:t>
            </a:r>
            <a:r>
              <a:rPr lang="pt-BR" sz="1300" b="1" dirty="0" err="1" smtClean="0"/>
              <a:t>double</a:t>
            </a:r>
            <a:r>
              <a:rPr lang="pt-BR" sz="1300" b="1" dirty="0" smtClean="0"/>
              <a:t> v1, v2;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smtClean="0"/>
              <a:t>    for (</a:t>
            </a:r>
            <a:r>
              <a:rPr lang="pt-BR" sz="1300" b="1" dirty="0" err="1" smtClean="0"/>
              <a:t>int</a:t>
            </a:r>
            <a:r>
              <a:rPr lang="pt-BR" sz="1300" b="1" dirty="0" smtClean="0"/>
              <a:t> j = 0; j&lt;</a:t>
            </a:r>
            <a:r>
              <a:rPr lang="pt-BR" sz="1300" b="1" dirty="0" err="1" smtClean="0"/>
              <a:t>getValores</a:t>
            </a:r>
            <a:r>
              <a:rPr lang="pt-BR" sz="1300" b="1" dirty="0" smtClean="0"/>
              <a:t>().</a:t>
            </a:r>
            <a:r>
              <a:rPr lang="pt-BR" sz="1300" b="1" dirty="0" err="1" smtClean="0"/>
              <a:t>size</a:t>
            </a:r>
            <a:r>
              <a:rPr lang="pt-BR" sz="1300" b="1" dirty="0" smtClean="0"/>
              <a:t>(); j++){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smtClean="0"/>
              <a:t>        v1 = </a:t>
            </a:r>
            <a:r>
              <a:rPr lang="pt-BR" sz="1300" b="1" dirty="0" err="1" smtClean="0"/>
              <a:t>getValores</a:t>
            </a:r>
            <a:r>
              <a:rPr lang="pt-BR" sz="1300" b="1" dirty="0" smtClean="0"/>
              <a:t>()[j]-&gt;</a:t>
            </a:r>
            <a:r>
              <a:rPr lang="pt-BR" sz="1300" b="1" dirty="0" err="1" smtClean="0"/>
              <a:t>getDistQ</a:t>
            </a:r>
            <a:r>
              <a:rPr lang="pt-BR" sz="1300" b="1" dirty="0" smtClean="0"/>
              <a:t>()-&gt;</a:t>
            </a:r>
            <a:r>
              <a:rPr lang="pt-BR" sz="1300" b="1" dirty="0" err="1" smtClean="0"/>
              <a:t>gerarAleatorio</a:t>
            </a:r>
            <a:r>
              <a:rPr lang="pt-BR" sz="1300" b="1" dirty="0" smtClean="0"/>
              <a:t>();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smtClean="0"/>
              <a:t>        v2 = </a:t>
            </a:r>
            <a:r>
              <a:rPr lang="pt-BR" sz="1300" b="1" dirty="0" err="1" smtClean="0"/>
              <a:t>getValores</a:t>
            </a:r>
            <a:r>
              <a:rPr lang="pt-BR" sz="1300" b="1" dirty="0" smtClean="0"/>
              <a:t>()[j]-&gt;</a:t>
            </a:r>
            <a:r>
              <a:rPr lang="pt-BR" sz="1300" b="1" dirty="0" err="1" smtClean="0"/>
              <a:t>getDistU</a:t>
            </a:r>
            <a:r>
              <a:rPr lang="pt-BR" sz="1300" b="1" dirty="0" smtClean="0"/>
              <a:t>()-&gt;</a:t>
            </a:r>
            <a:r>
              <a:rPr lang="pt-BR" sz="1300" b="1" dirty="0" err="1" smtClean="0"/>
              <a:t>gerarAleatorio</a:t>
            </a:r>
            <a:r>
              <a:rPr lang="pt-BR" sz="1300" b="1" dirty="0" smtClean="0"/>
              <a:t>();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smtClean="0"/>
              <a:t>        </a:t>
            </a:r>
            <a:r>
              <a:rPr lang="pt-BR" sz="1300" b="1" dirty="0" err="1" smtClean="0"/>
              <a:t>vt</a:t>
            </a:r>
            <a:r>
              <a:rPr lang="pt-BR" sz="1300" b="1" dirty="0" smtClean="0"/>
              <a:t> += v1 * v2;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smtClean="0"/>
              <a:t>    }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smtClean="0"/>
              <a:t>    resultados.</a:t>
            </a:r>
            <a:r>
              <a:rPr lang="pt-BR" sz="1300" b="1" dirty="0" err="1" smtClean="0"/>
              <a:t>push_back</a:t>
            </a:r>
            <a:r>
              <a:rPr lang="pt-BR" sz="1300" b="1" dirty="0" smtClean="0"/>
              <a:t>(</a:t>
            </a:r>
            <a:r>
              <a:rPr lang="pt-BR" sz="1300" b="1" dirty="0" err="1" smtClean="0"/>
              <a:t>vt</a:t>
            </a:r>
            <a:r>
              <a:rPr lang="pt-BR" sz="1300" b="1" dirty="0" smtClean="0"/>
              <a:t>);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300" b="1" dirty="0" smtClean="0"/>
              <a:t>}</a:t>
            </a:r>
          </a:p>
          <a:p>
            <a:endParaRPr lang="pt-BR" sz="1300" dirty="0"/>
          </a:p>
        </p:txBody>
      </p:sp>
      <p:sp>
        <p:nvSpPr>
          <p:cNvPr id="10" name="Título 3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pt-BR" dirty="0" smtClean="0"/>
              <a:t>Simulação de Monte Carlo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 de Monte Carlo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Interface Gráfica</a:t>
            </a:r>
          </a:p>
          <a:p>
            <a:r>
              <a:rPr lang="pt-BR" dirty="0" smtClean="0"/>
              <a:t>Diagramas</a:t>
            </a:r>
          </a:p>
          <a:p>
            <a:r>
              <a:rPr lang="pt-BR" dirty="0" smtClean="0"/>
              <a:t>Extrato de Código</a:t>
            </a:r>
          </a:p>
          <a:p>
            <a:r>
              <a:rPr lang="pt-BR" dirty="0" smtClean="0"/>
              <a:t>Considerações e Conclusões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 idx="4294967295"/>
          </p:nvPr>
        </p:nvSpPr>
        <p:spPr>
          <a:xfrm>
            <a:off x="179512" y="1268760"/>
            <a:ext cx="8784976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b="1" dirty="0" smtClean="0"/>
              <a:t>CONSIDERAÇÕES E CONCLUSÕES</a:t>
            </a:r>
          </a:p>
          <a:p>
            <a:r>
              <a:rPr lang="pt-BR" sz="1800" dirty="0" smtClean="0"/>
              <a:t>Projeto entregue com todos os requisitos atendidos;</a:t>
            </a:r>
          </a:p>
          <a:p>
            <a:r>
              <a:rPr lang="pt-BR" sz="1800" dirty="0" smtClean="0"/>
              <a:t>Linguagem C++ exigente, </a:t>
            </a:r>
            <a:r>
              <a:rPr lang="pt-BR" sz="1800" dirty="0" err="1" smtClean="0"/>
              <a:t>wxWidgets</a:t>
            </a:r>
            <a:r>
              <a:rPr lang="pt-BR" sz="1800" dirty="0" smtClean="0"/>
              <a:t> complexo...</a:t>
            </a:r>
          </a:p>
          <a:p>
            <a:r>
              <a:rPr lang="pt-BR" sz="1800" dirty="0" smtClean="0"/>
              <a:t>Custo homem/hora de 88hh sendo 18% (</a:t>
            </a:r>
            <a:r>
              <a:rPr lang="pt-BR" sz="1800" dirty="0" err="1" smtClean="0"/>
              <a:t>lev</a:t>
            </a:r>
            <a:r>
              <a:rPr lang="pt-BR" sz="1800" dirty="0" smtClean="0"/>
              <a:t>. de  </a:t>
            </a:r>
            <a:r>
              <a:rPr lang="pt-BR" sz="1800" dirty="0" err="1" smtClean="0"/>
              <a:t>req</a:t>
            </a:r>
            <a:r>
              <a:rPr lang="pt-BR" sz="1800" dirty="0" smtClean="0"/>
              <a:t>. e análise), 23% UI, e 59 codificação;</a:t>
            </a:r>
          </a:p>
          <a:p>
            <a:r>
              <a:rPr lang="pt-BR" sz="1800" dirty="0" smtClean="0"/>
              <a:t>Potencial de </a:t>
            </a:r>
            <a:r>
              <a:rPr lang="pt-BR" sz="1800" dirty="0" err="1" smtClean="0"/>
              <a:t>escalabilidade</a:t>
            </a:r>
            <a:r>
              <a:rPr lang="pt-BR" sz="1800" dirty="0" smtClean="0"/>
              <a:t>;</a:t>
            </a:r>
          </a:p>
          <a:p>
            <a:r>
              <a:rPr lang="pt-BR" sz="1800" dirty="0" smtClean="0"/>
              <a:t>Possibilidade de empregar SMC  integrado à AVEF, calculando os valores prováveis para despesas, receitas e cap. ext.;</a:t>
            </a:r>
          </a:p>
          <a:p>
            <a:r>
              <a:rPr lang="pt-BR" sz="1800" dirty="0" smtClean="0"/>
              <a:t>Limitações:</a:t>
            </a:r>
          </a:p>
          <a:p>
            <a:pPr lvl="1"/>
            <a:r>
              <a:rPr lang="pt-BR" sz="1800" dirty="0" smtClean="0"/>
              <a:t>Limite de 50 registros de despesa e/ou receita;</a:t>
            </a:r>
          </a:p>
          <a:p>
            <a:pPr lvl="1"/>
            <a:r>
              <a:rPr lang="pt-BR" sz="1800" dirty="0" smtClean="0"/>
              <a:t>Variação </a:t>
            </a:r>
            <a:r>
              <a:rPr lang="pt-BR" sz="1800" dirty="0" err="1" smtClean="0"/>
              <a:t>pseudorandômica</a:t>
            </a:r>
            <a:r>
              <a:rPr lang="pt-BR" sz="1800" dirty="0" smtClean="0"/>
              <a:t>;</a:t>
            </a:r>
          </a:p>
          <a:p>
            <a:r>
              <a:rPr lang="pt-BR" sz="1800" dirty="0" smtClean="0"/>
              <a:t>Melhorias possíveis:</a:t>
            </a:r>
          </a:p>
          <a:p>
            <a:pPr lvl="1"/>
            <a:r>
              <a:rPr lang="pt-BR" sz="1800" dirty="0" smtClean="0"/>
              <a:t>Multi </a:t>
            </a:r>
            <a:r>
              <a:rPr lang="pt-BR" sz="1800" i="1" dirty="0" smtClean="0"/>
              <a:t>threads;</a:t>
            </a:r>
            <a:endParaRPr lang="pt-BR" sz="1800" dirty="0" smtClean="0"/>
          </a:p>
          <a:p>
            <a:pPr lvl="1"/>
            <a:r>
              <a:rPr lang="pt-BR" sz="1800" dirty="0" smtClean="0"/>
              <a:t>Uso de </a:t>
            </a:r>
            <a:r>
              <a:rPr lang="pt-BR" sz="1800" i="1" dirty="0" err="1" smtClean="0"/>
              <a:t>templates</a:t>
            </a:r>
            <a:r>
              <a:rPr lang="pt-BR" sz="1800" dirty="0" smtClean="0"/>
              <a:t>;</a:t>
            </a:r>
          </a:p>
          <a:p>
            <a:pPr lvl="1"/>
            <a:r>
              <a:rPr lang="pt-BR" sz="1800" dirty="0" smtClean="0"/>
              <a:t>Classes estáticas;</a:t>
            </a:r>
          </a:p>
          <a:p>
            <a:pPr lvl="1"/>
            <a:r>
              <a:rPr lang="pt-BR" sz="1800" dirty="0" smtClean="0"/>
              <a:t>Padrão de Projeto </a:t>
            </a:r>
            <a:r>
              <a:rPr lang="pt-BR" sz="1800" dirty="0" err="1" smtClean="0"/>
              <a:t>Iterator</a:t>
            </a:r>
            <a:r>
              <a:rPr lang="pt-BR" sz="1800" dirty="0" smtClean="0"/>
              <a:t>.</a:t>
            </a:r>
          </a:p>
          <a:p>
            <a:pPr>
              <a:buNone/>
            </a:pPr>
            <a:endParaRPr lang="pt-BR" sz="1300" dirty="0" smtClean="0"/>
          </a:p>
        </p:txBody>
      </p:sp>
      <p:sp>
        <p:nvSpPr>
          <p:cNvPr id="10" name="Título 3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pt-BR" dirty="0" smtClean="0"/>
              <a:t>Simulação de Monte Carlo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 de Monte Carlo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Interface Gráfica</a:t>
            </a:r>
          </a:p>
          <a:p>
            <a:r>
              <a:rPr lang="pt-BR" dirty="0" smtClean="0"/>
              <a:t>Diagrama de </a:t>
            </a:r>
            <a:r>
              <a:rPr lang="pt-BR" dirty="0" smtClean="0"/>
              <a:t>Classes</a:t>
            </a:r>
          </a:p>
          <a:p>
            <a:r>
              <a:rPr lang="pt-BR" dirty="0" smtClean="0"/>
              <a:t>Extrato de Código</a:t>
            </a:r>
          </a:p>
          <a:p>
            <a:r>
              <a:rPr lang="pt-BR" dirty="0" smtClean="0"/>
              <a:t>Considerações e Conclusões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 de Monte Carlo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 de Monte Carlo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Fundamentação teórica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 de Monte Carlo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Interface Gráfica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pt-BR" dirty="0" smtClean="0"/>
              <a:t>Simulação de Monte Carlo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 de Monte Carlo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Interface Gráfica</a:t>
            </a:r>
          </a:p>
          <a:p>
            <a:r>
              <a:rPr lang="pt-BR" dirty="0" smtClean="0"/>
              <a:t>Diagramas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60848"/>
            <a:ext cx="5143078" cy="365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 de Monte Carlo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131</TotalTime>
  <Words>395</Words>
  <Application>Microsoft Office PowerPoint</Application>
  <PresentationFormat>Apresentação na tela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Cívico</vt:lpstr>
      <vt:lpstr>Simulação de Monte Carlo</vt:lpstr>
      <vt:lpstr>Simulação de Monte Carlo</vt:lpstr>
      <vt:lpstr>Simulação de Monte Carlo</vt:lpstr>
      <vt:lpstr>Simulação de Monte Carlo</vt:lpstr>
      <vt:lpstr>Simulação de Monte Carlo</vt:lpstr>
      <vt:lpstr>Simulação de Monte Carlo</vt:lpstr>
      <vt:lpstr>Simulação de Monte Carlo</vt:lpstr>
      <vt:lpstr>Simulação de Monte Carlo</vt:lpstr>
      <vt:lpstr>Slide 9</vt:lpstr>
      <vt:lpstr>Slide 10</vt:lpstr>
      <vt:lpstr>Simulação de Monte Carlo</vt:lpstr>
      <vt:lpstr>Simulação de Monte Carlo</vt:lpstr>
      <vt:lpstr>Simulação de Monte Carlo</vt:lpstr>
      <vt:lpstr>Simulação de Monte Carlo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de Monte Carlo</dc:title>
  <dc:creator>Cesar Rafael Lopes</dc:creator>
  <cp:lastModifiedBy>Cesar Rafael Lopes</cp:lastModifiedBy>
  <cp:revision>18</cp:revision>
  <dcterms:created xsi:type="dcterms:W3CDTF">2019-04-18T13:16:08Z</dcterms:created>
  <dcterms:modified xsi:type="dcterms:W3CDTF">2019-05-14T02:34:05Z</dcterms:modified>
</cp:coreProperties>
</file>