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08" r:id="rId2"/>
    <p:sldId id="282" r:id="rId3"/>
    <p:sldId id="310" r:id="rId4"/>
    <p:sldId id="345" r:id="rId5"/>
    <p:sldId id="346" r:id="rId6"/>
    <p:sldId id="370" r:id="rId7"/>
    <p:sldId id="347" r:id="rId8"/>
    <p:sldId id="369" r:id="rId9"/>
    <p:sldId id="348" r:id="rId10"/>
    <p:sldId id="361" r:id="rId11"/>
    <p:sldId id="362" r:id="rId12"/>
    <p:sldId id="355" r:id="rId13"/>
    <p:sldId id="371" r:id="rId14"/>
    <p:sldId id="350" r:id="rId15"/>
    <p:sldId id="364" r:id="rId16"/>
    <p:sldId id="356" r:id="rId17"/>
    <p:sldId id="352" r:id="rId18"/>
    <p:sldId id="353" r:id="rId19"/>
    <p:sldId id="344" r:id="rId20"/>
    <p:sldId id="328" r:id="rId21"/>
    <p:sldId id="365" r:id="rId22"/>
    <p:sldId id="354" r:id="rId23"/>
    <p:sldId id="357" r:id="rId24"/>
    <p:sldId id="358" r:id="rId25"/>
    <p:sldId id="359" r:id="rId26"/>
    <p:sldId id="366" r:id="rId27"/>
    <p:sldId id="368" r:id="rId28"/>
    <p:sldId id="367" r:id="rId29"/>
  </p:sldIdLst>
  <p:sldSz cx="9144000" cy="6858000" type="screen4x3"/>
  <p:notesSz cx="7315200" cy="9601200"/>
  <p:defaultTextStyle>
    <a:defPPr>
      <a:defRPr lang="de-A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691"/>
    <a:srgbClr val="B7AD66"/>
    <a:srgbClr val="0066CC"/>
    <a:srgbClr val="3366FF"/>
    <a:srgbClr val="FF3300"/>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7" autoAdjust="0"/>
    <p:restoredTop sz="88739" autoAdjust="0"/>
  </p:normalViewPr>
  <p:slideViewPr>
    <p:cSldViewPr>
      <p:cViewPr varScale="1">
        <p:scale>
          <a:sx n="63" d="100"/>
          <a:sy n="63" d="100"/>
        </p:scale>
        <p:origin x="77" y="6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defRPr sz="1300"/>
            </a:lvl1pPr>
          </a:lstStyle>
          <a:p>
            <a:pPr>
              <a:defRPr/>
            </a:pPr>
            <a:endParaRPr lang="de-AT"/>
          </a:p>
        </p:txBody>
      </p:sp>
      <p:sp>
        <p:nvSpPr>
          <p:cNvPr id="43011" name="Rectangle 3"/>
          <p:cNvSpPr>
            <a:spLocks noGrp="1" noChangeArrowheads="1"/>
          </p:cNvSpPr>
          <p:nvPr>
            <p:ph type="dt" sz="quarter" idx="1"/>
          </p:nvPr>
        </p:nvSpPr>
        <p:spPr bwMode="auto">
          <a:xfrm>
            <a:off x="414528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a:defRPr sz="1300"/>
            </a:lvl1pPr>
          </a:lstStyle>
          <a:p>
            <a:pPr>
              <a:defRPr/>
            </a:pPr>
            <a:endParaRPr lang="de-AT"/>
          </a:p>
        </p:txBody>
      </p:sp>
      <p:sp>
        <p:nvSpPr>
          <p:cNvPr id="43012" name="Rectangle 4"/>
          <p:cNvSpPr>
            <a:spLocks noGrp="1" noChangeArrowheads="1"/>
          </p:cNvSpPr>
          <p:nvPr>
            <p:ph type="ftr" sz="quarter" idx="2"/>
          </p:nvPr>
        </p:nvSpPr>
        <p:spPr bwMode="auto">
          <a:xfrm>
            <a:off x="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defRPr sz="1300"/>
            </a:lvl1pPr>
          </a:lstStyle>
          <a:p>
            <a:pPr>
              <a:defRPr/>
            </a:pPr>
            <a:endParaRPr lang="de-AT"/>
          </a:p>
        </p:txBody>
      </p:sp>
      <p:sp>
        <p:nvSpPr>
          <p:cNvPr id="43013" name="Rectangle 5"/>
          <p:cNvSpPr>
            <a:spLocks noGrp="1" noChangeArrowheads="1"/>
          </p:cNvSpPr>
          <p:nvPr>
            <p:ph type="sldNum" sz="quarter" idx="3"/>
          </p:nvPr>
        </p:nvSpPr>
        <p:spPr bwMode="auto">
          <a:xfrm>
            <a:off x="414528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a:defRPr sz="1300"/>
            </a:lvl1pPr>
          </a:lstStyle>
          <a:p>
            <a:pPr>
              <a:defRPr/>
            </a:pPr>
            <a:fld id="{A0083A09-D07F-494D-88E7-A2A2125AD958}" type="slidenum">
              <a:rPr lang="de-AT"/>
              <a:pPr>
                <a:defRPr/>
              </a:pPr>
              <a:t>‹Nr.›</a:t>
            </a:fld>
            <a:endParaRPr lang="de-AT"/>
          </a:p>
        </p:txBody>
      </p:sp>
    </p:spTree>
    <p:extLst>
      <p:ext uri="{BB962C8B-B14F-4D97-AF65-F5344CB8AC3E}">
        <p14:creationId xmlns:p14="http://schemas.microsoft.com/office/powerpoint/2010/main" val="8324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defRPr sz="1300"/>
            </a:lvl1pPr>
          </a:lstStyle>
          <a:p>
            <a:pPr>
              <a:defRPr/>
            </a:pPr>
            <a:endParaRPr lang="de-AT"/>
          </a:p>
        </p:txBody>
      </p:sp>
      <p:sp>
        <p:nvSpPr>
          <p:cNvPr id="18435" name="Rectangle 3"/>
          <p:cNvSpPr>
            <a:spLocks noGrp="1" noChangeArrowheads="1"/>
          </p:cNvSpPr>
          <p:nvPr>
            <p:ph type="dt" idx="1"/>
          </p:nvPr>
        </p:nvSpPr>
        <p:spPr bwMode="auto">
          <a:xfrm>
            <a:off x="414528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a:defRPr sz="1300"/>
            </a:lvl1pPr>
          </a:lstStyle>
          <a:p>
            <a:pPr>
              <a:defRPr/>
            </a:pPr>
            <a:endParaRPr lang="de-AT"/>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75360" y="4560570"/>
            <a:ext cx="5364480" cy="4320540"/>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de-AT" noProof="0" smtClean="0"/>
              <a:t>Klicken Sie, um die Formate des Vorlagentextes zu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18438" name="Rectangle 6"/>
          <p:cNvSpPr>
            <a:spLocks noGrp="1" noChangeArrowheads="1"/>
          </p:cNvSpPr>
          <p:nvPr>
            <p:ph type="ftr" sz="quarter" idx="4"/>
          </p:nvPr>
        </p:nvSpPr>
        <p:spPr bwMode="auto">
          <a:xfrm>
            <a:off x="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defRPr sz="1300"/>
            </a:lvl1pPr>
          </a:lstStyle>
          <a:p>
            <a:pPr>
              <a:defRPr/>
            </a:pPr>
            <a:endParaRPr lang="de-AT"/>
          </a:p>
        </p:txBody>
      </p:sp>
      <p:sp>
        <p:nvSpPr>
          <p:cNvPr id="18439" name="Rectangle 7"/>
          <p:cNvSpPr>
            <a:spLocks noGrp="1" noChangeArrowheads="1"/>
          </p:cNvSpPr>
          <p:nvPr>
            <p:ph type="sldNum" sz="quarter" idx="5"/>
          </p:nvPr>
        </p:nvSpPr>
        <p:spPr bwMode="auto">
          <a:xfrm>
            <a:off x="414528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a:defRPr sz="1300"/>
            </a:lvl1pPr>
          </a:lstStyle>
          <a:p>
            <a:pPr>
              <a:defRPr/>
            </a:pPr>
            <a:fld id="{3BABC9D1-C029-4458-98AC-CDDC787B505E}" type="slidenum">
              <a:rPr lang="de-AT"/>
              <a:pPr>
                <a:defRPr/>
              </a:pPr>
              <a:t>‹Nr.›</a:t>
            </a:fld>
            <a:endParaRPr lang="de-AT"/>
          </a:p>
        </p:txBody>
      </p:sp>
    </p:spTree>
    <p:extLst>
      <p:ext uri="{BB962C8B-B14F-4D97-AF65-F5344CB8AC3E}">
        <p14:creationId xmlns:p14="http://schemas.microsoft.com/office/powerpoint/2010/main" val="28361716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6AF23683-6259-417A-83B3-99E7BDFE61EB}" type="slidenum">
              <a:rPr lang="de-AT" altLang="de-DE" smtClean="0"/>
              <a:pPr/>
              <a:t>1</a:t>
            </a:fld>
            <a:endParaRPr lang="de-AT" altLang="de-DE"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de-DE" dirty="0" smtClean="0">
                <a:latin typeface="Arial" charset="0"/>
              </a:rPr>
              <a:t>This presentation has been prepared by the Inland ENC Harmonization Group in order to explain the concept of Inland ENCs and the status of the Harmonization Group.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4152748D-04D2-43D0-8E3E-F1D480C8F5D4}" type="slidenum">
              <a:rPr lang="de-AT" altLang="de-DE" smtClean="0"/>
              <a:pPr/>
              <a:t>10</a:t>
            </a:fld>
            <a:endParaRPr lang="de-AT" altLang="de-D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 most important tool of the harmonization process is the Encoding Guide for Inland ENCs. It ensures a common understanding and the same encoding in different areas. This Encoding Guide replaces the section “Use of the object catalogue” of the S-57 standard.</a:t>
            </a:r>
          </a:p>
          <a:p>
            <a:pPr eaLnBrk="1" hangingPunct="1"/>
            <a:r>
              <a:rPr lang="en-GB" altLang="de-DE" sz="1100" dirty="0" smtClean="0">
                <a:latin typeface="Arial" charset="0"/>
                <a:cs typeface="Times New Roman" pitchFamily="18" charset="0"/>
              </a:rPr>
              <a:t>Here is an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E3FEFBCF-FE93-4BD8-9E95-0E6A081479B0}" type="slidenum">
              <a:rPr lang="de-AT" altLang="de-DE" smtClean="0"/>
              <a:pPr/>
              <a:t>11</a:t>
            </a:fld>
            <a:endParaRPr lang="de-AT" altLang="de-D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de-DE" smtClean="0"/>
              <a:t>As you can see, the Encoding Guide contains rules for the encoding of real world objects, as for example bridges with bridge arches. It provides a description and a picture of the real world object to prevent misinterpretations. It provides a picture of the correct display in an Inland ENC and detailed Coding Instructions. The third column is listing the objects, attributes and attribute values that have to be used to encode this object.</a:t>
            </a:r>
          </a:p>
          <a:p>
            <a:pPr eaLnBrk="1" hangingPunct="1"/>
            <a:r>
              <a:rPr lang="en-US" altLang="de-DE" smtClean="0"/>
              <a:t>The already existing Encoding Guide of the USACE was used as a basis and the European partners used the template to explain their way of encoding. Then we discussed the different approaches and agreed on a common approach. The same method was used later for the Russian and Brazilian Inland ENCs. The harmonized Encoding Guide is now the basis for chart production in all these regions.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45BAE80F-EA5A-4480-87A0-0428B96828AD}" type="slidenum">
              <a:rPr lang="de-AT" altLang="de-DE" smtClean="0"/>
              <a:pPr/>
              <a:t>12</a:t>
            </a:fld>
            <a:endParaRPr lang="de-AT" altLang="de-D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Another difference between maritime S-57 ENCs and Inland ENCs are the “usages”. S-57 is defining 6 usages ranging from overview to berthing. But Inland ENCs are normally used in bigger scales then the S-57 ENCs for usage 6, berthing. Therefore we have introduced additional usages</a:t>
            </a:r>
          </a:p>
          <a:p>
            <a:pPr eaLnBrk="1" hangingPunct="1"/>
            <a:r>
              <a:rPr lang="en-GB" altLang="de-DE" sz="1100" dirty="0" smtClean="0">
                <a:latin typeface="Arial" charset="0"/>
                <a:cs typeface="Times New Roman" pitchFamily="18" charset="0"/>
              </a:rPr>
              <a:t>7 – river</a:t>
            </a:r>
          </a:p>
          <a:p>
            <a:pPr eaLnBrk="1" hangingPunct="1"/>
            <a:r>
              <a:rPr lang="en-GB" altLang="de-DE" sz="1100" dirty="0" smtClean="0">
                <a:latin typeface="Arial" charset="0"/>
                <a:cs typeface="Times New Roman" pitchFamily="18" charset="0"/>
              </a:rPr>
              <a:t>8 – river harbour and</a:t>
            </a:r>
          </a:p>
          <a:p>
            <a:pPr eaLnBrk="1" hangingPunct="1"/>
            <a:r>
              <a:rPr lang="en-GB" altLang="de-DE" sz="1100" dirty="0" smtClean="0">
                <a:latin typeface="Arial" charset="0"/>
                <a:cs typeface="Times New Roman" pitchFamily="18" charset="0"/>
              </a:rPr>
              <a:t>9 – river berthing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4846C12C-4611-42CB-8F57-B59524285E82}" type="slidenum">
              <a:rPr lang="de-AT" altLang="de-DE" smtClean="0"/>
              <a:pPr/>
              <a:t>13</a:t>
            </a:fld>
            <a:endParaRPr lang="de-AT" altLang="de-DE"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Another difference between maritime S-57 ENCs and Inland ENCs are the “usages”. S-57 is defining 6 usages ranging from overview to berthing. But Inland ENCs are normally used in bigger scales then the S-57 ENCs for usage 6, berthing. Therefore we have introduced additional usages</a:t>
            </a:r>
          </a:p>
          <a:p>
            <a:pPr eaLnBrk="1" hangingPunct="1"/>
            <a:r>
              <a:rPr lang="en-GB" altLang="de-DE" sz="1100" dirty="0" smtClean="0">
                <a:latin typeface="Arial" charset="0"/>
                <a:cs typeface="Times New Roman" pitchFamily="18" charset="0"/>
              </a:rPr>
              <a:t>7 – river</a:t>
            </a:r>
          </a:p>
          <a:p>
            <a:pPr eaLnBrk="1" hangingPunct="1"/>
            <a:r>
              <a:rPr lang="en-GB" altLang="de-DE" sz="1100" dirty="0" smtClean="0">
                <a:latin typeface="Arial" charset="0"/>
                <a:cs typeface="Times New Roman" pitchFamily="18" charset="0"/>
              </a:rPr>
              <a:t>8 – river harbour and</a:t>
            </a:r>
          </a:p>
          <a:p>
            <a:pPr eaLnBrk="1" hangingPunct="1"/>
            <a:r>
              <a:rPr lang="en-GB" altLang="de-DE" sz="1100" dirty="0" smtClean="0">
                <a:latin typeface="Arial" charset="0"/>
                <a:cs typeface="Times New Roman" pitchFamily="18" charset="0"/>
              </a:rPr>
              <a:t>9 – river berthing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959F88CC-110C-49FF-9601-D5E19583F7D3}" type="slidenum">
              <a:rPr lang="de-AT" altLang="de-DE" smtClean="0"/>
              <a:pPr/>
              <a:t>14</a:t>
            </a:fld>
            <a:endParaRPr lang="de-AT" altLang="de-DE"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While the </a:t>
            </a:r>
            <a:r>
              <a:rPr lang="en-GB" altLang="de-DE" sz="1100" dirty="0" err="1" smtClean="0">
                <a:latin typeface="Arial" charset="0"/>
                <a:cs typeface="Times New Roman" pitchFamily="18" charset="0"/>
              </a:rPr>
              <a:t>Hydrographic</a:t>
            </a:r>
            <a:r>
              <a:rPr lang="en-GB" altLang="de-DE" sz="1100" dirty="0" smtClean="0">
                <a:latin typeface="Arial" charset="0"/>
                <a:cs typeface="Times New Roman" pitchFamily="18" charset="0"/>
              </a:rPr>
              <a:t> Offices are the only official chart producers in the maritime world, there are some areas in inland navigation, where different authorities are responsible for the maintenance of the waterway (including the related chart production) and for traffic regulations (including the information on buoys, beacons, notice marks, signals, restricted areas and so on). This was the first reason to develop overlay cells.</a:t>
            </a:r>
          </a:p>
          <a:p>
            <a:pPr eaLnBrk="1" hangingPunct="1"/>
            <a:r>
              <a:rPr lang="en-GB" altLang="de-DE" sz="1100" dirty="0" smtClean="0">
                <a:latin typeface="Arial" charset="0"/>
                <a:cs typeface="Times New Roman" pitchFamily="18" charset="0"/>
              </a:rPr>
              <a:t>But there is another important reason: depth information is extremely important on inland waterways. An under keel clearance of 50 cm is normal. But there are areas where the depth is changing rapidly. It is therefore necessary to update the depth information much more frequently than the rest of the information in an Inland ENC. </a:t>
            </a:r>
          </a:p>
          <a:p>
            <a:pPr eaLnBrk="1" hangingPunct="1"/>
            <a:r>
              <a:rPr lang="en-GB" altLang="de-DE" sz="1100" dirty="0" smtClean="0">
                <a:latin typeface="Arial" charset="0"/>
                <a:cs typeface="Times New Roman" pitchFamily="18" charset="0"/>
              </a:rPr>
              <a:t>The overlay concept allows to provide an cell, which is only containing updated depth information. (all objects that are situated within the waterway, e.g. buoys or bridges, have to be placed in an overlay cell and are therefore not “covered” by the depth-cell, but shown on top of the updated depth information.)</a:t>
            </a:r>
          </a:p>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1D28D63B-FBD2-490B-A249-8E2C69ED6A93}" type="slidenum">
              <a:rPr lang="de-AT" altLang="de-DE" smtClean="0"/>
              <a:pPr/>
              <a:t>15</a:t>
            </a:fld>
            <a:endParaRPr lang="de-AT" altLang="de-DE"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How does this work?</a:t>
            </a:r>
          </a:p>
          <a:p>
            <a:pPr eaLnBrk="1" hangingPunct="1"/>
            <a:r>
              <a:rPr lang="en-GB" altLang="de-DE" sz="1100" dirty="0" smtClean="0">
                <a:latin typeface="Arial" charset="0"/>
                <a:cs typeface="Times New Roman" pitchFamily="18" charset="0"/>
              </a:rPr>
              <a:t>Overlay cells may not contain “skin of the earth objects”. (All skin of the earth objects have to be in the base cell.)</a:t>
            </a:r>
          </a:p>
          <a:p>
            <a:pPr eaLnBrk="1" hangingPunct="1"/>
            <a:r>
              <a:rPr lang="en-GB" altLang="de-DE" sz="1100" dirty="0" smtClean="0">
                <a:latin typeface="Arial" charset="0"/>
                <a:cs typeface="Times New Roman" pitchFamily="18" charset="0"/>
              </a:rPr>
              <a:t>The overlay cells are displayed together with Inland ENCs of usage 1 to 9.</a:t>
            </a:r>
          </a:p>
          <a:p>
            <a:pPr eaLnBrk="1" hangingPunct="1"/>
            <a:r>
              <a:rPr lang="en-GB" altLang="de-DE" sz="1100" dirty="0" smtClean="0">
                <a:latin typeface="Arial" charset="0"/>
                <a:cs typeface="Times New Roman" pitchFamily="18" charset="0"/>
              </a:rPr>
              <a:t>The application uses the display priorities to compose the display in the correct way.</a:t>
            </a:r>
          </a:p>
          <a:p>
            <a:pPr eaLnBrk="1" hangingPunct="1"/>
            <a:r>
              <a:rPr lang="en-GB" altLang="de-DE" sz="1100" dirty="0" smtClean="0">
                <a:latin typeface="Arial" charset="0"/>
                <a:cs typeface="Times New Roman" pitchFamily="18" charset="0"/>
              </a:rPr>
              <a:t>In this example here you can see an Inland ENC which is containing all the topographic information. The overlay cell is containing all the information which is related to traffic regulations (buoys, beacons, notice marks, restricted areas). The two layers are combined to one image which is containing all the information. The user does not see any difference compared to a picture which is derived from a single ENC.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F6709665-A309-4826-AAA5-CE2F83210E6C}" type="slidenum">
              <a:rPr lang="de-AT" altLang="de-DE" smtClean="0"/>
              <a:pPr/>
              <a:t>16</a:t>
            </a:fld>
            <a:endParaRPr lang="de-AT" altLang="de-DE"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You have seen now, why maritime ENCs are not sufficient for inland waterways and you have seen the main differences between Inland ENCs and maritime ENCs. The result of this development is a Product Specification for Inland ENCs, which is based on the S-57 Product Specification of IHO.</a:t>
            </a:r>
          </a:p>
          <a:p>
            <a:pPr eaLnBrk="1" hangingPunct="1"/>
            <a:r>
              <a:rPr lang="en-GB" altLang="de-DE" sz="1100" dirty="0" smtClean="0">
                <a:latin typeface="Arial" charset="0"/>
                <a:cs typeface="Times New Roman" pitchFamily="18" charset="0"/>
              </a:rPr>
              <a:t>This Product Specification for Inland ENCs contains the necessary amendments to enable the encoding of the additional features for inland waterways. </a:t>
            </a:r>
          </a:p>
          <a:p>
            <a:pPr eaLnBrk="1" hangingPunct="1"/>
            <a:r>
              <a:rPr lang="en-GB" altLang="de-DE" sz="1100" dirty="0" smtClean="0">
                <a:latin typeface="Arial" charset="0"/>
                <a:cs typeface="Times New Roman" pitchFamily="18" charset="0"/>
              </a:rPr>
              <a:t>It describes the differences, for example in the cell header, that identify the cell as an Inland ENC, the usage, and so on.</a:t>
            </a:r>
          </a:p>
          <a:p>
            <a:pPr eaLnBrk="1" hangingPunct="1"/>
            <a:r>
              <a:rPr lang="en-GB" altLang="de-DE" sz="1100" dirty="0" smtClean="0">
                <a:latin typeface="Arial" charset="0"/>
                <a:cs typeface="Times New Roman" pitchFamily="18" charset="0"/>
              </a:rPr>
              <a:t>( the Product Specification is containing the Feature Catalogue for Inland ENCs and the Encoding Guide for Inland ENCs)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61A648DA-D597-4C38-AA64-542FB2B6591E}" type="slidenum">
              <a:rPr lang="de-AT" altLang="de-DE" smtClean="0"/>
              <a:pPr/>
              <a:t>17</a:t>
            </a:fld>
            <a:endParaRPr lang="de-AT" altLang="de-DE"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Let me present the latest development regarding depth data and water level information, which is partly outside the Product Specification:</a:t>
            </a:r>
          </a:p>
          <a:p>
            <a:pPr eaLnBrk="1" hangingPunct="1"/>
            <a:r>
              <a:rPr lang="en-GB" altLang="de-DE" sz="1100" dirty="0" smtClean="0">
                <a:latin typeface="Arial" charset="0"/>
                <a:cs typeface="Times New Roman" pitchFamily="18" charset="0"/>
              </a:rPr>
              <a:t>Depth data in Inland ENCs is not referred to a horizontal reference level, but to a sloped and non-linear reference water level ( as for example the “reference low water level” as defined by the Danube Commission).</a:t>
            </a:r>
          </a:p>
          <a:p>
            <a:pPr eaLnBrk="1" hangingPunct="1"/>
            <a:r>
              <a:rPr lang="en-GB" altLang="de-DE" sz="1100" dirty="0" smtClean="0">
                <a:latin typeface="Arial" charset="0"/>
                <a:cs typeface="Times New Roman" pitchFamily="18" charset="0"/>
              </a:rPr>
              <a:t>The actual water level can not be determined by tide tables, but is completely irregular and has to be derived from gauges.</a:t>
            </a:r>
          </a:p>
          <a:p>
            <a:pPr eaLnBrk="1" hangingPunct="1"/>
            <a:r>
              <a:rPr lang="en-GB" altLang="de-DE" sz="1100" dirty="0" smtClean="0">
                <a:latin typeface="Arial" charset="0"/>
                <a:cs typeface="Times New Roman" pitchFamily="18" charset="0"/>
              </a:rPr>
              <a:t>Due to variations in the cross sections and the slope of the bottom of a river and dynamic influences different water levels are not parallel to one another.</a:t>
            </a:r>
          </a:p>
          <a:p>
            <a:pPr eaLnBrk="1" hangingPunct="1"/>
            <a:r>
              <a:rPr lang="en-GB" altLang="de-DE" sz="1100" dirty="0" smtClean="0">
                <a:latin typeface="Arial" charset="0"/>
                <a:cs typeface="Times New Roman" pitchFamily="18" charset="0"/>
              </a:rPr>
              <a:t>Therefore we need sophisticated water level models to calculate the actual water level and the actual depth at a specific point of the waterway at a specific moment.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96B3DF01-1A2E-4FA5-AAB6-4D3463DFB67E}" type="slidenum">
              <a:rPr lang="de-AT" altLang="de-DE" smtClean="0"/>
              <a:pPr/>
              <a:t>18</a:t>
            </a:fld>
            <a:endParaRPr lang="de-AT" altLang="de-DE"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There are so many different water level models and these models have so many different input values (including for example the throughput of the turbines of hydroelectric power stations and the positions of weirs, the amount of rainfall in a specific area, and so on) that it is not possible to include all these models in the on-board applications.</a:t>
            </a:r>
          </a:p>
          <a:p>
            <a:pPr eaLnBrk="1" hangingPunct="1"/>
            <a:r>
              <a:rPr lang="en-GB" altLang="de-DE" sz="1100" dirty="0" smtClean="0">
                <a:latin typeface="Arial" charset="0"/>
                <a:cs typeface="Times New Roman" pitchFamily="18" charset="0"/>
              </a:rPr>
              <a:t>Therefore we have developed a standardized data exchange format to transmit the results which are derived from the water level models (on land) to the on-board applications.</a:t>
            </a:r>
          </a:p>
          <a:p>
            <a:pPr eaLnBrk="1" hangingPunct="1"/>
            <a:endParaRPr lang="en-GB" altLang="de-DE" sz="1100" dirty="0" smtClean="0">
              <a:latin typeface="Arial" charset="0"/>
              <a:cs typeface="Times New Roman" pitchFamily="18" charset="0"/>
            </a:endParaRPr>
          </a:p>
          <a:p>
            <a:pPr eaLnBrk="1" hangingPunct="1"/>
            <a:r>
              <a:rPr lang="en-GB" altLang="de-DE" sz="1100" dirty="0" smtClean="0">
                <a:latin typeface="Arial" charset="0"/>
                <a:cs typeface="Times New Roman" pitchFamily="18" charset="0"/>
              </a:rPr>
              <a:t>This information can then be used to display the actual water depth in the Electronic Chart Display and Information System (Inland ECDIS or Inland ECS) without changing the Inland ENC itself.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82E8185E-9FF3-4066-AE06-C749C770A18A}" type="slidenum">
              <a:rPr lang="de-AT" altLang="de-DE" smtClean="0"/>
              <a:pPr/>
              <a:t>19</a:t>
            </a:fld>
            <a:endParaRPr lang="de-AT" altLang="de-DE"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Now let me introduce the Inland ENC Harmonization Group (IEHG):</a:t>
            </a:r>
          </a:p>
          <a:p>
            <a:pPr eaLnBrk="1" hangingPunct="1"/>
            <a:r>
              <a:rPr lang="en-GB" altLang="de-DE" sz="600" b="1" dirty="0" smtClean="0">
                <a:latin typeface="Arial" charset="0"/>
              </a:rPr>
              <a:t>The Objective of IEHG</a:t>
            </a:r>
            <a:r>
              <a:rPr lang="en-GB" altLang="de-DE" sz="600" dirty="0" smtClean="0">
                <a:latin typeface="Arial" charset="0"/>
              </a:rPr>
              <a:t> is to develop and to maintain a harmonized standard for Inland Electronic Navigational Charts (IENCs) suitable for inland navigation that is based on the standards of IHO for ‘maritime’ ENC</a:t>
            </a:r>
            <a:br>
              <a:rPr lang="en-GB" altLang="de-DE" sz="600" dirty="0" smtClean="0">
                <a:latin typeface="Arial" charset="0"/>
              </a:rPr>
            </a:br>
            <a:r>
              <a:rPr lang="en-GB" altLang="de-DE" sz="600" b="1" dirty="0" smtClean="0">
                <a:latin typeface="Arial" charset="0"/>
              </a:rPr>
              <a:t>The Goal</a:t>
            </a:r>
            <a:r>
              <a:rPr lang="en-GB" altLang="de-DE" sz="600" dirty="0" smtClean="0">
                <a:latin typeface="Arial"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dirty="0" smtClean="0">
                <a:latin typeface="Arial" charset="0"/>
              </a:rPr>
              <a:t>It is further intended that IENC standards meet the basic needs for Inland ENC applications, worldwide.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08629BB1-C586-4E5B-9BED-B8CD2E7A40DA}" type="slidenum">
              <a:rPr lang="de-AT" altLang="de-DE" smtClean="0"/>
              <a:pPr/>
              <a:t>2</a:t>
            </a:fld>
            <a:endParaRPr lang="de-AT" altLang="de-DE"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Before we talk about Inland ENCs I have to explain what we mean when we say “inland waterway”.</a:t>
            </a:r>
          </a:p>
          <a:p>
            <a:pPr eaLnBrk="1" hangingPunct="1"/>
            <a:r>
              <a:rPr lang="en-GB" altLang="de-DE" sz="1100" dirty="0" smtClean="0">
                <a:latin typeface="Arial" charset="0"/>
                <a:cs typeface="Times New Roman" pitchFamily="18" charset="0"/>
              </a:rPr>
              <a:t>Then I have to clarify why Electronic Navigational Charts (ENCs) for maritime navigation are not sufficient for inland navigation.</a:t>
            </a:r>
          </a:p>
          <a:p>
            <a:pPr eaLnBrk="1" hangingPunct="1"/>
            <a:r>
              <a:rPr lang="en-GB" altLang="de-DE" sz="1100" dirty="0" smtClean="0">
                <a:latin typeface="Arial" charset="0"/>
                <a:cs typeface="Times New Roman" pitchFamily="18" charset="0"/>
              </a:rPr>
              <a:t>This leads to the definition of an Inland ENC.</a:t>
            </a:r>
          </a:p>
          <a:p>
            <a:pPr eaLnBrk="1" hangingPunct="1"/>
            <a:r>
              <a:rPr lang="en-GB" altLang="de-DE" sz="1100" dirty="0" smtClean="0">
                <a:latin typeface="Arial" charset="0"/>
                <a:cs typeface="Times New Roman" pitchFamily="18" charset="0"/>
              </a:rPr>
              <a:t>Then I will turn to the S-100 approach of IHO</a:t>
            </a:r>
          </a:p>
          <a:p>
            <a:pPr eaLnBrk="1" hangingPunct="1"/>
            <a:r>
              <a:rPr lang="en-GB" altLang="de-DE" sz="1100" dirty="0" smtClean="0">
                <a:latin typeface="Arial" charset="0"/>
                <a:cs typeface="Times New Roman" pitchFamily="18" charset="0"/>
              </a:rPr>
              <a:t>and explain the use of copied features, attributes and enumerations in Inland ENCs.</a:t>
            </a:r>
          </a:p>
          <a:p>
            <a:pPr eaLnBrk="1" hangingPunct="1"/>
            <a:r>
              <a:rPr lang="en-GB" altLang="de-DE" sz="1100" dirty="0" smtClean="0">
                <a:latin typeface="Arial" charset="0"/>
                <a:cs typeface="Times New Roman" pitchFamily="18" charset="0"/>
              </a:rPr>
              <a:t>I will present the Encoding Guide for Inland ENCs,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the different usages and the use of overlays,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the Product Specification for Inland ENCs,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and the information on depth data and water levels.</a:t>
            </a:r>
          </a:p>
          <a:p>
            <a:pPr eaLnBrk="1" hangingPunct="1"/>
            <a:r>
              <a:rPr lang="en-GB" altLang="de-DE" sz="1100" dirty="0" smtClean="0">
                <a:latin typeface="Arial" charset="0"/>
                <a:cs typeface="Times New Roman" pitchFamily="18" charset="0"/>
              </a:rPr>
              <a:t>After the technical points I will turn to the organisational relation of the Inland ENC Harmonization Group (IEHG) and the International </a:t>
            </a:r>
            <a:r>
              <a:rPr lang="en-GB" altLang="de-DE" sz="1100" dirty="0" err="1" smtClean="0">
                <a:latin typeface="Arial" charset="0"/>
                <a:cs typeface="Times New Roman" pitchFamily="18" charset="0"/>
              </a:rPr>
              <a:t>Hydrographic</a:t>
            </a:r>
            <a:r>
              <a:rPr lang="en-GB" altLang="de-DE" sz="1100" dirty="0" smtClean="0">
                <a:latin typeface="Arial" charset="0"/>
                <a:cs typeface="Times New Roman" pitchFamily="18" charset="0"/>
              </a:rPr>
              <a:t> Organization (IHO).</a:t>
            </a:r>
          </a:p>
          <a:p>
            <a:pPr eaLnBrk="1" hangingPunct="1"/>
            <a:r>
              <a:rPr lang="en-GB" altLang="de-DE" sz="1100" dirty="0" smtClean="0">
                <a:latin typeface="Arial" charset="0"/>
                <a:cs typeface="Times New Roman" pitchFamily="18" charset="0"/>
              </a:rPr>
              <a:t>And I will conclude my presentation with an overview on the regulatory status of Inland ENCs in the various regions,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the coverage of inland waterways with Inland ENCs,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and the number of users of Inland ENCs.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DBC87BCD-B63E-4A2C-B3D3-B25A1E406551}" type="slidenum">
              <a:rPr lang="de-AT" altLang="de-DE" smtClean="0"/>
              <a:pPr/>
              <a:t>20</a:t>
            </a:fld>
            <a:endParaRPr lang="de-AT" altLang="de-DE"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IEHG is not an international organization like IHO, but it is recognized </a:t>
            </a:r>
            <a:r>
              <a:rPr lang="en-GB" altLang="de-DE" sz="600" dirty="0" smtClean="0">
                <a:latin typeface="Arial" charset="0"/>
              </a:rPr>
              <a:t>by</a:t>
            </a:r>
          </a:p>
          <a:p>
            <a:pPr lvl="2" eaLnBrk="1" hangingPunct="1">
              <a:spcBef>
                <a:spcPct val="10000"/>
              </a:spcBef>
            </a:pPr>
            <a:r>
              <a:rPr lang="en-GB" altLang="de-DE" sz="700" dirty="0" smtClean="0">
                <a:latin typeface="Arial" charset="0"/>
              </a:rPr>
              <a:t>The European Union, the Central Commission for Navigation on the Rhine (CCNR),</a:t>
            </a:r>
          </a:p>
          <a:p>
            <a:pPr lvl="2" eaLnBrk="1" hangingPunct="1">
              <a:spcBef>
                <a:spcPct val="10000"/>
              </a:spcBef>
            </a:pPr>
            <a:r>
              <a:rPr lang="en-GB" altLang="de-DE" sz="700" dirty="0" smtClean="0">
                <a:latin typeface="Arial" charset="0"/>
              </a:rPr>
              <a:t>The US Army Corps of Engineers,</a:t>
            </a:r>
          </a:p>
          <a:p>
            <a:pPr lvl="2" eaLnBrk="1" hangingPunct="1">
              <a:spcBef>
                <a:spcPct val="10000"/>
              </a:spcBef>
            </a:pPr>
            <a:r>
              <a:rPr lang="en-GB" altLang="de-DE" sz="700" dirty="0" smtClean="0">
                <a:latin typeface="Arial" charset="0"/>
              </a:rPr>
              <a:t>The Russian Ministry of Transport,</a:t>
            </a:r>
          </a:p>
          <a:p>
            <a:pPr lvl="2" eaLnBrk="1" hangingPunct="1">
              <a:spcBef>
                <a:spcPct val="10000"/>
              </a:spcBef>
            </a:pPr>
            <a:r>
              <a:rPr lang="en-GB" altLang="de-DE" sz="700" dirty="0" smtClean="0">
                <a:latin typeface="Arial" charset="0"/>
              </a:rPr>
              <a:t>The Directorates and Services for </a:t>
            </a:r>
            <a:r>
              <a:rPr lang="en-GB" altLang="de-DE" sz="700" dirty="0" err="1" smtClean="0">
                <a:latin typeface="Arial" charset="0"/>
              </a:rPr>
              <a:t>Hydrography</a:t>
            </a:r>
            <a:r>
              <a:rPr lang="en-GB" altLang="de-DE" sz="700" dirty="0" smtClean="0">
                <a:latin typeface="Arial" charset="0"/>
              </a:rPr>
              <a:t> and Navigation of the Brazilian Navy, Peru and Venezuela</a:t>
            </a:r>
          </a:p>
          <a:p>
            <a:pPr lvl="2" eaLnBrk="1" hangingPunct="1">
              <a:spcBef>
                <a:spcPct val="10000"/>
              </a:spcBef>
            </a:pPr>
            <a:r>
              <a:rPr lang="en-GB" altLang="de-DE" sz="700" dirty="0" smtClean="0">
                <a:latin typeface="Arial" charset="0"/>
              </a:rPr>
              <a:t>The Ministry of Transport of the Peoples Republic of China, the Korean </a:t>
            </a:r>
            <a:r>
              <a:rPr lang="en-GB" altLang="de-DE" sz="700" dirty="0" err="1" smtClean="0">
                <a:latin typeface="Arial" charset="0"/>
              </a:rPr>
              <a:t>Hydrographic</a:t>
            </a:r>
            <a:r>
              <a:rPr lang="en-GB" altLang="de-DE" sz="700" dirty="0" smtClean="0">
                <a:latin typeface="Arial" charset="0"/>
              </a:rPr>
              <a:t> and Oceanographic Administration and</a:t>
            </a:r>
          </a:p>
          <a:p>
            <a:pPr lvl="2" eaLnBrk="1" hangingPunct="1">
              <a:spcBef>
                <a:spcPct val="10000"/>
              </a:spcBef>
            </a:pPr>
            <a:r>
              <a:rPr lang="en-GB" altLang="de-DE" sz="700" dirty="0" smtClean="0">
                <a:latin typeface="Arial" charset="0"/>
              </a:rPr>
              <a:t>the International </a:t>
            </a:r>
            <a:r>
              <a:rPr lang="en-GB" altLang="de-DE" sz="700" dirty="0" err="1" smtClean="0">
                <a:latin typeface="Arial" charset="0"/>
              </a:rPr>
              <a:t>Hydrographic</a:t>
            </a:r>
            <a:r>
              <a:rPr lang="en-GB" altLang="de-DE" sz="700" dirty="0" smtClean="0">
                <a:latin typeface="Arial" charset="0"/>
              </a:rPr>
              <a:t> Organization (IHO).</a:t>
            </a:r>
          </a:p>
          <a:p>
            <a:pPr eaLnBrk="1" hangingPunct="1">
              <a:spcBef>
                <a:spcPct val="10000"/>
              </a:spcBef>
            </a:pPr>
            <a:r>
              <a:rPr lang="en-GB" altLang="de-DE" sz="600" dirty="0" smtClean="0">
                <a:latin typeface="Arial" charset="0"/>
              </a:rPr>
              <a:t>Since there are several countries with Inland Navigation that are not Member States of IHO, IEHG does not intend to become a member of IHO.</a:t>
            </a:r>
          </a:p>
          <a:p>
            <a:pPr eaLnBrk="1" hangingPunct="1">
              <a:spcBef>
                <a:spcPct val="10000"/>
              </a:spcBef>
            </a:pPr>
            <a:r>
              <a:rPr lang="en-GB" altLang="de-DE" sz="600" dirty="0" smtClean="0">
                <a:latin typeface="Arial" charset="0"/>
              </a:rPr>
              <a:t>Instead, IEHG supports, advises and provides input to IHO regarding Inland ENC matters.</a:t>
            </a:r>
            <a:endParaRPr lang="en-US" altLang="de-DE" sz="600" dirty="0" smtClean="0">
              <a:latin typeface="Arial" charset="0"/>
            </a:endParaRPr>
          </a:p>
          <a:p>
            <a:pPr eaLnBrk="1" hangingPunct="1">
              <a:spcBef>
                <a:spcPct val="10000"/>
              </a:spcBef>
            </a:pPr>
            <a:endParaRPr lang="en-GB" altLang="de-DE" sz="1100" dirty="0" smtClean="0">
              <a:latin typeface="Arial"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3D272668-FFA5-4E4E-97F2-EB1E0D4C7552}" type="slidenum">
              <a:rPr lang="de-AT" altLang="de-DE" smtClean="0"/>
              <a:pPr/>
              <a:t>21</a:t>
            </a:fld>
            <a:endParaRPr lang="de-AT" altLang="de-DE"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dirty="0" smtClean="0">
                <a:latin typeface="Arial"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dirty="0" smtClean="0">
              <a:latin typeface="Arial" charset="0"/>
            </a:endParaRPr>
          </a:p>
          <a:p>
            <a:pPr eaLnBrk="1" hangingPunct="1">
              <a:lnSpc>
                <a:spcPct val="115000"/>
              </a:lnSpc>
              <a:spcBef>
                <a:spcPct val="50000"/>
              </a:spcBef>
            </a:pPr>
            <a:r>
              <a:rPr lang="en-US" altLang="de-DE" sz="800" dirty="0" smtClean="0">
                <a:latin typeface="Arial"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dirty="0" smtClean="0">
              <a:latin typeface="Arial"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68E704AE-E223-4C67-930E-1D392B0BD33B}" type="slidenum">
              <a:rPr lang="de-AT" altLang="de-DE" smtClean="0"/>
              <a:pPr/>
              <a:t>22</a:t>
            </a:fld>
            <a:endParaRPr lang="de-AT" alt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IEHG is not able to make binding standards. Instead it is transmitting its proposals to international and national organizations for formalization. So let me give you a short overview on the regulatory status of Inland ENCs in the various regions.</a:t>
            </a:r>
          </a:p>
          <a:p>
            <a:pPr eaLnBrk="1" hangingPunct="1"/>
            <a:r>
              <a:rPr lang="en-US" altLang="de-DE" sz="600" dirty="0" smtClean="0">
                <a:latin typeface="Arial" charset="0"/>
              </a:rPr>
              <a:t>The European Inland ECDIS Standard, which is containing the Product Specification for Inland ENCs and a performance and test standard for Inland ECDIS applications, has been adopted by </a:t>
            </a:r>
          </a:p>
          <a:p>
            <a:pPr lvl="1" eaLnBrk="1" hangingPunct="1"/>
            <a:r>
              <a:rPr lang="en-US" altLang="de-DE" sz="600" dirty="0" smtClean="0">
                <a:latin typeface="Arial" charset="0"/>
              </a:rPr>
              <a:t>the Economic Commission for Europe of the United Nations, </a:t>
            </a:r>
            <a:r>
              <a:rPr lang="de-AT" altLang="de-DE" sz="600" dirty="0" smtClean="0">
                <a:solidFill>
                  <a:srgbClr val="B7AD66"/>
                </a:solidFill>
                <a:latin typeface="Arial" charset="0"/>
              </a:rPr>
              <a:t>www.unece.org</a:t>
            </a:r>
          </a:p>
          <a:p>
            <a:pPr lvl="1" eaLnBrk="1" hangingPunct="1"/>
            <a:r>
              <a:rPr lang="en-US" altLang="de-DE" sz="600" dirty="0" smtClean="0">
                <a:latin typeface="Arial" charset="0"/>
              </a:rPr>
              <a:t>the Central Commission for Navigation on the Rhine, </a:t>
            </a:r>
            <a:r>
              <a:rPr lang="de-AT" altLang="de-DE" sz="600" dirty="0" smtClean="0">
                <a:latin typeface="Arial" charset="0"/>
              </a:rPr>
              <a:t>www.ccr-zkr.org</a:t>
            </a:r>
          </a:p>
          <a:p>
            <a:pPr lvl="1" eaLnBrk="1" hangingPunct="1"/>
            <a:r>
              <a:rPr lang="en-US" altLang="de-DE" sz="600" dirty="0" smtClean="0">
                <a:latin typeface="Arial" charset="0"/>
              </a:rPr>
              <a:t>the Danube Commission, www.danubecommission.org and</a:t>
            </a:r>
          </a:p>
          <a:p>
            <a:pPr lvl="1" eaLnBrk="1" hangingPunct="1"/>
            <a:r>
              <a:rPr lang="en-US" altLang="de-DE" sz="600" dirty="0" smtClean="0">
                <a:latin typeface="Arial" charset="0"/>
              </a:rPr>
              <a:t>the European Union (publication pending)</a:t>
            </a:r>
          </a:p>
          <a:p>
            <a:pPr eaLnBrk="1" hangingPunct="1"/>
            <a:r>
              <a:rPr lang="en-US" altLang="de-DE" sz="600" dirty="0" smtClean="0">
                <a:latin typeface="Arial" charset="0"/>
              </a:rPr>
              <a:t>Member states of the European Union will be obliged to provide a complete coverage of the bigger waterways (class </a:t>
            </a:r>
            <a:r>
              <a:rPr lang="en-US" altLang="de-DE" sz="600" dirty="0" err="1" smtClean="0">
                <a:latin typeface="Arial" charset="0"/>
              </a:rPr>
              <a:t>Va</a:t>
            </a:r>
            <a:r>
              <a:rPr lang="en-US" altLang="de-DE" sz="600" dirty="0" smtClean="0">
                <a:latin typeface="Arial" charset="0"/>
              </a:rPr>
              <a:t> and above) within 30 months after the publication of the standard.</a:t>
            </a:r>
            <a:endParaRPr lang="en-GB" altLang="de-DE" sz="600"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FD4C869C-B458-4AC4-9E93-513F0049EAE4}" type="slidenum">
              <a:rPr lang="de-AT" altLang="de-DE" smtClean="0"/>
              <a:pPr/>
              <a:t>23</a:t>
            </a:fld>
            <a:endParaRPr lang="de-AT" altLang="de-DE"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lnSpc>
                <a:spcPct val="115000"/>
              </a:lnSpc>
              <a:spcBef>
                <a:spcPct val="50000"/>
              </a:spcBef>
            </a:pPr>
            <a:r>
              <a:rPr lang="en-US" altLang="de-DE" sz="800" dirty="0" smtClean="0">
                <a:latin typeface="Arial" charset="0"/>
              </a:rPr>
              <a:t>In the USA the US Army Corps of Engineers (USACE) is responsible for the production and provision of Inland ENCs.</a:t>
            </a:r>
          </a:p>
          <a:p>
            <a:pPr eaLnBrk="1" hangingPunct="1">
              <a:lnSpc>
                <a:spcPct val="115000"/>
              </a:lnSpc>
              <a:spcBef>
                <a:spcPct val="50000"/>
              </a:spcBef>
            </a:pPr>
            <a:r>
              <a:rPr lang="en-US" altLang="de-DE" sz="800" dirty="0" smtClean="0">
                <a:latin typeface="Arial" charset="0"/>
              </a:rPr>
              <a:t>In the Russian Federation the Federal task program on GLONASS development (Government regulation No. 587) includes the production of Inland ENCs for the inland waterways of Russian Federation (48000 km).</a:t>
            </a:r>
          </a:p>
          <a:p>
            <a:pPr eaLnBrk="1" hangingPunct="1">
              <a:lnSpc>
                <a:spcPct val="115000"/>
              </a:lnSpc>
              <a:spcBef>
                <a:spcPct val="50000"/>
              </a:spcBef>
            </a:pPr>
            <a:r>
              <a:rPr lang="en-US" altLang="de-DE" sz="800" dirty="0" smtClean="0">
                <a:latin typeface="Arial" charset="0"/>
              </a:rPr>
              <a:t>In Brazil the Directorate for </a:t>
            </a:r>
            <a:r>
              <a:rPr lang="en-US" altLang="de-DE" sz="800" dirty="0" err="1" smtClean="0">
                <a:latin typeface="Arial" charset="0"/>
              </a:rPr>
              <a:t>Hydrography</a:t>
            </a:r>
            <a:r>
              <a:rPr lang="en-US" altLang="de-DE" sz="800" dirty="0" smtClean="0">
                <a:latin typeface="Arial" charset="0"/>
              </a:rPr>
              <a:t> of the Brazilian Navy (DHN) is responsible for the production and provision of Inland ENCs.</a:t>
            </a:r>
          </a:p>
          <a:p>
            <a:pPr eaLnBrk="1" hangingPunct="1"/>
            <a:endParaRPr lang="en-GB" altLang="de-DE" dirty="0" smtClean="0">
              <a:latin typeface="Arial" charset="0"/>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05066529-1240-4896-84D9-DA3FE8EC93AE}" type="slidenum">
              <a:rPr lang="de-AT" altLang="de-DE" smtClean="0"/>
              <a:pPr/>
              <a:t>24</a:t>
            </a:fld>
            <a:endParaRPr lang="de-AT" altLang="de-DE"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So we have a satisfying regulatory basis for Inland ENCs in most regions. The next questions is, how many Inland ENCs have already been produced?</a:t>
            </a:r>
          </a:p>
          <a:p>
            <a:pPr eaLnBrk="1" hangingPunct="1">
              <a:lnSpc>
                <a:spcPct val="115000"/>
              </a:lnSpc>
              <a:spcBef>
                <a:spcPct val="50000"/>
              </a:spcBef>
            </a:pPr>
            <a:r>
              <a:rPr lang="en-US" altLang="de-DE" sz="600" dirty="0" smtClean="0">
                <a:latin typeface="Arial" charset="0"/>
              </a:rPr>
              <a:t>In the USA 20 inland waterways with 11 160 km have been covered with Inland ENCs (in September 2010).</a:t>
            </a:r>
          </a:p>
          <a:p>
            <a:pPr eaLnBrk="1" hangingPunct="1">
              <a:lnSpc>
                <a:spcPct val="115000"/>
              </a:lnSpc>
              <a:spcBef>
                <a:spcPct val="50000"/>
              </a:spcBef>
            </a:pPr>
            <a:r>
              <a:rPr lang="en-US" altLang="de-DE" sz="600" dirty="0" smtClean="0">
                <a:latin typeface="Arial" charset="0"/>
              </a:rPr>
              <a:t>26 000 km of the inland waterways of the Russian Federation have been covered with Inland ENCs (in September 2010).</a:t>
            </a:r>
          </a:p>
          <a:p>
            <a:pPr eaLnBrk="1" hangingPunct="1">
              <a:lnSpc>
                <a:spcPct val="115000"/>
              </a:lnSpc>
              <a:spcBef>
                <a:spcPct val="50000"/>
              </a:spcBef>
            </a:pPr>
            <a:r>
              <a:rPr lang="en-US" altLang="de-DE" sz="600" dirty="0" smtClean="0">
                <a:latin typeface="Arial" charset="0"/>
              </a:rPr>
              <a:t>In Brazil DHN is capturing data for the production of Inland ENCs for approximately 8000 km of inland waterways.</a:t>
            </a:r>
            <a:endParaRPr lang="en-GB" altLang="de-DE" sz="600"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5727449B-E24A-4227-8D9D-6BFFC054662C}" type="slidenum">
              <a:rPr lang="de-AT" altLang="de-DE" smtClean="0"/>
              <a:pPr/>
              <a:t>25</a:t>
            </a:fld>
            <a:endParaRPr lang="de-AT" altLang="de-DE"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 next question is the number of users of Inland ENCs:</a:t>
            </a:r>
          </a:p>
          <a:p>
            <a:pPr eaLnBrk="1" hangingPunct="1"/>
            <a:r>
              <a:rPr lang="en-GB" altLang="de-DE" sz="1100" dirty="0" smtClean="0">
                <a:latin typeface="Arial" charset="0"/>
                <a:cs typeface="Times New Roman" pitchFamily="18" charset="0"/>
              </a:rPr>
              <a:t>In the US …</a:t>
            </a:r>
          </a:p>
          <a:p>
            <a:pPr eaLnBrk="1" hangingPunct="1">
              <a:lnSpc>
                <a:spcPct val="120000"/>
              </a:lnSpc>
              <a:spcBef>
                <a:spcPct val="50000"/>
              </a:spcBef>
            </a:pPr>
            <a:r>
              <a:rPr lang="en-US" altLang="de-DE" sz="600" dirty="0" smtClean="0">
                <a:latin typeface="Arial" charset="0"/>
              </a:rPr>
              <a:t>In Russia there are more than 600 users of electronic charts on inland waterways and 58 of them have been using Inland ENCs in September 2010.</a:t>
            </a:r>
          </a:p>
          <a:p>
            <a:pPr eaLnBrk="1" hangingPunct="1">
              <a:lnSpc>
                <a:spcPct val="120000"/>
              </a:lnSpc>
              <a:spcBef>
                <a:spcPct val="50000"/>
              </a:spcBef>
            </a:pPr>
            <a:r>
              <a:rPr lang="en-US" altLang="de-DE" sz="600" dirty="0" smtClean="0">
                <a:latin typeface="Arial" charset="0"/>
              </a:rPr>
              <a:t>In Europe there are already more than 11 000 users of Inland ENCs (~6000 commercial navigation and ~5000 pleasure crafts).</a:t>
            </a:r>
          </a:p>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AA774295-550E-47C3-BA17-76F94F4780EC}" type="slidenum">
              <a:rPr lang="de-AT" altLang="de-DE" smtClean="0"/>
              <a:pPr/>
              <a:t>26</a:t>
            </a:fld>
            <a:endParaRPr lang="de-AT" altLang="de-DE"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If you need more information on Inland ENCs or the Inland ENC Harmonization Group you can contact any member of the Core Group.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EEADC433-DB2E-4333-988E-A9DBA9BAB3C1}" type="slidenum">
              <a:rPr lang="de-AT" altLang="de-DE" smtClean="0"/>
              <a:pPr/>
              <a:t>27</a:t>
            </a:fld>
            <a:endParaRPr lang="de-AT" altLang="de-DE"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And last but not least the website ienc.openecdis.org provides information on the Harmonization Group (for example the Terms of Reference, a list of the members, minutes of the meetings) and on the Inland ENC standards. All the documents can be downloaded free of charge.</a:t>
            </a:r>
          </a:p>
          <a:p>
            <a:pPr eaLnBrk="1" hangingPunct="1"/>
            <a:endParaRPr lang="en-GB" altLang="de-DE" sz="1100" dirty="0" smtClean="0">
              <a:latin typeface="Arial" charset="0"/>
              <a:cs typeface="Times New Roman" pitchFamily="18" charset="0"/>
            </a:endParaRPr>
          </a:p>
          <a:p>
            <a:pPr eaLnBrk="1" hangingPunct="1"/>
            <a:r>
              <a:rPr lang="en-US" altLang="de-DE" sz="600" dirty="0" smtClean="0">
                <a:latin typeface="Arial" charset="0"/>
              </a:rPr>
              <a:t>The website also provides links to international organizations, national or regional authorities, and private companies who are dealing with Inland ENCs.</a:t>
            </a:r>
          </a:p>
          <a:p>
            <a:pPr eaLnBrk="1" hangingPunct="1"/>
            <a:endParaRPr lang="en-US" altLang="de-DE" sz="600" dirty="0" smtClean="0">
              <a:latin typeface="Arial" charset="0"/>
            </a:endParaRPr>
          </a:p>
          <a:p>
            <a:pPr eaLnBrk="1" hangingPunct="1"/>
            <a:r>
              <a:rPr lang="en-US" altLang="de-DE" sz="600" dirty="0" smtClean="0">
                <a:latin typeface="Arial" charset="0"/>
              </a:rPr>
              <a:t>I hope that you have got a first overview on Inland ENCs.</a:t>
            </a:r>
            <a:endParaRPr lang="en-GB" altLang="de-DE" sz="600"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B0948C30-4D12-4869-B336-C5F966A04C68}" type="slidenum">
              <a:rPr lang="de-AT" altLang="de-DE" smtClean="0"/>
              <a:pPr/>
              <a:t>28</a:t>
            </a:fld>
            <a:endParaRPr lang="de-AT" altLang="de-D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FA387F16-F5EB-4D90-88F2-AA43C170586B}" type="slidenum">
              <a:rPr lang="de-AT" altLang="de-DE" smtClean="0"/>
              <a:pPr/>
              <a:t>3</a:t>
            </a:fld>
            <a:endParaRPr lang="de-AT" altLang="de-DE"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Now let’s start with the question what we mean when we are talking about “Inland”: maritime navigation is governed by worldwide regulations of the International Maritime Organization (IMO), for example the rules for collision prevention, COLREG.</a:t>
            </a:r>
          </a:p>
          <a:p>
            <a:pPr eaLnBrk="1" hangingPunct="1"/>
            <a:r>
              <a:rPr lang="en-GB" altLang="de-DE" sz="1100" dirty="0" smtClean="0">
                <a:latin typeface="Arial" charset="0"/>
                <a:cs typeface="Times New Roman" pitchFamily="18" charset="0"/>
              </a:rPr>
              <a:t>On the other hand inland waterways like the Mississippi, the Amazon, the Rhine, the Danube, the Volga, the Yangtze and all the smaller navigable rivers and lakes have specific features like groins, </a:t>
            </a:r>
            <a:r>
              <a:rPr lang="en-GB" altLang="de-DE" sz="1100" dirty="0" err="1" smtClean="0">
                <a:latin typeface="Arial" charset="0"/>
                <a:cs typeface="Times New Roman" pitchFamily="18" charset="0"/>
              </a:rPr>
              <a:t>groundsills</a:t>
            </a:r>
            <a:r>
              <a:rPr lang="en-GB" altLang="de-DE" sz="1100" dirty="0" smtClean="0">
                <a:latin typeface="Arial" charset="0"/>
                <a:cs typeface="Times New Roman" pitchFamily="18" charset="0"/>
              </a:rPr>
              <a:t> and revetments and specific regulations with specific signals, markings and traffic rules. (The picture is showing an example of a sign on the Danube which is indicating that the navigational channel is near the right bank)</a:t>
            </a:r>
          </a:p>
          <a:p>
            <a:pPr eaLnBrk="1" hangingPunct="1"/>
            <a:r>
              <a:rPr lang="en-GB" altLang="de-DE" sz="1100" dirty="0" smtClean="0">
                <a:latin typeface="Arial" charset="0"/>
                <a:cs typeface="Times New Roman" pitchFamily="18" charset="0"/>
              </a:rPr>
              <a:t>The lower parts of the big inland waterways are not only used by inland vessels, but also by maritime vessels.</a:t>
            </a:r>
          </a:p>
          <a:p>
            <a:pPr eaLnBrk="1" hangingPunct="1"/>
            <a:r>
              <a:rPr lang="en-GB" altLang="de-DE" sz="1100" dirty="0" smtClean="0">
                <a:latin typeface="Arial" charset="0"/>
                <a:cs typeface="Times New Roman" pitchFamily="18" charset="0"/>
              </a:rPr>
              <a:t>Therefore Electronic Navigational Charts for inland waterways (Inland ENCs) have to cover the specific needs of inland waterways, but should also be available for maritime vessels.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101D3A36-E947-4E13-BCC4-6843477E076B}" type="slidenum">
              <a:rPr lang="de-AT" altLang="de-DE" smtClean="0"/>
              <a:pPr/>
              <a:t>4</a:t>
            </a:fld>
            <a:endParaRPr lang="de-AT" altLang="de-DE"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 easiest solution to ensure full compatibility with maritime Electronic Chart Display and Information Systems (ECDIS) would be to use the worldwide maritime standards for Electronic Navigational Charts (ENCs). But that’s not possible: traffic on inland waterways is not regulated by the maritime Collision Prevention Rules (COLREG), but by regional regulations.</a:t>
            </a:r>
          </a:p>
          <a:p>
            <a:pPr eaLnBrk="1" hangingPunct="1"/>
            <a:r>
              <a:rPr lang="en-GB" altLang="de-DE" sz="1100" dirty="0" smtClean="0">
                <a:latin typeface="Arial" charset="0"/>
                <a:cs typeface="Times New Roman" pitchFamily="18" charset="0"/>
              </a:rPr>
              <a:t>The regulations for the European waterways are based on the “European Code for Inland Waterways” (CEVNI) of the Economic Commission for Europe of the United Nations.</a:t>
            </a:r>
          </a:p>
          <a:p>
            <a:pPr eaLnBrk="1" hangingPunct="1"/>
            <a:r>
              <a:rPr lang="en-GB" altLang="de-DE" sz="1100" dirty="0" smtClean="0">
                <a:latin typeface="Arial" charset="0"/>
                <a:cs typeface="Times New Roman" pitchFamily="18" charset="0"/>
              </a:rPr>
              <a:t>The US inland waterways are governed by the Code of Federal Regulations 33 CFR.</a:t>
            </a:r>
          </a:p>
          <a:p>
            <a:pPr eaLnBrk="1" hangingPunct="1"/>
            <a:r>
              <a:rPr lang="en-GB" altLang="de-DE" sz="1100" dirty="0" smtClean="0">
                <a:latin typeface="Arial" charset="0"/>
                <a:cs typeface="Times New Roman" pitchFamily="18" charset="0"/>
              </a:rPr>
              <a:t>On the Russian inland waterways there are the Rules for Navigation along the inland waterways of the Russian Federation.</a:t>
            </a:r>
          </a:p>
          <a:p>
            <a:pPr eaLnBrk="1" hangingPunct="1"/>
            <a:r>
              <a:rPr lang="en-GB" altLang="de-DE" sz="1100" dirty="0" smtClean="0">
                <a:latin typeface="Arial" charset="0"/>
                <a:cs typeface="Times New Roman" pitchFamily="18" charset="0"/>
              </a:rPr>
              <a:t>Brazil has a set of national and regional regulations for its inland waterways.</a:t>
            </a:r>
          </a:p>
          <a:p>
            <a:pPr eaLnBrk="1" hangingPunct="1"/>
            <a:r>
              <a:rPr lang="en-GB" altLang="de-DE" sz="1100" dirty="0" smtClean="0">
                <a:latin typeface="Arial" charset="0"/>
                <a:cs typeface="Times New Roman" pitchFamily="18" charset="0"/>
              </a:rPr>
              <a:t>The Peoples Republic of China has …</a:t>
            </a:r>
          </a:p>
          <a:p>
            <a:pPr eaLnBrk="1" hangingPunct="1"/>
            <a:r>
              <a:rPr lang="en-GB" altLang="de-DE" sz="1100" dirty="0" smtClean="0">
                <a:latin typeface="Arial" charset="0"/>
                <a:cs typeface="Times New Roman" pitchFamily="18" charset="0"/>
              </a:rPr>
              <a:t>And the Republic of Korea is using …</a:t>
            </a:r>
          </a:p>
          <a:p>
            <a:pPr eaLnBrk="1" hangingPunct="1"/>
            <a:r>
              <a:rPr lang="en-GB" altLang="de-DE" sz="1100" dirty="0" smtClean="0">
                <a:latin typeface="Arial" charset="0"/>
                <a:cs typeface="Times New Roman" pitchFamily="18" charset="0"/>
              </a:rPr>
              <a:t>All these different regulations are containing specific waterway signals, signs and markings. (The picture is showing a notice mark on a European waterway, which is indicating a section of river which is wide enough to turn a vessel. You do not have such a sign in maritime navigation, but it is very important for a skipper on an inland vessel.)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523D4F5D-237F-4127-96CA-32EAD5771C1B}" type="slidenum">
              <a:rPr lang="de-AT" altLang="de-DE" smtClean="0"/>
              <a:pPr/>
              <a:t>5</a:t>
            </a:fld>
            <a:endParaRPr lang="de-AT" altLang="de-DE"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In the maritime ENCs which are based on the S-57 standard of the International </a:t>
            </a:r>
            <a:r>
              <a:rPr lang="en-GB" altLang="de-DE" sz="1100" dirty="0" err="1" smtClean="0">
                <a:latin typeface="Arial" charset="0"/>
                <a:cs typeface="Times New Roman" pitchFamily="18" charset="0"/>
              </a:rPr>
              <a:t>Hydrographic</a:t>
            </a:r>
            <a:r>
              <a:rPr lang="en-GB" altLang="de-DE" sz="1100" dirty="0" smtClean="0">
                <a:latin typeface="Arial" charset="0"/>
                <a:cs typeface="Times New Roman" pitchFamily="18" charset="0"/>
              </a:rPr>
              <a:t> Organization (IHO) bridges can only be encoded in a very basic form. But detailed information about bridges is extremely important for inland navigation. Normally it is not possible to take another route, if a bridge is to low. Many bridges have arches, but in accordance with the maritime standards the ENC would only provide one value for the vertical clearance above the channel. In an Inland ENC you can provide more detailed information that is providing the possible combinations of width and height for a safe passage under the bridge.</a:t>
            </a:r>
          </a:p>
          <a:p>
            <a:pPr eaLnBrk="1" hangingPunct="1"/>
            <a:r>
              <a:rPr lang="en-GB" altLang="de-DE" sz="1100" dirty="0" smtClean="0">
                <a:latin typeface="Arial" charset="0"/>
                <a:cs typeface="Times New Roman" pitchFamily="18" charset="0"/>
              </a:rPr>
              <a:t>But this is just one example. The dimensions and the operating hours of locks and movable bridges are other examples of information which is critical for voyage planning on an inland waterway. Maritime ENCs are not able to provide this information in a machine readable form, so that it can be used in voyage planning systems.</a:t>
            </a:r>
          </a:p>
          <a:p>
            <a:pPr eaLnBrk="1" hangingPunct="1"/>
            <a:r>
              <a:rPr lang="en-GB" altLang="de-DE" sz="1100" dirty="0" smtClean="0">
                <a:latin typeface="Arial" charset="0"/>
                <a:cs typeface="Times New Roman" pitchFamily="18" charset="0"/>
              </a:rPr>
              <a:t>Therefore it was necessary to develop an Inland ENC.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AF78405D-6265-43F0-842E-A9FCE413684D}" type="slidenum">
              <a:rPr lang="de-AT" altLang="de-DE" smtClean="0"/>
              <a:pPr/>
              <a:t>6</a:t>
            </a:fld>
            <a:endParaRPr lang="de-AT" altLang="de-DE"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8E99621A-A3D9-4AD8-B90C-B64E15DFAFDB}" type="slidenum">
              <a:rPr lang="de-AT" altLang="de-DE" smtClean="0"/>
              <a:pPr/>
              <a:t>7</a:t>
            </a:fld>
            <a:endParaRPr lang="de-AT" altLang="de-D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Here you can see the official definition of an Inland ENC: An Inland ENC is </a:t>
            </a:r>
            <a:r>
              <a:rPr lang="en-GB" altLang="de-DE" sz="1000" i="1" dirty="0" smtClean="0">
                <a:latin typeface="Arial" charset="0"/>
              </a:rPr>
              <a:t>the database, standardized as to content, structure and format, for use with inland electronic chart display and / or information systems operated onboard of vessels transiting inland waterways. An IENC is issued by or on the authority of a competent government agency, and conforms to standards [initially] developed by the International </a:t>
            </a:r>
            <a:r>
              <a:rPr lang="en-GB" altLang="de-DE" sz="1000" i="1" dirty="0" err="1" smtClean="0">
                <a:latin typeface="Arial" charset="0"/>
              </a:rPr>
              <a:t>Hydrographic</a:t>
            </a:r>
            <a:r>
              <a:rPr lang="en-GB" altLang="de-DE" sz="1000" i="1" dirty="0" smtClean="0">
                <a:latin typeface="Arial" charset="0"/>
              </a:rPr>
              <a:t> Organization (IHO) and [refined by] the Inland ENC Harmonization Group. An IENC contains all the chart information necessary for safe navigation on inland waterways and may contain supplementary information in addition to that contained in the paper chart (e.g. sailing directions, machine-readable operating schedules, etc.) which may be considered necessary for safe navigation and voyage planning. [IENC Encoding Guide, Edition 2.2, Feb 2010]</a:t>
            </a:r>
          </a:p>
          <a:p>
            <a:pPr eaLnBrk="1" hangingPunct="1"/>
            <a:endParaRPr lang="en-GB" altLang="de-DE" sz="600" i="1" dirty="0" smtClean="0">
              <a:latin typeface="Arial" charset="0"/>
            </a:endParaRPr>
          </a:p>
          <a:p>
            <a:pPr eaLnBrk="1" hangingPunct="1"/>
            <a:r>
              <a:rPr lang="en-GB" altLang="de-DE" sz="1100" dirty="0" smtClean="0">
                <a:latin typeface="Arial" charset="0"/>
              </a:rPr>
              <a:t>But how can we reach this goal and ensure compatibility with maritime ENCs at the same time?</a:t>
            </a:r>
          </a:p>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BF0D836D-398F-4A7E-AA54-552411B0C6E9}" type="slidenum">
              <a:rPr lang="de-AT" altLang="de-DE" smtClean="0"/>
              <a:pPr/>
              <a:t>8</a:t>
            </a:fld>
            <a:endParaRPr lang="de-AT" altLang="de-DE"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Inland ENCs are based on a concept which is very similar to S-100 of IHO:</a:t>
            </a:r>
          </a:p>
          <a:p>
            <a:pPr eaLnBrk="1" hangingPunct="1"/>
            <a:r>
              <a:rPr lang="en-GB" altLang="de-DE" sz="1100" dirty="0" smtClean="0">
                <a:latin typeface="Arial" charset="0"/>
                <a:cs typeface="Times New Roman" pitchFamily="18" charset="0"/>
              </a:rPr>
              <a:t>We use S-57 (edition 3.1) object classes, attributes and attribute values as far as possible.</a:t>
            </a:r>
          </a:p>
          <a:p>
            <a:pPr eaLnBrk="1" hangingPunct="1"/>
            <a:r>
              <a:rPr lang="en-GB" altLang="de-DE" sz="1100" dirty="0" smtClean="0">
                <a:latin typeface="Arial" charset="0"/>
                <a:cs typeface="Times New Roman" pitchFamily="18" charset="0"/>
              </a:rPr>
              <a:t>We introduce new combinations of existing elements if necessary and</a:t>
            </a:r>
          </a:p>
          <a:p>
            <a:pPr eaLnBrk="1" hangingPunct="1"/>
            <a:r>
              <a:rPr lang="en-GB" altLang="de-DE" sz="1100" dirty="0" smtClean="0">
                <a:latin typeface="Arial" charset="0"/>
                <a:cs typeface="Times New Roman" pitchFamily="18" charset="0"/>
              </a:rPr>
              <a:t>We introduce new object classes, attributes or enumerations if necessary.</a:t>
            </a:r>
          </a:p>
          <a:p>
            <a:pPr eaLnBrk="1" hangingPunct="1"/>
            <a:r>
              <a:rPr lang="en-GB" altLang="de-DE" sz="1100" dirty="0" smtClean="0">
                <a:latin typeface="Arial" charset="0"/>
                <a:cs typeface="Times New Roman" pitchFamily="18" charset="0"/>
              </a:rPr>
              <a:t>But when we started with the development of Inland ENCs, S-100 was not available. Therefore it was necessary to assign new small case acronyms for object classes that were used with additional or new attributes and/or enumerations and for new elements. These small case elements will be replaced by elements from the HYDRO and the IENC domains in the future.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2704110D-BF91-488E-A739-4D9B0EA7AFF6}" type="slidenum">
              <a:rPr lang="de-AT" altLang="de-DE" smtClean="0"/>
              <a:pPr/>
              <a:t>9</a:t>
            </a:fld>
            <a:endParaRPr lang="de-AT" altLang="de-D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Let me present some examples:</a:t>
            </a:r>
          </a:p>
          <a:p>
            <a:pPr eaLnBrk="1" hangingPunct="1"/>
            <a:r>
              <a:rPr lang="en-GB" altLang="de-DE" sz="1100" dirty="0" smtClean="0">
                <a:latin typeface="Arial" charset="0"/>
                <a:cs typeface="Times New Roman" pitchFamily="18" charset="0"/>
              </a:rPr>
              <a:t>The maritime S-57 attribute Vertical Datum (VERDAT) is containing </a:t>
            </a:r>
            <a:r>
              <a:rPr lang="en-GB" altLang="de-DE" sz="1100" dirty="0" err="1" smtClean="0">
                <a:latin typeface="Arial" charset="0"/>
                <a:cs typeface="Times New Roman" pitchFamily="18" charset="0"/>
              </a:rPr>
              <a:t>oly</a:t>
            </a:r>
            <a:r>
              <a:rPr lang="en-GB" altLang="de-DE" sz="1100" dirty="0" smtClean="0">
                <a:latin typeface="Arial" charset="0"/>
                <a:cs typeface="Times New Roman" pitchFamily="18" charset="0"/>
              </a:rPr>
              <a:t> enumerations for vertical </a:t>
            </a:r>
            <a:r>
              <a:rPr lang="en-GB" altLang="de-DE" sz="1100" dirty="0" err="1" smtClean="0">
                <a:latin typeface="Arial" charset="0"/>
                <a:cs typeface="Times New Roman" pitchFamily="18" charset="0"/>
              </a:rPr>
              <a:t>datums</a:t>
            </a:r>
            <a:r>
              <a:rPr lang="en-GB" altLang="de-DE" sz="1100" dirty="0" smtClean="0">
                <a:latin typeface="Arial" charset="0"/>
                <a:cs typeface="Times New Roman" pitchFamily="18" charset="0"/>
              </a:rPr>
              <a:t> that are used in  maritime navigation.</a:t>
            </a:r>
          </a:p>
          <a:p>
            <a:pPr eaLnBrk="1" hangingPunct="1"/>
            <a:r>
              <a:rPr lang="en-GB" altLang="de-DE" sz="1100" dirty="0" smtClean="0">
                <a:latin typeface="Arial" charset="0"/>
                <a:cs typeface="Times New Roman" pitchFamily="18" charset="0"/>
              </a:rPr>
              <a:t>In inland navigation there are different vertical </a:t>
            </a:r>
            <a:r>
              <a:rPr lang="en-GB" altLang="de-DE" sz="1100" dirty="0" err="1" smtClean="0">
                <a:latin typeface="Arial" charset="0"/>
                <a:cs typeface="Times New Roman" pitchFamily="18" charset="0"/>
              </a:rPr>
              <a:t>datums</a:t>
            </a:r>
            <a:r>
              <a:rPr lang="en-GB" altLang="de-DE" sz="1100" dirty="0" smtClean="0">
                <a:latin typeface="Arial" charset="0"/>
                <a:cs typeface="Times New Roman" pitchFamily="18" charset="0"/>
              </a:rPr>
              <a:t> in use, for example the Ohio River Datum, the Russian Project Water Level, the Reference Low Water Level of the Danube Commission and so on.</a:t>
            </a:r>
          </a:p>
          <a:p>
            <a:pPr eaLnBrk="1" hangingPunct="1"/>
            <a:r>
              <a:rPr lang="en-GB" altLang="de-DE" sz="1100" dirty="0" smtClean="0">
                <a:latin typeface="Arial" charset="0"/>
                <a:cs typeface="Times New Roman" pitchFamily="18" charset="0"/>
              </a:rPr>
              <a:t>Therefore Inland ENCs contain the copied attribute “</a:t>
            </a:r>
            <a:r>
              <a:rPr lang="en-GB" altLang="de-DE" sz="1100" dirty="0" err="1" smtClean="0">
                <a:latin typeface="Arial" charset="0"/>
                <a:cs typeface="Times New Roman" pitchFamily="18" charset="0"/>
              </a:rPr>
              <a:t>verdat</a:t>
            </a:r>
            <a:r>
              <a:rPr lang="en-GB" altLang="de-DE" sz="1100" dirty="0" smtClean="0">
                <a:latin typeface="Arial" charset="0"/>
                <a:cs typeface="Times New Roman" pitchFamily="18" charset="0"/>
              </a:rPr>
              <a:t>” (with a small case letter acronym) with these additional enumerations.</a:t>
            </a:r>
          </a:p>
          <a:p>
            <a:pPr eaLnBrk="1" hangingPunct="1"/>
            <a:r>
              <a:rPr lang="en-GB" altLang="de-DE" sz="1100" dirty="0" smtClean="0">
                <a:latin typeface="Arial" charset="0"/>
                <a:cs typeface="Times New Roman" pitchFamily="18" charset="0"/>
              </a:rPr>
              <a:t>Because we are using a copied attribute instead of an S-57 attribute we had to introduce a copied object class “</a:t>
            </a:r>
            <a:r>
              <a:rPr lang="en-GB" altLang="de-DE" sz="1100" dirty="0" err="1" smtClean="0">
                <a:latin typeface="Arial" charset="0"/>
                <a:cs typeface="Times New Roman" pitchFamily="18" charset="0"/>
              </a:rPr>
              <a:t>m_sdat</a:t>
            </a:r>
            <a:r>
              <a:rPr lang="en-GB" altLang="de-DE" sz="1100" dirty="0" smtClean="0">
                <a:latin typeface="Arial" charset="0"/>
                <a:cs typeface="Times New Roman" pitchFamily="18" charset="0"/>
              </a:rPr>
              <a:t>” (meta sounding datum).</a:t>
            </a:r>
          </a:p>
          <a:p>
            <a:pPr eaLnBrk="1" hangingPunct="1"/>
            <a:r>
              <a:rPr lang="en-GB" altLang="de-DE" sz="1100" dirty="0" smtClean="0">
                <a:latin typeface="Arial" charset="0"/>
                <a:cs typeface="Times New Roman" pitchFamily="18" charset="0"/>
              </a:rPr>
              <a:t>And then there are some features that are not covered by S-57, as for example notice marks on the shoreline. It was necessary to introduce new features (also with small case acronyms).</a:t>
            </a:r>
          </a:p>
          <a:p>
            <a:pPr eaLnBrk="1" hangingPunct="1"/>
            <a:r>
              <a:rPr lang="en-GB" altLang="de-DE" sz="1100" dirty="0" smtClean="0">
                <a:latin typeface="Arial" charset="0"/>
                <a:cs typeface="Times New Roman" pitchFamily="18" charset="0"/>
              </a:rPr>
              <a:t>If you want we can have a look at the lists of features, attributes and enumerations of Inland ENCs.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smtClean="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alt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altLang="de-DE" smtClean="0"/>
              <a:t>Klicken Sie, um die Formate des Vorlagentextes zu bearbeiten</a:t>
            </a:r>
          </a:p>
          <a:p>
            <a:pPr lvl="1"/>
            <a:r>
              <a:rPr lang="de-AT" altLang="de-DE" smtClean="0"/>
              <a:t>Zweite Ebene</a:t>
            </a:r>
          </a:p>
          <a:p>
            <a:pPr lvl="2"/>
            <a:r>
              <a:rPr lang="de-AT" altLang="de-DE" smtClean="0"/>
              <a:t>Dritte Ebene</a:t>
            </a:r>
          </a:p>
          <a:p>
            <a:pPr lvl="3"/>
            <a:r>
              <a:rPr lang="de-AT" altLang="de-DE" smtClean="0"/>
              <a:t>Vierte Ebene</a:t>
            </a:r>
          </a:p>
          <a:p>
            <a:pPr lvl="4"/>
            <a:r>
              <a:rPr lang="de-AT" altLang="de-DE" smtClean="0"/>
              <a:t>Fünfte Ebene</a:t>
            </a:r>
          </a:p>
        </p:txBody>
      </p:sp>
      <p:pic>
        <p:nvPicPr>
          <p:cNvPr id="1028" name="Picture 10" descr="iehg"/>
          <p:cNvPicPr>
            <a:picLocks noChangeAspect="1" noChangeArrowheads="1"/>
          </p:cNvPicPr>
          <p:nvPr userDrawn="1"/>
        </p:nvPicPr>
        <p:blipFill>
          <a:blip r:embed="rId13" cstate="print"/>
          <a:srcRect/>
          <a:stretch>
            <a:fillRect/>
          </a:stretch>
        </p:blipFill>
        <p:spPr bwMode="auto">
          <a:xfrm>
            <a:off x="684213" y="6132513"/>
            <a:ext cx="1727200" cy="373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ienc.openecdis.org/"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Edition_21/FDD/IENC_FDD_Enumerations.xls" TargetMode="External"/><Relationship Id="rId5" Type="http://schemas.openxmlformats.org/officeDocument/2006/relationships/hyperlink" Target="Edition_21/FDD/IENC_FDD_Attributes.xls" TargetMode="External"/><Relationship Id="rId4" Type="http://schemas.openxmlformats.org/officeDocument/2006/relationships/hyperlink" Target="Edition_21/FDD/IENC_FDD_Features.x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srcRect/>
          <a:stretch>
            <a:fillRect/>
          </a:stretch>
        </p:blipFill>
        <p:spPr bwMode="auto">
          <a:xfrm>
            <a:off x="4427538" y="3644900"/>
            <a:ext cx="4237037" cy="912813"/>
          </a:xfrm>
          <a:prstGeom prst="rect">
            <a:avLst/>
          </a:prstGeom>
          <a:noFill/>
          <a:ln w="9525">
            <a:noFill/>
            <a:miter lim="800000"/>
            <a:headEnd/>
            <a:tailEnd/>
          </a:ln>
        </p:spPr>
      </p:pic>
      <p:sp>
        <p:nvSpPr>
          <p:cNvPr id="3075" name="Text Box 9"/>
          <p:cNvSpPr txBox="1">
            <a:spLocks noChangeArrowheads="1"/>
          </p:cNvSpPr>
          <p:nvPr/>
        </p:nvSpPr>
        <p:spPr bwMode="auto">
          <a:xfrm>
            <a:off x="4222750" y="1341438"/>
            <a:ext cx="4921250" cy="1568450"/>
          </a:xfrm>
          <a:prstGeom prst="rect">
            <a:avLst/>
          </a:prstGeom>
          <a:noFill/>
          <a:ln w="9525">
            <a:noFill/>
            <a:miter lim="800000"/>
            <a:headEnd/>
            <a:tailEnd/>
          </a:ln>
        </p:spPr>
        <p:txBody>
          <a:bodyPr wrap="none">
            <a:spAutoFit/>
          </a:bodyPr>
          <a:lstStyle/>
          <a:p>
            <a:r>
              <a:rPr lang="de-AT" altLang="de-DE" sz="3200">
                <a:solidFill>
                  <a:srgbClr val="B7AD66"/>
                </a:solidFill>
                <a:latin typeface="Arial" charset="0"/>
              </a:rPr>
              <a:t>Carta de Navegación </a:t>
            </a:r>
          </a:p>
          <a:p>
            <a:r>
              <a:rPr lang="de-AT" altLang="de-DE" sz="3200">
                <a:solidFill>
                  <a:srgbClr val="B7AD66"/>
                </a:solidFill>
                <a:latin typeface="Arial" charset="0"/>
              </a:rPr>
              <a:t>Electrónica</a:t>
            </a:r>
          </a:p>
          <a:p>
            <a:r>
              <a:rPr lang="de-AT" altLang="de-DE" sz="3200">
                <a:solidFill>
                  <a:srgbClr val="B7AD66"/>
                </a:solidFill>
                <a:latin typeface="Arial" charset="0"/>
              </a:rPr>
              <a:t>(ENC) de aguas interiores</a:t>
            </a:r>
            <a:endParaRPr lang="de-DE" altLang="de-DE" sz="3200">
              <a:solidFill>
                <a:srgbClr val="B7AD66"/>
              </a:solidFill>
              <a:latin typeface="Arial" charset="0"/>
            </a:endParaRPr>
          </a:p>
        </p:txBody>
      </p:sp>
      <p:pic>
        <p:nvPicPr>
          <p:cNvPr id="3076" name="Picture 12" descr="IECDIS"/>
          <p:cNvPicPr>
            <a:picLocks noChangeAspect="1" noChangeArrowheads="1"/>
          </p:cNvPicPr>
          <p:nvPr/>
        </p:nvPicPr>
        <p:blipFill>
          <a:blip r:embed="rId4" cstate="print"/>
          <a:srcRect/>
          <a:stretch>
            <a:fillRect/>
          </a:stretch>
        </p:blipFill>
        <p:spPr bwMode="auto">
          <a:xfrm>
            <a:off x="468313" y="623763"/>
            <a:ext cx="3671887" cy="2589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a:solidFill>
                  <a:schemeClr val="bg1"/>
                </a:solidFill>
                <a:latin typeface="Arial" charset="0"/>
              </a:rPr>
              <a:t> </a:t>
            </a:r>
            <a:r>
              <a:rPr lang="en-US" altLang="de-DE" sz="2800" dirty="0" err="1">
                <a:solidFill>
                  <a:schemeClr val="bg1"/>
                </a:solidFill>
                <a:latin typeface="Arial" charset="0"/>
              </a:rPr>
              <a:t>Guía</a:t>
            </a:r>
            <a:r>
              <a:rPr lang="en-US" altLang="de-DE" sz="2800" dirty="0">
                <a:solidFill>
                  <a:schemeClr val="bg1"/>
                </a:solidFill>
                <a:latin typeface="Arial" charset="0"/>
              </a:rPr>
              <a:t> de </a:t>
            </a:r>
            <a:r>
              <a:rPr lang="en-US" altLang="de-DE" sz="2800" dirty="0" err="1">
                <a:solidFill>
                  <a:schemeClr val="bg1"/>
                </a:solidFill>
                <a:latin typeface="Arial" charset="0"/>
              </a:rPr>
              <a:t>Codificación</a:t>
            </a:r>
            <a:r>
              <a:rPr lang="en-US" altLang="de-DE" sz="2800" dirty="0">
                <a:solidFill>
                  <a:schemeClr val="bg1"/>
                </a:solidFill>
                <a:latin typeface="Arial" charset="0"/>
              </a:rPr>
              <a:t> </a:t>
            </a:r>
            <a:r>
              <a:rPr lang="en-US" altLang="de-DE" sz="2800" dirty="0" err="1">
                <a:solidFill>
                  <a:schemeClr val="bg1"/>
                </a:solidFill>
                <a:latin typeface="Arial" charset="0"/>
              </a:rPr>
              <a:t>para</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12291"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0000"/>
              </a:lnSpc>
              <a:spcBef>
                <a:spcPct val="30000"/>
              </a:spcBef>
              <a:buFontTx/>
              <a:buBlip>
                <a:blip r:embed="rId3"/>
              </a:buBlip>
            </a:pPr>
            <a:r>
              <a:rPr lang="en-GB" altLang="de-DE" sz="2000" dirty="0">
                <a:latin typeface="Arial" charset="0"/>
              </a:rPr>
              <a:t>Para  </a:t>
            </a:r>
            <a:r>
              <a:rPr lang="en-GB" altLang="de-DE" sz="2000" dirty="0" err="1">
                <a:latin typeface="Arial" charset="0"/>
              </a:rPr>
              <a:t>asegurar</a:t>
            </a:r>
            <a:r>
              <a:rPr lang="en-GB" altLang="de-DE" sz="2000" dirty="0">
                <a:latin typeface="Arial" charset="0"/>
              </a:rPr>
              <a:t> </a:t>
            </a:r>
            <a:r>
              <a:rPr lang="en-GB" altLang="de-DE" sz="2000" dirty="0" err="1">
                <a:latin typeface="Arial" charset="0"/>
              </a:rPr>
              <a:t>una</a:t>
            </a:r>
            <a:r>
              <a:rPr lang="en-GB" altLang="de-DE" sz="2000" dirty="0">
                <a:latin typeface="Arial" charset="0"/>
              </a:rPr>
              <a:t> </a:t>
            </a:r>
            <a:r>
              <a:rPr lang="en-GB" altLang="de-DE" sz="2000" dirty="0" err="1">
                <a:latin typeface="Arial" charset="0"/>
              </a:rPr>
              <a:t>entendimiento</a:t>
            </a:r>
            <a:r>
              <a:rPr lang="en-GB" altLang="de-DE" sz="2000" dirty="0">
                <a:latin typeface="Arial" charset="0"/>
              </a:rPr>
              <a:t>  general  y </a:t>
            </a:r>
            <a:r>
              <a:rPr lang="en-GB" altLang="de-DE" sz="2000" dirty="0" err="1">
                <a:latin typeface="Arial" charset="0"/>
              </a:rPr>
              <a:t>consistente</a:t>
            </a:r>
            <a:r>
              <a:rPr lang="en-GB" altLang="de-DE" sz="2000" dirty="0">
                <a:latin typeface="Arial" charset="0"/>
              </a:rPr>
              <a:t> de  la </a:t>
            </a:r>
            <a:r>
              <a:rPr lang="en-GB" altLang="de-DE" sz="2000" dirty="0" err="1">
                <a:latin typeface="Arial" charset="0"/>
              </a:rPr>
              <a:t>codificación</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todas</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err="1">
                <a:latin typeface="Arial" charset="0"/>
              </a:rPr>
              <a:t>regiones</a:t>
            </a:r>
            <a:r>
              <a:rPr lang="en-GB" altLang="de-DE" sz="2000" dirty="0">
                <a:latin typeface="Arial" charset="0"/>
              </a:rPr>
              <a:t>  a </a:t>
            </a:r>
            <a:r>
              <a:rPr lang="en-GB" altLang="de-DE" sz="2000" dirty="0" err="1">
                <a:latin typeface="Arial" charset="0"/>
              </a:rPr>
              <a:t>nivel</a:t>
            </a:r>
            <a:r>
              <a:rPr lang="en-GB" altLang="de-DE" sz="2000" dirty="0">
                <a:latin typeface="Arial" charset="0"/>
              </a:rPr>
              <a:t> </a:t>
            </a:r>
            <a:r>
              <a:rPr lang="en-GB" altLang="de-DE" sz="2000" dirty="0" err="1">
                <a:latin typeface="Arial" charset="0"/>
              </a:rPr>
              <a:t>mundial</a:t>
            </a:r>
            <a:r>
              <a:rPr lang="en-GB" altLang="de-DE" sz="2000" dirty="0">
                <a:latin typeface="Arial" charset="0"/>
              </a:rPr>
              <a:t>, </a:t>
            </a:r>
            <a:r>
              <a:rPr lang="en-GB" altLang="de-DE" sz="2000" dirty="0" err="1">
                <a:latin typeface="Arial" charset="0"/>
              </a:rPr>
              <a:t>existe</a:t>
            </a:r>
            <a:r>
              <a:rPr lang="en-GB" altLang="de-DE" sz="2000" dirty="0">
                <a:latin typeface="Arial" charset="0"/>
              </a:rPr>
              <a:t>  </a:t>
            </a:r>
            <a:r>
              <a:rPr lang="en-GB" altLang="de-DE" sz="2000" dirty="0" err="1">
                <a:latin typeface="Arial" charset="0"/>
              </a:rPr>
              <a:t>una</a:t>
            </a:r>
            <a:r>
              <a:rPr lang="en-GB" altLang="de-DE" sz="2000" dirty="0">
                <a:latin typeface="Arial" charset="0"/>
              </a:rPr>
              <a:t> </a:t>
            </a:r>
            <a:r>
              <a:rPr lang="en-GB" altLang="de-DE" sz="2000" dirty="0" err="1">
                <a:latin typeface="Arial" charset="0"/>
              </a:rPr>
              <a:t>detallada</a:t>
            </a:r>
            <a:r>
              <a:rPr lang="en-GB" altLang="de-DE" sz="2000" dirty="0">
                <a:latin typeface="Arial" charset="0"/>
              </a:rPr>
              <a:t> </a:t>
            </a:r>
            <a:r>
              <a:rPr lang="en-GB" altLang="de-DE" sz="2000" dirty="0" err="1">
                <a:latin typeface="Arial" charset="0"/>
              </a:rPr>
              <a:t>Guía</a:t>
            </a:r>
            <a:r>
              <a:rPr lang="en-GB" altLang="de-DE" sz="2000" dirty="0">
                <a:latin typeface="Arial" charset="0"/>
              </a:rPr>
              <a:t> de </a:t>
            </a:r>
            <a:r>
              <a:rPr lang="en-GB" altLang="de-DE" sz="2000" dirty="0" err="1">
                <a:latin typeface="Arial" charset="0"/>
              </a:rPr>
              <a:t>Codificación</a:t>
            </a:r>
            <a:r>
              <a:rPr lang="en-GB" altLang="de-DE" sz="2000" dirty="0">
                <a:latin typeface="Arial" charset="0"/>
              </a:rPr>
              <a:t> </a:t>
            </a:r>
            <a:r>
              <a:rPr lang="en-GB" altLang="de-DE" sz="2000" dirty="0" err="1">
                <a:latin typeface="Arial" charset="0"/>
              </a:rPr>
              <a:t>para</a:t>
            </a:r>
            <a:r>
              <a:rPr lang="en-GB" altLang="de-DE" sz="2000" dirty="0">
                <a:latin typeface="Arial" charset="0"/>
              </a:rPr>
              <a:t> ENCs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 la </a:t>
            </a:r>
            <a:r>
              <a:rPr lang="en-GB" altLang="de-DE" sz="2000" dirty="0" err="1">
                <a:latin typeface="Arial" charset="0"/>
              </a:rPr>
              <a:t>cual</a:t>
            </a:r>
            <a:r>
              <a:rPr lang="en-GB" altLang="de-DE" sz="2000" dirty="0">
                <a:latin typeface="Arial" charset="0"/>
              </a:rPr>
              <a:t> </a:t>
            </a:r>
            <a:r>
              <a:rPr lang="en-GB" altLang="de-DE" sz="2000" dirty="0" err="1">
                <a:latin typeface="Arial" charset="0"/>
              </a:rPr>
              <a:t>reemplaza</a:t>
            </a:r>
            <a:r>
              <a:rPr lang="en-GB" altLang="de-DE" sz="2000" dirty="0">
                <a:latin typeface="Arial" charset="0"/>
              </a:rPr>
              <a:t>  la </a:t>
            </a:r>
            <a:r>
              <a:rPr lang="en-GB" altLang="de-DE" sz="2000" dirty="0" err="1">
                <a:latin typeface="Arial" charset="0"/>
              </a:rPr>
              <a:t>sección</a:t>
            </a:r>
            <a:r>
              <a:rPr lang="en-GB" altLang="de-DE" sz="2000" dirty="0">
                <a:latin typeface="Arial" charset="0"/>
              </a:rPr>
              <a:t> “Use of the Object Catalogue” of S-57)</a:t>
            </a:r>
          </a:p>
          <a:p>
            <a:pPr marL="447675" indent="-447675" algn="just">
              <a:lnSpc>
                <a:spcPct val="110000"/>
              </a:lnSpc>
              <a:spcBef>
                <a:spcPct val="30000"/>
              </a:spcBef>
              <a:buFontTx/>
              <a:buBlip>
                <a:blip r:embed="rId3"/>
              </a:buBlip>
            </a:pPr>
            <a:r>
              <a:rPr lang="en-GB" altLang="de-DE" sz="2000" dirty="0" err="1">
                <a:latin typeface="Arial" charset="0"/>
              </a:rPr>
              <a:t>Ver</a:t>
            </a:r>
            <a:r>
              <a:rPr lang="en-GB" altLang="de-DE" sz="2000" dirty="0">
                <a:latin typeface="Arial" charset="0"/>
              </a:rPr>
              <a:t> el </a:t>
            </a:r>
            <a:r>
              <a:rPr lang="en-GB" altLang="de-DE" sz="2000" dirty="0" err="1">
                <a:latin typeface="Arial" charset="0"/>
              </a:rPr>
              <a:t>siguiente</a:t>
            </a:r>
            <a:r>
              <a:rPr lang="en-GB" altLang="de-DE" sz="2000" dirty="0">
                <a:latin typeface="Arial" charset="0"/>
              </a:rPr>
              <a:t>  </a:t>
            </a:r>
            <a:r>
              <a:rPr lang="en-GB" altLang="de-DE" sz="2000" dirty="0" err="1">
                <a:latin typeface="Arial" charset="0"/>
              </a:rPr>
              <a:t>ejemplo</a:t>
            </a:r>
            <a:r>
              <a:rPr lang="en-GB" altLang="de-DE" sz="2000" dirty="0">
                <a:latin typeface="Arial" charset="0"/>
              </a:rPr>
              <a:t>  </a:t>
            </a:r>
            <a:r>
              <a:rPr lang="en-GB" altLang="de-DE" sz="2000" dirty="0" err="1">
                <a:latin typeface="Arial" charset="0"/>
              </a:rPr>
              <a:t>para</a:t>
            </a:r>
            <a:r>
              <a:rPr lang="en-GB" altLang="de-DE" sz="2000" dirty="0">
                <a:latin typeface="Arial" charset="0"/>
              </a:rPr>
              <a:t>  la </a:t>
            </a:r>
            <a:r>
              <a:rPr lang="en-GB" altLang="de-DE" sz="2000" dirty="0" err="1">
                <a:latin typeface="Arial" charset="0"/>
              </a:rPr>
              <a:t>codificación</a:t>
            </a:r>
            <a:r>
              <a:rPr lang="en-GB" altLang="de-DE" sz="2000" dirty="0">
                <a:latin typeface="Arial" charset="0"/>
              </a:rPr>
              <a:t> de  un </a:t>
            </a:r>
            <a:r>
              <a:rPr lang="en-GB" altLang="de-DE" sz="2000" dirty="0" err="1">
                <a:latin typeface="Arial" charset="0"/>
              </a:rPr>
              <a:t>puente</a:t>
            </a:r>
            <a:r>
              <a:rPr lang="en-GB" altLang="de-DE" sz="2000" dirty="0">
                <a:latin typeface="Arial" charset="0"/>
              </a:rPr>
              <a:t>  </a:t>
            </a:r>
            <a:r>
              <a:rPr lang="en-GB" altLang="de-DE" sz="2000" dirty="0" err="1">
                <a:latin typeface="Arial" charset="0"/>
              </a:rPr>
              <a:t>como</a:t>
            </a:r>
            <a:r>
              <a:rPr lang="en-GB" altLang="de-DE" sz="2000" dirty="0">
                <a:latin typeface="Arial" charset="0"/>
              </a:rPr>
              <a:t> </a:t>
            </a:r>
            <a:r>
              <a:rPr lang="en-GB" altLang="de-DE" sz="2000" dirty="0" err="1">
                <a:latin typeface="Arial" charset="0"/>
              </a:rPr>
              <a:t>puente</a:t>
            </a:r>
            <a:r>
              <a:rPr lang="en-GB" altLang="de-DE" sz="2000" dirty="0">
                <a:latin typeface="Arial" charset="0"/>
              </a:rPr>
              <a:t> de arcos: </a:t>
            </a:r>
          </a:p>
          <a:p>
            <a:pPr marL="447675" indent="-447675">
              <a:lnSpc>
                <a:spcPct val="110000"/>
              </a:lnSpc>
              <a:spcBef>
                <a:spcPct val="30000"/>
              </a:spcBef>
            </a:pPr>
            <a:endParaRPr lang="en-GB"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3" cstate="print"/>
          <a:srcRect/>
          <a:stretch>
            <a:fillRect/>
          </a:stretch>
        </p:blipFill>
        <p:spPr bwMode="auto">
          <a:xfrm>
            <a:off x="1043608" y="188913"/>
            <a:ext cx="7212330" cy="59664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Escalas</a:t>
            </a:r>
            <a:r>
              <a:rPr lang="en-US" altLang="de-DE" sz="2800" dirty="0">
                <a:solidFill>
                  <a:schemeClr val="bg1"/>
                </a:solidFill>
                <a:latin typeface="Arial" charset="0"/>
              </a:rPr>
              <a:t> de </a:t>
            </a:r>
            <a:r>
              <a:rPr lang="en-US" altLang="de-DE" sz="2800" dirty="0" err="1">
                <a:solidFill>
                  <a:schemeClr val="bg1"/>
                </a:solidFill>
                <a:latin typeface="Arial" charset="0"/>
              </a:rPr>
              <a:t>Usos</a:t>
            </a:r>
            <a:endParaRPr lang="en-US" altLang="de-DE" sz="2800" dirty="0">
              <a:solidFill>
                <a:schemeClr val="bg1"/>
              </a:solidFill>
              <a:latin typeface="Arial" charset="0"/>
            </a:endParaRPr>
          </a:p>
        </p:txBody>
      </p:sp>
      <p:sp>
        <p:nvSpPr>
          <p:cNvPr id="14339"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5000"/>
              </a:lnSpc>
              <a:spcBef>
                <a:spcPct val="50000"/>
              </a:spcBef>
              <a:buFontTx/>
              <a:buBlip>
                <a:blip r:embed="rId3"/>
              </a:buBlip>
            </a:pPr>
            <a:r>
              <a:rPr lang="en-GB" altLang="de-DE" sz="2000" dirty="0">
                <a:latin typeface="Arial" charset="0"/>
              </a:rPr>
              <a:t>En </a:t>
            </a:r>
            <a:r>
              <a:rPr lang="en-GB" altLang="de-DE" sz="2000" dirty="0" err="1" smtClean="0">
                <a:latin typeface="Arial" charset="0"/>
              </a:rPr>
              <a:t>importantes</a:t>
            </a:r>
            <a:r>
              <a:rPr lang="en-GB" altLang="de-DE" sz="2000" dirty="0" smtClean="0">
                <a:latin typeface="Arial" charset="0"/>
              </a:rPr>
              <a:t> </a:t>
            </a:r>
            <a:r>
              <a:rPr lang="en-GB" altLang="de-DE" sz="2000" dirty="0" err="1" smtClean="0">
                <a:latin typeface="Arial" charset="0"/>
              </a:rPr>
              <a:t>vías</a:t>
            </a:r>
            <a:r>
              <a:rPr lang="en-GB" altLang="de-DE" sz="2000" dirty="0" smtClean="0">
                <a:latin typeface="Arial" charset="0"/>
              </a:rPr>
              <a:t> </a:t>
            </a:r>
            <a:r>
              <a:rPr lang="en-GB" altLang="de-DE" sz="2000" dirty="0" err="1" smtClean="0">
                <a:latin typeface="Arial" charset="0"/>
              </a:rPr>
              <a:t>interiores</a:t>
            </a:r>
            <a:r>
              <a:rPr lang="en-GB" altLang="de-DE" sz="2000" dirty="0" smtClean="0">
                <a:latin typeface="Arial" charset="0"/>
              </a:rPr>
              <a:t> </a:t>
            </a:r>
            <a:r>
              <a:rPr lang="en-GB" altLang="de-DE" sz="2000" dirty="0" err="1">
                <a:latin typeface="Arial" charset="0"/>
              </a:rPr>
              <a:t>las</a:t>
            </a:r>
            <a:r>
              <a:rPr lang="en-GB" altLang="de-DE" sz="2000" dirty="0">
                <a:latin typeface="Arial" charset="0"/>
              </a:rPr>
              <a:t> IENCs son </a:t>
            </a:r>
            <a:r>
              <a:rPr lang="en-GB" altLang="de-DE" sz="2000" dirty="0" err="1">
                <a:latin typeface="Arial" charset="0"/>
              </a:rPr>
              <a:t>normalmente</a:t>
            </a:r>
            <a:r>
              <a:rPr lang="en-GB" altLang="de-DE" sz="2000" dirty="0">
                <a:latin typeface="Arial" charset="0"/>
              </a:rPr>
              <a:t>  </a:t>
            </a:r>
            <a:r>
              <a:rPr lang="en-GB" altLang="de-DE" sz="2000" dirty="0" err="1">
                <a:latin typeface="Arial" charset="0"/>
              </a:rPr>
              <a:t>publicadas</a:t>
            </a:r>
            <a:r>
              <a:rPr lang="en-GB" altLang="de-DE" sz="2000" dirty="0">
                <a:latin typeface="Arial" charset="0"/>
              </a:rPr>
              <a:t> </a:t>
            </a:r>
            <a:r>
              <a:rPr lang="en-GB" altLang="de-DE" sz="2000" dirty="0" err="1" smtClean="0">
                <a:latin typeface="Arial" charset="0"/>
              </a:rPr>
              <a:t>utilizando</a:t>
            </a:r>
            <a:r>
              <a:rPr lang="en-GB" altLang="de-DE" sz="2000" dirty="0" smtClean="0">
                <a:latin typeface="Arial" charset="0"/>
              </a:rPr>
              <a:t> </a:t>
            </a:r>
            <a:r>
              <a:rPr lang="en-GB" altLang="de-DE" sz="2000" dirty="0" err="1" smtClean="0">
                <a:latin typeface="Arial" charset="0"/>
              </a:rPr>
              <a:t>escalas</a:t>
            </a:r>
            <a:r>
              <a:rPr lang="en-GB" altLang="de-DE" sz="2000" dirty="0" smtClean="0">
                <a:latin typeface="Arial" charset="0"/>
              </a:rPr>
              <a:t> </a:t>
            </a:r>
            <a:r>
              <a:rPr lang="en-GB" altLang="de-DE" sz="2000" dirty="0" err="1">
                <a:latin typeface="Arial" charset="0"/>
              </a:rPr>
              <a:t>más</a:t>
            </a:r>
            <a:r>
              <a:rPr lang="en-GB" altLang="de-DE" sz="2000" dirty="0">
                <a:latin typeface="Arial" charset="0"/>
              </a:rPr>
              <a:t> </a:t>
            </a:r>
            <a:r>
              <a:rPr lang="en-GB" altLang="de-DE" sz="2000" dirty="0" err="1">
                <a:latin typeface="Arial" charset="0"/>
              </a:rPr>
              <a:t>grandes</a:t>
            </a:r>
            <a:r>
              <a:rPr lang="en-GB" altLang="de-DE" sz="2000" dirty="0">
                <a:latin typeface="Arial" charset="0"/>
              </a:rPr>
              <a:t> </a:t>
            </a:r>
            <a:r>
              <a:rPr lang="en-GB" altLang="de-DE" sz="2000" dirty="0" err="1" smtClean="0">
                <a:latin typeface="Arial" charset="0"/>
              </a:rPr>
              <a:t>que</a:t>
            </a:r>
            <a:r>
              <a:rPr lang="en-GB" altLang="de-DE" sz="2000" dirty="0" smtClean="0">
                <a:latin typeface="Arial" charset="0"/>
              </a:rPr>
              <a:t> </a:t>
            </a:r>
            <a:r>
              <a:rPr lang="en-GB" altLang="de-DE" sz="2000" dirty="0" err="1">
                <a:latin typeface="Arial" charset="0"/>
              </a:rPr>
              <a:t>las</a:t>
            </a:r>
            <a:r>
              <a:rPr lang="en-GB" altLang="de-DE" sz="2000" dirty="0">
                <a:latin typeface="Arial" charset="0"/>
              </a:rPr>
              <a:t> ENCs </a:t>
            </a:r>
            <a:r>
              <a:rPr lang="en-GB" altLang="de-DE" sz="2000" dirty="0" err="1">
                <a:latin typeface="Arial" charset="0"/>
              </a:rPr>
              <a:t>marítimas</a:t>
            </a:r>
            <a:r>
              <a:rPr lang="en-GB" altLang="de-DE" sz="2000" dirty="0">
                <a:latin typeface="Arial" charset="0"/>
              </a:rPr>
              <a:t>.</a:t>
            </a:r>
          </a:p>
          <a:p>
            <a:pPr marL="447675" indent="-447675" algn="just">
              <a:lnSpc>
                <a:spcPct val="115000"/>
              </a:lnSpc>
              <a:spcBef>
                <a:spcPct val="50000"/>
              </a:spcBef>
              <a:buFontTx/>
              <a:buBlip>
                <a:blip r:embed="rId3"/>
              </a:buBlip>
            </a:pPr>
            <a:r>
              <a:rPr lang="en-GB" altLang="de-DE" sz="2000" dirty="0" err="1">
                <a:latin typeface="Arial" charset="0"/>
              </a:rPr>
              <a:t>Mientras</a:t>
            </a:r>
            <a:r>
              <a:rPr lang="en-GB" altLang="de-DE" sz="2000" dirty="0">
                <a:latin typeface="Arial" charset="0"/>
              </a:rPr>
              <a:t> </a:t>
            </a:r>
            <a:r>
              <a:rPr lang="en-GB" altLang="de-DE" sz="2000" dirty="0" err="1" smtClean="0">
                <a:latin typeface="Arial" charset="0"/>
              </a:rPr>
              <a:t>que</a:t>
            </a:r>
            <a:r>
              <a:rPr lang="en-GB" altLang="de-DE" sz="2000" dirty="0" smtClean="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err="1" smtClean="0">
                <a:latin typeface="Arial" charset="0"/>
              </a:rPr>
              <a:t>escalas</a:t>
            </a:r>
            <a:r>
              <a:rPr lang="en-GB" altLang="de-DE" sz="2000" dirty="0" smtClean="0">
                <a:latin typeface="Arial" charset="0"/>
              </a:rPr>
              <a:t> </a:t>
            </a:r>
            <a:r>
              <a:rPr lang="en-GB" altLang="de-DE" sz="2000" dirty="0" err="1" smtClean="0">
                <a:latin typeface="Arial" charset="0"/>
              </a:rPr>
              <a:t>grandes</a:t>
            </a:r>
            <a:r>
              <a:rPr lang="en-GB" altLang="de-DE" sz="2000" dirty="0" smtClean="0">
                <a:latin typeface="Arial" charset="0"/>
              </a:rPr>
              <a:t> de </a:t>
            </a:r>
            <a:r>
              <a:rPr lang="en-GB" altLang="de-DE" sz="2000" dirty="0" err="1" smtClean="0">
                <a:latin typeface="Arial" charset="0"/>
              </a:rPr>
              <a:t>las</a:t>
            </a:r>
            <a:r>
              <a:rPr lang="en-GB" altLang="de-DE" sz="2000" dirty="0" smtClean="0">
                <a:latin typeface="Arial" charset="0"/>
              </a:rPr>
              <a:t> ENCs </a:t>
            </a:r>
            <a:r>
              <a:rPr lang="en-GB" altLang="de-DE" sz="2000" dirty="0" err="1">
                <a:latin typeface="Arial" charset="0"/>
              </a:rPr>
              <a:t>marítimas</a:t>
            </a:r>
            <a:r>
              <a:rPr lang="en-GB" altLang="de-DE" sz="2000" dirty="0">
                <a:latin typeface="Arial" charset="0"/>
              </a:rPr>
              <a:t>  se </a:t>
            </a:r>
            <a:r>
              <a:rPr lang="en-GB" altLang="de-DE" sz="2000" dirty="0" err="1">
                <a:latin typeface="Arial" charset="0"/>
              </a:rPr>
              <a:t>usa</a:t>
            </a:r>
            <a:r>
              <a:rPr lang="en-GB" altLang="de-DE" sz="2000" dirty="0">
                <a:latin typeface="Arial" charset="0"/>
              </a:rPr>
              <a:t> 6 </a:t>
            </a:r>
            <a:r>
              <a:rPr lang="en-GB" altLang="de-DE" sz="2000" dirty="0" smtClean="0">
                <a:latin typeface="Arial" charset="0"/>
              </a:rPr>
              <a:t>(</a:t>
            </a:r>
            <a:r>
              <a:rPr lang="en-GB" altLang="de-DE" sz="2000" dirty="0">
                <a:latin typeface="Arial" charset="0"/>
              </a:rPr>
              <a:t>berthing), </a:t>
            </a:r>
            <a:r>
              <a:rPr lang="en-GB" altLang="de-DE" sz="2000" dirty="0" err="1">
                <a:latin typeface="Arial" charset="0"/>
              </a:rPr>
              <a:t>para</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smtClean="0">
                <a:latin typeface="Arial" charset="0"/>
              </a:rPr>
              <a:t>IENCs </a:t>
            </a:r>
            <a:r>
              <a:rPr lang="en-GB" altLang="de-DE" sz="2000" dirty="0" err="1">
                <a:latin typeface="Arial" charset="0"/>
              </a:rPr>
              <a:t>existen</a:t>
            </a:r>
            <a:r>
              <a:rPr lang="en-GB" altLang="de-DE" sz="2000" dirty="0">
                <a:latin typeface="Arial" charset="0"/>
              </a:rPr>
              <a:t> </a:t>
            </a:r>
            <a:r>
              <a:rPr lang="en-GB" altLang="de-DE" sz="2000" dirty="0" err="1">
                <a:latin typeface="Arial" charset="0"/>
              </a:rPr>
              <a:t>tres</a:t>
            </a:r>
            <a:r>
              <a:rPr lang="en-GB" altLang="de-DE" sz="2000" dirty="0">
                <a:latin typeface="Arial" charset="0"/>
              </a:rPr>
              <a:t> </a:t>
            </a:r>
            <a:r>
              <a:rPr lang="en-GB" altLang="de-DE" sz="2000" dirty="0" err="1">
                <a:latin typeface="Arial" charset="0"/>
              </a:rPr>
              <a:t>codigos</a:t>
            </a:r>
            <a:r>
              <a:rPr lang="en-GB" altLang="de-DE" sz="2000" dirty="0">
                <a:latin typeface="Arial" charset="0"/>
              </a:rPr>
              <a:t> de </a:t>
            </a:r>
            <a:r>
              <a:rPr lang="en-GB" altLang="de-DE" sz="2000" dirty="0" err="1">
                <a:latin typeface="Arial" charset="0"/>
              </a:rPr>
              <a:t>uso</a:t>
            </a:r>
            <a:r>
              <a:rPr lang="en-GB" altLang="de-DE" sz="2000" dirty="0" smtClean="0">
                <a:latin typeface="Arial" charset="0"/>
              </a:rPr>
              <a:t>:</a:t>
            </a:r>
          </a:p>
          <a:p>
            <a:pPr marL="904875" lvl="1" indent="-447675">
              <a:spcBef>
                <a:spcPct val="50000"/>
              </a:spcBef>
            </a:pPr>
            <a:r>
              <a:rPr lang="en-GB" altLang="de-DE" sz="2000" dirty="0" smtClean="0">
                <a:latin typeface="Arial" charset="0"/>
              </a:rPr>
              <a:t>7 – river</a:t>
            </a:r>
            <a:endParaRPr lang="en-GB" altLang="de-DE" sz="2000" dirty="0">
              <a:latin typeface="Arial" charset="0"/>
            </a:endParaRPr>
          </a:p>
          <a:p>
            <a:pPr marL="904875" lvl="1" indent="-447675">
              <a:spcBef>
                <a:spcPct val="50000"/>
              </a:spcBef>
            </a:pPr>
            <a:r>
              <a:rPr lang="en-GB" altLang="de-DE" sz="2000" dirty="0" smtClean="0">
                <a:latin typeface="Arial" charset="0"/>
              </a:rPr>
              <a:t>8 - river harbour</a:t>
            </a:r>
            <a:endParaRPr lang="en-GB" altLang="de-DE" sz="2000" dirty="0">
              <a:latin typeface="Arial" charset="0"/>
            </a:endParaRPr>
          </a:p>
          <a:p>
            <a:pPr marL="904875" lvl="1" indent="-447675">
              <a:spcBef>
                <a:spcPct val="50000"/>
              </a:spcBef>
            </a:pPr>
            <a:r>
              <a:rPr lang="en-GB" altLang="de-DE" sz="2000" dirty="0" smtClean="0">
                <a:latin typeface="Arial" charset="0"/>
              </a:rPr>
              <a:t>9 - river berthing</a:t>
            </a:r>
          </a:p>
          <a:p>
            <a:pPr marL="447675" indent="-447675">
              <a:lnSpc>
                <a:spcPct val="115000"/>
              </a:lnSpc>
              <a:spcBef>
                <a:spcPct val="50000"/>
              </a:spcBef>
              <a:buFontTx/>
              <a:buBlip>
                <a:blip r:embed="rId3"/>
              </a:buBlip>
            </a:pPr>
            <a:endParaRPr lang="en-GB"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Escalas</a:t>
            </a:r>
            <a:r>
              <a:rPr lang="en-US" altLang="de-DE" sz="2800" dirty="0">
                <a:solidFill>
                  <a:schemeClr val="bg1"/>
                </a:solidFill>
                <a:latin typeface="Arial" charset="0"/>
              </a:rPr>
              <a:t> de </a:t>
            </a:r>
            <a:r>
              <a:rPr lang="en-US" altLang="de-DE" sz="2800" dirty="0" err="1">
                <a:solidFill>
                  <a:schemeClr val="bg1"/>
                </a:solidFill>
                <a:latin typeface="Arial" charset="0"/>
              </a:rPr>
              <a:t>Usos</a:t>
            </a:r>
            <a:endParaRPr lang="en-US" altLang="de-DE" sz="2800" dirty="0">
              <a:solidFill>
                <a:schemeClr val="bg1"/>
              </a:solidFill>
              <a:latin typeface="Arial" charset="0"/>
            </a:endParaRPr>
          </a:p>
        </p:txBody>
      </p:sp>
      <p:pic>
        <p:nvPicPr>
          <p:cNvPr id="15363" name="Picture 4"/>
          <p:cNvPicPr>
            <a:picLocks noChangeAspect="1" noChangeArrowheads="1"/>
          </p:cNvPicPr>
          <p:nvPr/>
        </p:nvPicPr>
        <p:blipFill>
          <a:blip r:embed="rId3" cstate="print"/>
          <a:srcRect/>
          <a:stretch>
            <a:fillRect/>
          </a:stretch>
        </p:blipFill>
        <p:spPr bwMode="auto">
          <a:xfrm>
            <a:off x="5549900" y="1916113"/>
            <a:ext cx="2908300" cy="1844675"/>
          </a:xfrm>
          <a:prstGeom prst="rect">
            <a:avLst/>
          </a:prstGeom>
          <a:noFill/>
          <a:ln w="9525">
            <a:noFill/>
            <a:miter lim="800000"/>
            <a:headEnd/>
            <a:tailEnd/>
          </a:ln>
        </p:spPr>
      </p:pic>
      <p:pic>
        <p:nvPicPr>
          <p:cNvPr id="15364" name="Picture 5"/>
          <p:cNvPicPr>
            <a:picLocks noChangeAspect="1" noChangeArrowheads="1"/>
          </p:cNvPicPr>
          <p:nvPr/>
        </p:nvPicPr>
        <p:blipFill>
          <a:blip r:embed="rId4" cstate="print"/>
          <a:srcRect/>
          <a:stretch>
            <a:fillRect/>
          </a:stretch>
        </p:blipFill>
        <p:spPr bwMode="auto">
          <a:xfrm>
            <a:off x="685800" y="2420938"/>
            <a:ext cx="4057650" cy="3113087"/>
          </a:xfrm>
          <a:prstGeom prst="rect">
            <a:avLst/>
          </a:prstGeom>
          <a:noFill/>
          <a:ln w="9525">
            <a:noFill/>
            <a:miter lim="800000"/>
            <a:headEnd/>
            <a:tailEnd/>
          </a:ln>
        </p:spPr>
      </p:pic>
      <p:sp>
        <p:nvSpPr>
          <p:cNvPr id="15365" name="Textfeld 1"/>
          <p:cNvSpPr txBox="1">
            <a:spLocks noChangeArrowheads="1"/>
          </p:cNvSpPr>
          <p:nvPr/>
        </p:nvSpPr>
        <p:spPr bwMode="auto">
          <a:xfrm>
            <a:off x="685800" y="5067300"/>
            <a:ext cx="989013" cy="461963"/>
          </a:xfrm>
          <a:prstGeom prst="rect">
            <a:avLst/>
          </a:prstGeom>
          <a:noFill/>
          <a:ln w="9525">
            <a:noFill/>
            <a:miter lim="800000"/>
            <a:headEnd/>
            <a:tailEnd/>
          </a:ln>
        </p:spPr>
        <p:txBody>
          <a:bodyPr wrap="none">
            <a:spAutoFit/>
          </a:bodyPr>
          <a:lstStyle/>
          <a:p>
            <a:r>
              <a:rPr lang="de-AT" altLang="de-DE">
                <a:latin typeface="Arial" charset="0"/>
                <a:cs typeface="Arial" charset="0"/>
              </a:rPr>
              <a:t>Uso 7</a:t>
            </a:r>
          </a:p>
        </p:txBody>
      </p:sp>
      <p:sp>
        <p:nvSpPr>
          <p:cNvPr id="15366" name="Textfeld 6"/>
          <p:cNvSpPr txBox="1">
            <a:spLocks noChangeArrowheads="1"/>
          </p:cNvSpPr>
          <p:nvPr/>
        </p:nvSpPr>
        <p:spPr bwMode="auto">
          <a:xfrm>
            <a:off x="7126288" y="3978275"/>
            <a:ext cx="989012" cy="461963"/>
          </a:xfrm>
          <a:prstGeom prst="rect">
            <a:avLst/>
          </a:prstGeom>
          <a:noFill/>
          <a:ln w="9525">
            <a:noFill/>
            <a:miter lim="800000"/>
            <a:headEnd/>
            <a:tailEnd/>
          </a:ln>
        </p:spPr>
        <p:txBody>
          <a:bodyPr wrap="none">
            <a:spAutoFit/>
          </a:bodyPr>
          <a:lstStyle/>
          <a:p>
            <a:r>
              <a:rPr lang="de-AT" altLang="de-DE">
                <a:latin typeface="Arial" charset="0"/>
                <a:cs typeface="Arial" charset="0"/>
              </a:rPr>
              <a:t>Uso 8</a:t>
            </a:r>
          </a:p>
        </p:txBody>
      </p:sp>
      <p:sp>
        <p:nvSpPr>
          <p:cNvPr id="3" name="Rechteck 2"/>
          <p:cNvSpPr/>
          <p:nvPr/>
        </p:nvSpPr>
        <p:spPr>
          <a:xfrm>
            <a:off x="3419475" y="4208463"/>
            <a:ext cx="576263"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AT"/>
          </a:p>
        </p:txBody>
      </p:sp>
      <p:cxnSp>
        <p:nvCxnSpPr>
          <p:cNvPr id="5" name="Gerade Verbindung 4"/>
          <p:cNvCxnSpPr/>
          <p:nvPr/>
        </p:nvCxnSpPr>
        <p:spPr>
          <a:xfrm flipV="1">
            <a:off x="3419475" y="1916113"/>
            <a:ext cx="2130425" cy="22923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p:nvCxnSpPr>
        <p:spPr>
          <a:xfrm flipV="1">
            <a:off x="3995738" y="3760788"/>
            <a:ext cx="4462462" cy="8921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 </a:t>
            </a:r>
            <a:r>
              <a:rPr lang="en-US" altLang="de-DE" sz="3200" dirty="0" err="1">
                <a:solidFill>
                  <a:schemeClr val="bg1"/>
                </a:solidFill>
                <a:latin typeface="Arial" charset="0"/>
              </a:rPr>
              <a:t>Traslape</a:t>
            </a:r>
            <a:r>
              <a:rPr lang="en-US" altLang="de-DE" sz="3200" dirty="0">
                <a:solidFill>
                  <a:schemeClr val="bg1"/>
                </a:solidFill>
                <a:latin typeface="Arial" charset="0"/>
              </a:rPr>
              <a:t> de </a:t>
            </a:r>
            <a:r>
              <a:rPr lang="en-US" altLang="de-DE" sz="3200" dirty="0" err="1">
                <a:solidFill>
                  <a:schemeClr val="bg1"/>
                </a:solidFill>
                <a:latin typeface="Arial" charset="0"/>
              </a:rPr>
              <a:t>celdas</a:t>
            </a:r>
            <a:r>
              <a:rPr lang="en-US" altLang="de-DE" sz="3200" dirty="0">
                <a:solidFill>
                  <a:schemeClr val="bg1"/>
                </a:solidFill>
                <a:latin typeface="Arial" charset="0"/>
              </a:rPr>
              <a:t> (</a:t>
            </a:r>
            <a:r>
              <a:rPr lang="en-US" altLang="de-DE" sz="2800" dirty="0">
                <a:solidFill>
                  <a:schemeClr val="bg1"/>
                </a:solidFill>
                <a:latin typeface="Arial" charset="0"/>
              </a:rPr>
              <a:t>Overlay Cells)</a:t>
            </a:r>
          </a:p>
        </p:txBody>
      </p:sp>
      <p:sp>
        <p:nvSpPr>
          <p:cNvPr id="16387"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0000"/>
              </a:lnSpc>
              <a:spcBef>
                <a:spcPct val="35000"/>
              </a:spcBef>
              <a:buFontTx/>
              <a:buBlip>
                <a:blip r:embed="rId3"/>
              </a:buBlip>
            </a:pPr>
            <a:r>
              <a:rPr lang="en-GB" altLang="de-DE" sz="1600" dirty="0">
                <a:latin typeface="Arial" charset="0"/>
              </a:rPr>
              <a:t>En </a:t>
            </a:r>
            <a:r>
              <a:rPr lang="en-GB" altLang="de-DE" sz="1600" dirty="0" err="1">
                <a:latin typeface="Arial" charset="0"/>
              </a:rPr>
              <a:t>algunas</a:t>
            </a:r>
            <a:r>
              <a:rPr lang="en-GB" altLang="de-DE" sz="1600" dirty="0">
                <a:latin typeface="Arial" charset="0"/>
              </a:rPr>
              <a:t> </a:t>
            </a:r>
            <a:r>
              <a:rPr lang="en-GB" altLang="de-DE" sz="1600" dirty="0" err="1">
                <a:latin typeface="Arial" charset="0"/>
              </a:rPr>
              <a:t>regiones</a:t>
            </a:r>
            <a:r>
              <a:rPr lang="en-GB" altLang="de-DE" sz="1600" dirty="0">
                <a:latin typeface="Arial" charset="0"/>
              </a:rPr>
              <a:t>, </a:t>
            </a:r>
            <a:r>
              <a:rPr lang="en-GB" altLang="de-DE" sz="1600" dirty="0" err="1">
                <a:latin typeface="Arial" charset="0"/>
              </a:rPr>
              <a:t>diferentes</a:t>
            </a:r>
            <a:r>
              <a:rPr lang="en-GB" altLang="de-DE" sz="1600" dirty="0">
                <a:latin typeface="Arial" charset="0"/>
              </a:rPr>
              <a:t> </a:t>
            </a:r>
            <a:r>
              <a:rPr lang="en-GB" altLang="de-DE" sz="1600" dirty="0" err="1" smtClean="0">
                <a:latin typeface="Arial" charset="0"/>
              </a:rPr>
              <a:t>instituciones</a:t>
            </a:r>
            <a:r>
              <a:rPr lang="en-GB" altLang="de-DE" sz="1600" dirty="0" smtClean="0">
                <a:latin typeface="Arial" charset="0"/>
              </a:rPr>
              <a:t> son </a:t>
            </a:r>
            <a:r>
              <a:rPr lang="en-GB" altLang="de-DE" sz="1600" dirty="0" err="1">
                <a:latin typeface="Arial" charset="0"/>
              </a:rPr>
              <a:t>las</a:t>
            </a:r>
            <a:r>
              <a:rPr lang="en-GB" altLang="de-DE" sz="1600" dirty="0">
                <a:latin typeface="Arial" charset="0"/>
              </a:rPr>
              <a:t> </a:t>
            </a:r>
            <a:r>
              <a:rPr lang="en-GB" altLang="de-DE" sz="1600" dirty="0" err="1">
                <a:latin typeface="Arial" charset="0"/>
              </a:rPr>
              <a:t>responsables</a:t>
            </a:r>
            <a:r>
              <a:rPr lang="en-GB" altLang="de-DE" sz="1600" dirty="0">
                <a:latin typeface="Arial" charset="0"/>
              </a:rPr>
              <a:t> </a:t>
            </a:r>
            <a:r>
              <a:rPr lang="en-GB" altLang="de-DE" sz="1600" dirty="0" smtClean="0">
                <a:latin typeface="Arial" charset="0"/>
              </a:rPr>
              <a:t>del </a:t>
            </a:r>
            <a:r>
              <a:rPr lang="en-GB" altLang="de-DE" sz="1600" dirty="0" err="1" smtClean="0">
                <a:latin typeface="Arial" charset="0"/>
              </a:rPr>
              <a:t>mantenimiento</a:t>
            </a:r>
            <a:r>
              <a:rPr lang="en-GB" altLang="de-DE" sz="1600" dirty="0" smtClean="0">
                <a:latin typeface="Arial" charset="0"/>
              </a:rPr>
              <a:t> de </a:t>
            </a:r>
            <a:r>
              <a:rPr lang="en-GB" altLang="de-DE" sz="1600" dirty="0" err="1">
                <a:latin typeface="Arial" charset="0"/>
              </a:rPr>
              <a:t>las</a:t>
            </a:r>
            <a:r>
              <a:rPr lang="en-GB" altLang="de-DE" sz="1600" dirty="0">
                <a:latin typeface="Arial" charset="0"/>
              </a:rPr>
              <a:t> </a:t>
            </a:r>
            <a:r>
              <a:rPr lang="en-GB" altLang="de-DE" sz="1600" dirty="0" err="1">
                <a:latin typeface="Arial" charset="0"/>
              </a:rPr>
              <a:t>vias</a:t>
            </a:r>
            <a:r>
              <a:rPr lang="en-GB" altLang="de-DE" sz="1600" dirty="0">
                <a:latin typeface="Arial" charset="0"/>
              </a:rPr>
              <a:t> </a:t>
            </a:r>
            <a:r>
              <a:rPr lang="en-GB" altLang="de-DE" sz="1600" dirty="0" err="1" smtClean="0">
                <a:latin typeface="Arial" charset="0"/>
              </a:rPr>
              <a:t>interiores</a:t>
            </a:r>
            <a:r>
              <a:rPr lang="en-GB" altLang="de-DE" sz="1600" dirty="0" smtClean="0">
                <a:latin typeface="Arial" charset="0"/>
              </a:rPr>
              <a:t> </a:t>
            </a:r>
            <a:r>
              <a:rPr lang="en-GB" altLang="de-DE" sz="1600" dirty="0">
                <a:latin typeface="Arial" charset="0"/>
              </a:rPr>
              <a:t>y de la </a:t>
            </a:r>
            <a:r>
              <a:rPr lang="en-GB" altLang="de-DE" sz="1600" dirty="0" err="1">
                <a:latin typeface="Arial" charset="0"/>
              </a:rPr>
              <a:t>regulación</a:t>
            </a:r>
            <a:r>
              <a:rPr lang="en-GB" altLang="de-DE" sz="1600" dirty="0">
                <a:latin typeface="Arial" charset="0"/>
              </a:rPr>
              <a:t> del </a:t>
            </a:r>
            <a:r>
              <a:rPr lang="en-GB" altLang="de-DE" sz="1600" dirty="0" err="1">
                <a:latin typeface="Arial" charset="0"/>
              </a:rPr>
              <a:t>tráfico</a:t>
            </a:r>
            <a:r>
              <a:rPr lang="en-GB" altLang="de-DE" sz="1600" dirty="0">
                <a:latin typeface="Arial" charset="0"/>
              </a:rPr>
              <a:t> </a:t>
            </a:r>
            <a:r>
              <a:rPr lang="en-GB" altLang="de-DE" sz="1600" dirty="0" err="1" smtClean="0">
                <a:latin typeface="Arial" charset="0"/>
              </a:rPr>
              <a:t>marítimo</a:t>
            </a:r>
            <a:r>
              <a:rPr lang="en-GB" altLang="de-DE" sz="1600" dirty="0" smtClean="0">
                <a:latin typeface="Arial" charset="0"/>
              </a:rPr>
              <a:t> (</a:t>
            </a:r>
            <a:r>
              <a:rPr lang="en-GB" altLang="de-DE" sz="1600" dirty="0" err="1" smtClean="0">
                <a:latin typeface="Arial" charset="0"/>
              </a:rPr>
              <a:t>Ejem</a:t>
            </a:r>
            <a:r>
              <a:rPr lang="en-GB" altLang="de-DE" sz="1600" dirty="0">
                <a:latin typeface="Arial" charset="0"/>
              </a:rPr>
              <a:t>. </a:t>
            </a:r>
            <a:r>
              <a:rPr lang="en-GB" altLang="de-DE" sz="1600" dirty="0" smtClean="0">
                <a:latin typeface="Arial" charset="0"/>
              </a:rPr>
              <a:t>Canales de </a:t>
            </a:r>
            <a:r>
              <a:rPr lang="en-GB" altLang="de-DE" sz="1600" dirty="0" err="1" smtClean="0">
                <a:latin typeface="Arial" charset="0"/>
              </a:rPr>
              <a:t>dragado</a:t>
            </a:r>
            <a:r>
              <a:rPr lang="en-GB" altLang="de-DE" sz="1600" dirty="0" smtClean="0">
                <a:latin typeface="Arial" charset="0"/>
              </a:rPr>
              <a:t>, </a:t>
            </a:r>
            <a:r>
              <a:rPr lang="en-GB" altLang="de-DE" sz="1600" dirty="0" err="1" smtClean="0">
                <a:latin typeface="Arial" charset="0"/>
              </a:rPr>
              <a:t>boyas</a:t>
            </a:r>
            <a:r>
              <a:rPr lang="en-GB" altLang="de-DE" sz="1600" dirty="0">
                <a:latin typeface="Arial" charset="0"/>
              </a:rPr>
              <a:t>, </a:t>
            </a:r>
            <a:r>
              <a:rPr lang="en-GB" altLang="de-DE" sz="1600" dirty="0" err="1">
                <a:latin typeface="Arial" charset="0"/>
              </a:rPr>
              <a:t>balizas</a:t>
            </a:r>
            <a:r>
              <a:rPr lang="en-GB" altLang="de-DE" sz="1600" dirty="0">
                <a:latin typeface="Arial" charset="0"/>
              </a:rPr>
              <a:t>, </a:t>
            </a:r>
            <a:r>
              <a:rPr lang="en-GB" altLang="de-DE" sz="1600" dirty="0" err="1">
                <a:latin typeface="Arial" charset="0"/>
              </a:rPr>
              <a:t>luces</a:t>
            </a:r>
            <a:r>
              <a:rPr lang="en-GB" altLang="de-DE" sz="1600" dirty="0">
                <a:latin typeface="Arial" charset="0"/>
              </a:rPr>
              <a:t> de </a:t>
            </a:r>
            <a:r>
              <a:rPr lang="en-GB" altLang="de-DE" sz="1600" dirty="0" err="1">
                <a:latin typeface="Arial" charset="0"/>
              </a:rPr>
              <a:t>señales</a:t>
            </a:r>
            <a:r>
              <a:rPr lang="en-GB" altLang="de-DE" sz="1600" dirty="0">
                <a:latin typeface="Arial" charset="0"/>
              </a:rPr>
              <a:t>, etc.)</a:t>
            </a:r>
          </a:p>
          <a:p>
            <a:pPr marL="447675" indent="-447675" algn="just">
              <a:lnSpc>
                <a:spcPct val="110000"/>
              </a:lnSpc>
              <a:spcBef>
                <a:spcPct val="35000"/>
              </a:spcBef>
              <a:buFontTx/>
              <a:buBlip>
                <a:blip r:embed="rId3"/>
              </a:buBlip>
            </a:pPr>
            <a:r>
              <a:rPr lang="en-GB" altLang="de-DE" sz="1600" dirty="0">
                <a:latin typeface="Arial" charset="0"/>
              </a:rPr>
              <a:t>La </a:t>
            </a:r>
            <a:r>
              <a:rPr lang="en-GB" altLang="de-DE" sz="1600" dirty="0" err="1">
                <a:latin typeface="Arial" charset="0"/>
              </a:rPr>
              <a:t>información</a:t>
            </a:r>
            <a:r>
              <a:rPr lang="en-GB" altLang="de-DE" sz="1600" dirty="0">
                <a:latin typeface="Arial" charset="0"/>
              </a:rPr>
              <a:t> de la </a:t>
            </a:r>
            <a:r>
              <a:rPr lang="en-GB" altLang="de-DE" sz="1600" dirty="0" err="1">
                <a:latin typeface="Arial" charset="0"/>
              </a:rPr>
              <a:t>profundidad</a:t>
            </a:r>
            <a:r>
              <a:rPr lang="en-GB" altLang="de-DE" sz="1600" dirty="0">
                <a:latin typeface="Arial" charset="0"/>
              </a:rPr>
              <a:t> </a:t>
            </a:r>
            <a:r>
              <a:rPr lang="en-GB" altLang="de-DE" sz="1600" dirty="0" err="1" smtClean="0">
                <a:latin typeface="Arial" charset="0"/>
              </a:rPr>
              <a:t>es</a:t>
            </a:r>
            <a:r>
              <a:rPr lang="en-GB" altLang="de-DE" sz="1600" dirty="0" smtClean="0">
                <a:latin typeface="Arial" charset="0"/>
              </a:rPr>
              <a:t> de </a:t>
            </a:r>
            <a:r>
              <a:rPr lang="en-GB" altLang="de-DE" sz="1600" dirty="0">
                <a:latin typeface="Arial" charset="0"/>
              </a:rPr>
              <a:t>vital </a:t>
            </a:r>
            <a:r>
              <a:rPr lang="en-GB" altLang="de-DE" sz="1600" dirty="0" err="1" smtClean="0">
                <a:latin typeface="Arial" charset="0"/>
              </a:rPr>
              <a:t>importancia</a:t>
            </a:r>
            <a:r>
              <a:rPr lang="en-GB" altLang="de-DE" sz="1600" dirty="0" smtClean="0">
                <a:latin typeface="Arial" charset="0"/>
              </a:rPr>
              <a:t> </a:t>
            </a:r>
            <a:r>
              <a:rPr lang="en-GB" altLang="de-DE" sz="1600" dirty="0">
                <a:latin typeface="Arial" charset="0"/>
              </a:rPr>
              <a:t>en </a:t>
            </a:r>
            <a:r>
              <a:rPr lang="en-GB" altLang="de-DE" sz="1600" dirty="0" err="1">
                <a:latin typeface="Arial" charset="0"/>
              </a:rPr>
              <a:t>las</a:t>
            </a:r>
            <a:r>
              <a:rPr lang="en-GB" altLang="de-DE" sz="1600" dirty="0">
                <a:latin typeface="Arial" charset="0"/>
              </a:rPr>
              <a:t> </a:t>
            </a:r>
            <a:r>
              <a:rPr lang="en-GB" altLang="de-DE" sz="1600" dirty="0" err="1">
                <a:latin typeface="Arial" charset="0"/>
              </a:rPr>
              <a:t>vías</a:t>
            </a:r>
            <a:r>
              <a:rPr lang="en-GB" altLang="de-DE" sz="1600" dirty="0">
                <a:latin typeface="Arial" charset="0"/>
              </a:rPr>
              <a:t> </a:t>
            </a:r>
            <a:r>
              <a:rPr lang="en-GB" altLang="de-DE" sz="1600" dirty="0" err="1">
                <a:latin typeface="Arial" charset="0"/>
              </a:rPr>
              <a:t>interiores</a:t>
            </a:r>
            <a:r>
              <a:rPr lang="en-GB" altLang="de-DE" sz="1600" dirty="0">
                <a:latin typeface="Arial" charset="0"/>
              </a:rPr>
              <a:t>  (50 </a:t>
            </a:r>
            <a:r>
              <a:rPr lang="en-GB" altLang="de-DE" sz="1600" dirty="0" err="1">
                <a:latin typeface="Arial" charset="0"/>
              </a:rPr>
              <a:t>cms</a:t>
            </a:r>
            <a:r>
              <a:rPr lang="en-GB" altLang="de-DE" sz="1600" dirty="0">
                <a:latin typeface="Arial" charset="0"/>
              </a:rPr>
              <a:t> entre la </a:t>
            </a:r>
            <a:r>
              <a:rPr lang="en-GB" altLang="de-DE" sz="1600" dirty="0" err="1">
                <a:latin typeface="Arial" charset="0"/>
              </a:rPr>
              <a:t>quilla</a:t>
            </a:r>
            <a:r>
              <a:rPr lang="en-GB" altLang="de-DE" sz="1600" dirty="0">
                <a:latin typeface="Arial" charset="0"/>
              </a:rPr>
              <a:t> y el </a:t>
            </a:r>
            <a:r>
              <a:rPr lang="en-GB" altLang="de-DE" sz="1600" dirty="0" err="1">
                <a:latin typeface="Arial" charset="0"/>
              </a:rPr>
              <a:t>lecho</a:t>
            </a:r>
            <a:r>
              <a:rPr lang="en-GB" altLang="de-DE" sz="1600" dirty="0">
                <a:latin typeface="Arial" charset="0"/>
              </a:rPr>
              <a:t> del </a:t>
            </a:r>
            <a:r>
              <a:rPr lang="en-GB" altLang="de-DE" sz="1600" dirty="0" err="1">
                <a:latin typeface="Arial" charset="0"/>
              </a:rPr>
              <a:t>río</a:t>
            </a:r>
            <a:r>
              <a:rPr lang="en-GB" altLang="de-DE" sz="1600" dirty="0">
                <a:latin typeface="Arial" charset="0"/>
              </a:rPr>
              <a:t> </a:t>
            </a:r>
            <a:r>
              <a:rPr lang="en-GB" altLang="de-DE" sz="1600" dirty="0" err="1">
                <a:latin typeface="Arial" charset="0"/>
              </a:rPr>
              <a:t>es</a:t>
            </a:r>
            <a:r>
              <a:rPr lang="en-GB" altLang="de-DE" sz="1600" dirty="0">
                <a:latin typeface="Arial" charset="0"/>
              </a:rPr>
              <a:t> normal) y en </a:t>
            </a:r>
            <a:r>
              <a:rPr lang="en-GB" altLang="de-DE" sz="1600" dirty="0" err="1">
                <a:latin typeface="Arial" charset="0"/>
              </a:rPr>
              <a:t>algunas</a:t>
            </a:r>
            <a:r>
              <a:rPr lang="en-GB" altLang="de-DE" sz="1600" dirty="0">
                <a:latin typeface="Arial" charset="0"/>
              </a:rPr>
              <a:t> </a:t>
            </a:r>
            <a:r>
              <a:rPr lang="en-GB" altLang="de-DE" sz="1600" dirty="0" err="1">
                <a:latin typeface="Arial" charset="0"/>
              </a:rPr>
              <a:t>áreas</a:t>
            </a:r>
            <a:r>
              <a:rPr lang="en-GB" altLang="de-DE" sz="1600" dirty="0">
                <a:latin typeface="Arial" charset="0"/>
              </a:rPr>
              <a:t> </a:t>
            </a:r>
            <a:r>
              <a:rPr lang="en-GB" altLang="de-DE" sz="1600" dirty="0" smtClean="0">
                <a:latin typeface="Arial" charset="0"/>
              </a:rPr>
              <a:t>la </a:t>
            </a:r>
            <a:r>
              <a:rPr lang="en-GB" altLang="de-DE" sz="1600" dirty="0" err="1" smtClean="0">
                <a:latin typeface="Arial" charset="0"/>
              </a:rPr>
              <a:t>profundidad</a:t>
            </a:r>
            <a:r>
              <a:rPr lang="en-GB" altLang="de-DE" sz="1600" dirty="0" smtClean="0">
                <a:latin typeface="Arial" charset="0"/>
              </a:rPr>
              <a:t> </a:t>
            </a:r>
            <a:r>
              <a:rPr lang="en-GB" altLang="de-DE" sz="1600" dirty="0">
                <a:latin typeface="Arial" charset="0"/>
              </a:rPr>
              <a:t>cambia </a:t>
            </a:r>
            <a:r>
              <a:rPr lang="en-GB" altLang="de-DE" sz="1600" dirty="0" err="1">
                <a:latin typeface="Arial" charset="0"/>
              </a:rPr>
              <a:t>constantemente</a:t>
            </a:r>
            <a:r>
              <a:rPr lang="en-GB" altLang="de-DE" sz="1600" dirty="0">
                <a:latin typeface="Arial" charset="0"/>
              </a:rPr>
              <a:t>.</a:t>
            </a:r>
          </a:p>
          <a:p>
            <a:pPr marL="447675" indent="-447675" algn="just">
              <a:lnSpc>
                <a:spcPct val="110000"/>
              </a:lnSpc>
              <a:spcBef>
                <a:spcPct val="35000"/>
              </a:spcBef>
              <a:buFontTx/>
              <a:buBlip>
                <a:blip r:embed="rId3"/>
              </a:buBlip>
            </a:pPr>
            <a:r>
              <a:rPr lang="en-GB" altLang="de-DE" sz="1600" dirty="0" err="1">
                <a:latin typeface="Arial" charset="0"/>
              </a:rPr>
              <a:t>Por</a:t>
            </a:r>
            <a:r>
              <a:rPr lang="en-GB" altLang="de-DE" sz="1600" dirty="0">
                <a:latin typeface="Arial" charset="0"/>
              </a:rPr>
              <a:t> lo </a:t>
            </a:r>
            <a:r>
              <a:rPr lang="en-GB" altLang="de-DE" sz="1600" dirty="0" err="1">
                <a:latin typeface="Arial" charset="0"/>
              </a:rPr>
              <a:t>tanto</a:t>
            </a:r>
            <a:r>
              <a:rPr lang="en-GB" altLang="de-DE" sz="1600" dirty="0">
                <a:latin typeface="Arial" charset="0"/>
              </a:rPr>
              <a:t>, </a:t>
            </a:r>
            <a:r>
              <a:rPr lang="en-GB" altLang="de-DE" sz="1600" dirty="0" err="1">
                <a:latin typeface="Arial" charset="0"/>
              </a:rPr>
              <a:t>es</a:t>
            </a:r>
            <a:r>
              <a:rPr lang="en-GB" altLang="de-DE" sz="1600" dirty="0">
                <a:latin typeface="Arial" charset="0"/>
              </a:rPr>
              <a:t> </a:t>
            </a:r>
            <a:r>
              <a:rPr lang="en-GB" altLang="de-DE" sz="1600" dirty="0" err="1">
                <a:latin typeface="Arial" charset="0"/>
              </a:rPr>
              <a:t>necesario</a:t>
            </a:r>
            <a:r>
              <a:rPr lang="en-GB" altLang="de-DE" sz="1600" dirty="0">
                <a:latin typeface="Arial" charset="0"/>
              </a:rPr>
              <a:t> </a:t>
            </a:r>
            <a:r>
              <a:rPr lang="en-GB" altLang="de-DE" sz="1600" dirty="0" err="1">
                <a:latin typeface="Arial" charset="0"/>
              </a:rPr>
              <a:t>actualizar</a:t>
            </a:r>
            <a:r>
              <a:rPr lang="en-GB" altLang="de-DE" sz="1600" dirty="0">
                <a:latin typeface="Arial" charset="0"/>
              </a:rPr>
              <a:t> la </a:t>
            </a:r>
            <a:r>
              <a:rPr lang="en-GB" altLang="de-DE" sz="1600" dirty="0" err="1">
                <a:latin typeface="Arial" charset="0"/>
              </a:rPr>
              <a:t>información</a:t>
            </a:r>
            <a:r>
              <a:rPr lang="en-GB" altLang="de-DE" sz="1600" dirty="0">
                <a:latin typeface="Arial" charset="0"/>
              </a:rPr>
              <a:t> de la </a:t>
            </a:r>
            <a:r>
              <a:rPr lang="en-GB" altLang="de-DE" sz="1600" dirty="0" err="1">
                <a:latin typeface="Arial" charset="0"/>
              </a:rPr>
              <a:t>profundidad</a:t>
            </a:r>
            <a:r>
              <a:rPr lang="en-GB" altLang="de-DE" sz="1600" dirty="0">
                <a:latin typeface="Arial" charset="0"/>
              </a:rPr>
              <a:t> de </a:t>
            </a:r>
            <a:r>
              <a:rPr lang="en-GB" altLang="de-DE" sz="1600" dirty="0" err="1" smtClean="0">
                <a:latin typeface="Arial" charset="0"/>
              </a:rPr>
              <a:t>dicho</a:t>
            </a:r>
            <a:r>
              <a:rPr lang="en-GB" altLang="de-DE" sz="1600" dirty="0">
                <a:latin typeface="Arial" charset="0"/>
              </a:rPr>
              <a:t> </a:t>
            </a:r>
            <a:r>
              <a:rPr lang="en-GB" altLang="de-DE" sz="1600" dirty="0" smtClean="0">
                <a:latin typeface="Arial" charset="0"/>
              </a:rPr>
              <a:t>sector </a:t>
            </a:r>
            <a:r>
              <a:rPr lang="en-GB" altLang="de-DE" sz="1600" dirty="0">
                <a:latin typeface="Arial" charset="0"/>
              </a:rPr>
              <a:t>de </a:t>
            </a:r>
            <a:r>
              <a:rPr lang="en-GB" altLang="de-DE" sz="1600" dirty="0" err="1">
                <a:latin typeface="Arial" charset="0"/>
              </a:rPr>
              <a:t>una</a:t>
            </a:r>
            <a:r>
              <a:rPr lang="en-GB" altLang="de-DE" sz="1600" dirty="0">
                <a:latin typeface="Arial" charset="0"/>
              </a:rPr>
              <a:t> forma </a:t>
            </a:r>
            <a:r>
              <a:rPr lang="en-GB" altLang="de-DE" sz="1600" dirty="0" err="1" smtClean="0">
                <a:latin typeface="Arial" charset="0"/>
              </a:rPr>
              <a:t>más</a:t>
            </a:r>
            <a:r>
              <a:rPr lang="en-GB" altLang="de-DE" sz="1600" dirty="0" smtClean="0">
                <a:latin typeface="Arial" charset="0"/>
              </a:rPr>
              <a:t> </a:t>
            </a:r>
            <a:r>
              <a:rPr lang="en-GB" altLang="de-DE" sz="1600" dirty="0" err="1">
                <a:latin typeface="Arial" charset="0"/>
              </a:rPr>
              <a:t>frecuente</a:t>
            </a:r>
            <a:r>
              <a:rPr lang="en-GB" altLang="de-DE" sz="1600" dirty="0">
                <a:latin typeface="Arial" charset="0"/>
              </a:rPr>
              <a:t> </a:t>
            </a:r>
            <a:r>
              <a:rPr lang="en-GB" altLang="de-DE" sz="1600" dirty="0" err="1">
                <a:latin typeface="Arial" charset="0"/>
              </a:rPr>
              <a:t>que</a:t>
            </a:r>
            <a:r>
              <a:rPr lang="en-GB" altLang="de-DE" sz="1600" dirty="0">
                <a:latin typeface="Arial" charset="0"/>
              </a:rPr>
              <a:t> en </a:t>
            </a:r>
            <a:r>
              <a:rPr lang="en-GB" altLang="de-DE" sz="1600" dirty="0" err="1">
                <a:latin typeface="Arial" charset="0"/>
              </a:rPr>
              <a:t>otras</a:t>
            </a:r>
            <a:r>
              <a:rPr lang="en-GB" altLang="de-DE" sz="1600" dirty="0">
                <a:latin typeface="Arial" charset="0"/>
              </a:rPr>
              <a:t> </a:t>
            </a:r>
            <a:r>
              <a:rPr lang="en-GB" altLang="de-DE" sz="1600" dirty="0" err="1" smtClean="0">
                <a:latin typeface="Arial" charset="0"/>
              </a:rPr>
              <a:t>áreas</a:t>
            </a:r>
            <a:r>
              <a:rPr lang="en-GB" altLang="de-DE" sz="1600" dirty="0" smtClean="0">
                <a:latin typeface="Arial" charset="0"/>
              </a:rPr>
              <a:t> </a:t>
            </a:r>
            <a:r>
              <a:rPr lang="en-GB" altLang="de-DE" sz="1600" dirty="0">
                <a:latin typeface="Arial" charset="0"/>
              </a:rPr>
              <a:t>de </a:t>
            </a:r>
            <a:r>
              <a:rPr lang="en-GB" altLang="de-DE" sz="1600" dirty="0" err="1" smtClean="0">
                <a:latin typeface="Arial" charset="0"/>
              </a:rPr>
              <a:t>las</a:t>
            </a:r>
            <a:r>
              <a:rPr lang="en-GB" altLang="de-DE" sz="1600" dirty="0" smtClean="0">
                <a:latin typeface="Arial" charset="0"/>
              </a:rPr>
              <a:t> </a:t>
            </a:r>
            <a:r>
              <a:rPr lang="en-GB" altLang="de-DE" sz="1600" dirty="0">
                <a:latin typeface="Arial" charset="0"/>
              </a:rPr>
              <a:t>IENC.</a:t>
            </a:r>
          </a:p>
          <a:p>
            <a:pPr marL="447675" indent="-447675" algn="just">
              <a:lnSpc>
                <a:spcPct val="110000"/>
              </a:lnSpc>
              <a:spcBef>
                <a:spcPct val="35000"/>
              </a:spcBef>
              <a:buFontTx/>
              <a:buBlip>
                <a:blip r:embed="rId3"/>
              </a:buBlip>
            </a:pPr>
            <a:r>
              <a:rPr lang="en-GB" altLang="de-DE" sz="1600" dirty="0">
                <a:latin typeface="Arial" charset="0"/>
              </a:rPr>
              <a:t>Las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proveen</a:t>
            </a:r>
            <a:r>
              <a:rPr lang="en-GB" altLang="de-DE" sz="1600" dirty="0">
                <a:latin typeface="Arial" charset="0"/>
              </a:rPr>
              <a:t> </a:t>
            </a:r>
            <a:r>
              <a:rPr lang="en-GB" altLang="de-DE" sz="1600" dirty="0" err="1">
                <a:latin typeface="Arial" charset="0"/>
              </a:rPr>
              <a:t>esta</a:t>
            </a:r>
            <a:r>
              <a:rPr lang="en-GB" altLang="de-DE" sz="1600" dirty="0">
                <a:latin typeface="Arial" charset="0"/>
              </a:rPr>
              <a:t> </a:t>
            </a:r>
            <a:r>
              <a:rPr lang="en-GB" altLang="de-DE" sz="1600" dirty="0" err="1">
                <a:latin typeface="Arial" charset="0"/>
              </a:rPr>
              <a:t>posibilidad</a:t>
            </a:r>
            <a:r>
              <a:rPr lang="en-GB" altLang="de-DE" sz="1600" dirty="0">
                <a:latin typeface="Arial" charset="0"/>
              </a:rPr>
              <a:t>  </a:t>
            </a:r>
            <a:r>
              <a:rPr lang="en-GB" altLang="de-DE" sz="1600" dirty="0" err="1">
                <a:latin typeface="Arial" charset="0"/>
              </a:rPr>
              <a:t>mediante</a:t>
            </a:r>
            <a:r>
              <a:rPr lang="en-GB" altLang="de-DE" sz="1600" dirty="0">
                <a:latin typeface="Arial" charset="0"/>
              </a:rPr>
              <a:t> el </a:t>
            </a:r>
            <a:r>
              <a:rPr lang="en-GB" altLang="de-DE" sz="1600" dirty="0" err="1">
                <a:latin typeface="Arial" charset="0"/>
              </a:rPr>
              <a:t>uso</a:t>
            </a:r>
            <a:r>
              <a:rPr lang="en-GB" altLang="de-DE" sz="1600" dirty="0">
                <a:latin typeface="Arial" charset="0"/>
              </a:rPr>
              <a:t> de </a:t>
            </a:r>
            <a:r>
              <a:rPr lang="en-GB" altLang="de-DE" sz="1600" dirty="0" err="1" smtClean="0">
                <a:latin typeface="Arial" charset="0"/>
              </a:rPr>
              <a:t>traslape</a:t>
            </a:r>
            <a:r>
              <a:rPr lang="en-GB" altLang="de-DE" sz="1600" dirty="0" smtClean="0">
                <a:latin typeface="Arial" charset="0"/>
              </a:rPr>
              <a:t> de </a:t>
            </a:r>
            <a:r>
              <a:rPr lang="en-GB" altLang="de-DE" sz="1600" dirty="0" err="1" smtClean="0">
                <a:latin typeface="Arial" charset="0"/>
              </a:rPr>
              <a:t>celdas</a:t>
            </a:r>
            <a:r>
              <a:rPr lang="en-GB" altLang="de-DE" sz="1600" dirty="0" smtClean="0">
                <a:latin typeface="Arial" charset="0"/>
              </a:rPr>
              <a:t> (overlay cells).</a:t>
            </a:r>
            <a:endParaRPr lang="en-GB" altLang="de-DE" sz="1600" dirty="0">
              <a:latin typeface="Arial" charset="0"/>
            </a:endParaRPr>
          </a:p>
          <a:p>
            <a:pPr marL="447675" indent="-447675">
              <a:spcBef>
                <a:spcPct val="20000"/>
              </a:spcBef>
              <a:buFontTx/>
              <a:buBlip>
                <a:blip r:embed="rId3"/>
              </a:buBlip>
            </a:pPr>
            <a:endParaRPr lang="en-GB"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 </a:t>
            </a:r>
            <a:r>
              <a:rPr lang="en-US" altLang="de-DE" sz="2800" dirty="0" err="1">
                <a:solidFill>
                  <a:schemeClr val="bg1"/>
                </a:solidFill>
                <a:latin typeface="Arial" charset="0"/>
              </a:rPr>
              <a:t>Traslape</a:t>
            </a:r>
            <a:r>
              <a:rPr lang="en-US" altLang="de-DE" sz="2800" dirty="0">
                <a:solidFill>
                  <a:schemeClr val="bg1"/>
                </a:solidFill>
                <a:latin typeface="Arial" charset="0"/>
              </a:rPr>
              <a:t> de </a:t>
            </a:r>
            <a:r>
              <a:rPr lang="en-US" altLang="de-DE" sz="2800" dirty="0" err="1">
                <a:solidFill>
                  <a:schemeClr val="bg1"/>
                </a:solidFill>
                <a:latin typeface="Arial" charset="0"/>
              </a:rPr>
              <a:t>celdas</a:t>
            </a:r>
            <a:r>
              <a:rPr lang="en-US" altLang="de-DE" sz="2800" dirty="0">
                <a:solidFill>
                  <a:schemeClr val="bg1"/>
                </a:solidFill>
                <a:latin typeface="Arial" charset="0"/>
              </a:rPr>
              <a:t> (Overlay Cells)</a:t>
            </a:r>
          </a:p>
        </p:txBody>
      </p:sp>
      <p:sp>
        <p:nvSpPr>
          <p:cNvPr id="17411" name="Rectangle 3"/>
          <p:cNvSpPr>
            <a:spLocks noChangeArrowheads="1"/>
          </p:cNvSpPr>
          <p:nvPr/>
        </p:nvSpPr>
        <p:spPr bwMode="auto">
          <a:xfrm>
            <a:off x="685800" y="1557338"/>
            <a:ext cx="7772400" cy="4233862"/>
          </a:xfrm>
          <a:prstGeom prst="rect">
            <a:avLst/>
          </a:prstGeom>
          <a:noFill/>
          <a:ln w="9525">
            <a:noFill/>
            <a:miter lim="800000"/>
            <a:headEnd/>
            <a:tailEnd/>
          </a:ln>
        </p:spPr>
        <p:txBody>
          <a:bodyPr/>
          <a:lstStyle/>
          <a:p>
            <a:pPr marL="447675" indent="-447675">
              <a:spcBef>
                <a:spcPct val="20000"/>
              </a:spcBef>
              <a:buFontTx/>
              <a:buBlip>
                <a:blip r:embed="rId3"/>
              </a:buBlip>
            </a:pPr>
            <a:endParaRPr lang="en-GB" altLang="de-DE" sz="1100" dirty="0" smtClean="0">
              <a:latin typeface="Arial" charset="0"/>
            </a:endParaRPr>
          </a:p>
          <a:p>
            <a:pPr marL="447675" indent="-447675" algn="just">
              <a:spcBef>
                <a:spcPct val="20000"/>
              </a:spcBef>
              <a:buFontTx/>
              <a:buBlip>
                <a:blip r:embed="rId3"/>
              </a:buBlip>
            </a:pPr>
            <a:r>
              <a:rPr lang="en-GB" altLang="de-DE" sz="1600" dirty="0" smtClean="0">
                <a:latin typeface="Arial" charset="0"/>
              </a:rPr>
              <a:t>Las </a:t>
            </a:r>
            <a:r>
              <a:rPr lang="en-GB" altLang="de-DE" sz="1600" dirty="0" err="1">
                <a:solidFill>
                  <a:srgbClr val="FF0000"/>
                </a:solidFill>
                <a:latin typeface="Arial" charset="0"/>
              </a:rPr>
              <a:t>celdas</a:t>
            </a:r>
            <a:r>
              <a:rPr lang="en-GB" altLang="de-DE" sz="1600" dirty="0">
                <a:solidFill>
                  <a:srgbClr val="FF0000"/>
                </a:solidFill>
                <a:latin typeface="Arial" charset="0"/>
              </a:rPr>
              <a:t>  de </a:t>
            </a:r>
            <a:r>
              <a:rPr lang="en-GB" altLang="de-DE" sz="1600" dirty="0" err="1">
                <a:solidFill>
                  <a:srgbClr val="FF0000"/>
                </a:solidFill>
                <a:latin typeface="Arial" charset="0"/>
              </a:rPr>
              <a:t>cubrimiento</a:t>
            </a:r>
            <a:r>
              <a:rPr lang="en-GB" altLang="de-DE" sz="1600" dirty="0">
                <a:solidFill>
                  <a:srgbClr val="FF0000"/>
                </a:solidFill>
                <a:latin typeface="Arial" charset="0"/>
              </a:rPr>
              <a:t> </a:t>
            </a:r>
            <a:r>
              <a:rPr lang="en-GB" altLang="de-DE" sz="1600" dirty="0">
                <a:latin typeface="Arial" charset="0"/>
              </a:rPr>
              <a:t>no </a:t>
            </a:r>
            <a:r>
              <a:rPr lang="en-GB" altLang="de-DE" sz="1600" dirty="0" err="1">
                <a:latin typeface="Arial" charset="0"/>
              </a:rPr>
              <a:t>contienen</a:t>
            </a:r>
            <a:r>
              <a:rPr lang="en-GB" altLang="de-DE" sz="1600" dirty="0">
                <a:latin typeface="Arial" charset="0"/>
              </a:rPr>
              <a:t> </a:t>
            </a:r>
            <a:r>
              <a:rPr lang="en-GB" altLang="de-DE" sz="1600" dirty="0" err="1">
                <a:latin typeface="Arial" charset="0"/>
              </a:rPr>
              <a:t>las</a:t>
            </a:r>
            <a:r>
              <a:rPr lang="en-GB" altLang="de-DE" sz="1600" dirty="0">
                <a:latin typeface="Arial" charset="0"/>
              </a:rPr>
              <a:t> </a:t>
            </a:r>
            <a:r>
              <a:rPr lang="en-GB" altLang="de-DE" sz="1600" dirty="0" err="1">
                <a:latin typeface="Arial" charset="0"/>
              </a:rPr>
              <a:t>características</a:t>
            </a:r>
            <a:r>
              <a:rPr lang="en-GB" altLang="de-DE" sz="1600" dirty="0">
                <a:latin typeface="Arial" charset="0"/>
              </a:rPr>
              <a:t> </a:t>
            </a:r>
            <a:r>
              <a:rPr lang="en-GB" altLang="de-DE" sz="1600" dirty="0">
                <a:solidFill>
                  <a:srgbClr val="FF0000"/>
                </a:solidFill>
                <a:latin typeface="Arial" charset="0"/>
              </a:rPr>
              <a:t>skin of the earth.</a:t>
            </a:r>
          </a:p>
          <a:p>
            <a:pPr marL="447675" indent="-447675" algn="just">
              <a:spcBef>
                <a:spcPct val="20000"/>
              </a:spcBef>
              <a:buFontTx/>
              <a:buBlip>
                <a:blip r:embed="rId3"/>
              </a:buBlip>
            </a:pPr>
            <a:r>
              <a:rPr lang="en-GB" altLang="de-DE" sz="1600" dirty="0" err="1">
                <a:latin typeface="Arial" charset="0"/>
              </a:rPr>
              <a:t>Ellas</a:t>
            </a:r>
            <a:r>
              <a:rPr lang="en-GB" altLang="de-DE" sz="1600" dirty="0">
                <a:latin typeface="Arial" charset="0"/>
              </a:rPr>
              <a:t> son </a:t>
            </a:r>
            <a:r>
              <a:rPr lang="en-GB" altLang="de-DE" sz="1600" dirty="0" err="1">
                <a:latin typeface="Arial" charset="0"/>
              </a:rPr>
              <a:t>desplegadas</a:t>
            </a:r>
            <a:r>
              <a:rPr lang="en-GB" altLang="de-DE" sz="1600" dirty="0">
                <a:latin typeface="Arial" charset="0"/>
              </a:rPr>
              <a:t>  </a:t>
            </a:r>
            <a:r>
              <a:rPr lang="en-GB" altLang="de-DE" sz="1600" dirty="0" err="1">
                <a:latin typeface="Arial" charset="0"/>
              </a:rPr>
              <a:t>por</a:t>
            </a:r>
            <a:r>
              <a:rPr lang="en-GB" altLang="de-DE" sz="1600" dirty="0">
                <a:latin typeface="Arial" charset="0"/>
              </a:rPr>
              <a:t> un </a:t>
            </a:r>
            <a:r>
              <a:rPr lang="en-GB" altLang="de-DE" sz="1600" dirty="0" err="1" smtClean="0">
                <a:latin typeface="Arial" charset="0"/>
              </a:rPr>
              <a:t>sistema</a:t>
            </a:r>
            <a:r>
              <a:rPr lang="en-GB" altLang="de-DE" sz="1600" dirty="0" smtClean="0">
                <a:latin typeface="Arial" charset="0"/>
              </a:rPr>
              <a:t> ECDIS </a:t>
            </a:r>
            <a:r>
              <a:rPr lang="en-GB" altLang="de-DE" sz="1600" dirty="0">
                <a:latin typeface="Arial" charset="0"/>
              </a:rPr>
              <a:t>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junto</a:t>
            </a:r>
            <a:r>
              <a:rPr lang="en-GB" altLang="de-DE" sz="1600" dirty="0">
                <a:latin typeface="Arial" charset="0"/>
              </a:rPr>
              <a:t> con </a:t>
            </a:r>
            <a:r>
              <a:rPr lang="en-GB" altLang="de-DE" sz="1600" dirty="0" err="1">
                <a:latin typeface="Arial" charset="0"/>
              </a:rPr>
              <a:t>una</a:t>
            </a:r>
            <a:r>
              <a:rPr lang="en-GB" altLang="de-DE" sz="1600" dirty="0">
                <a:latin typeface="Arial" charset="0"/>
              </a:rPr>
              <a:t> ENC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para</a:t>
            </a:r>
            <a:r>
              <a:rPr lang="en-GB" altLang="de-DE" sz="1600" dirty="0">
                <a:latin typeface="Arial" charset="0"/>
              </a:rPr>
              <a:t> un </a:t>
            </a:r>
            <a:r>
              <a:rPr lang="en-GB" altLang="de-DE" sz="1600" dirty="0" err="1">
                <a:latin typeface="Arial" charset="0"/>
              </a:rPr>
              <a:t>uso</a:t>
            </a:r>
            <a:r>
              <a:rPr lang="en-GB" altLang="de-DE" sz="1600" dirty="0">
                <a:latin typeface="Arial" charset="0"/>
              </a:rPr>
              <a:t> </a:t>
            </a:r>
            <a:r>
              <a:rPr lang="en-GB" altLang="de-DE" sz="1600" dirty="0" smtClean="0">
                <a:latin typeface="Arial" charset="0"/>
              </a:rPr>
              <a:t>del </a:t>
            </a:r>
            <a:r>
              <a:rPr lang="en-GB" altLang="de-DE" sz="1600" dirty="0">
                <a:latin typeface="Arial" charset="0"/>
              </a:rPr>
              <a:t>1 a 9.</a:t>
            </a:r>
          </a:p>
          <a:p>
            <a:pPr marL="447675" indent="-447675" algn="just">
              <a:spcBef>
                <a:spcPct val="20000"/>
              </a:spcBef>
              <a:buFontTx/>
              <a:buBlip>
                <a:blip r:embed="rId3"/>
              </a:buBlip>
            </a:pPr>
            <a:r>
              <a:rPr lang="en-GB" altLang="de-DE" sz="1600" dirty="0">
                <a:latin typeface="Arial" charset="0"/>
              </a:rPr>
              <a:t>El ECDIS </a:t>
            </a:r>
            <a:r>
              <a:rPr lang="en-GB" altLang="de-DE" sz="1600" dirty="0" err="1" smtClean="0">
                <a:latin typeface="Arial" charset="0"/>
              </a:rPr>
              <a:t>usa</a:t>
            </a:r>
            <a:r>
              <a:rPr lang="en-GB" altLang="de-DE" sz="1600" dirty="0" smtClean="0">
                <a:latin typeface="Arial" charset="0"/>
              </a:rPr>
              <a:t> </a:t>
            </a:r>
            <a:r>
              <a:rPr lang="en-GB" altLang="de-DE" sz="1600" dirty="0" err="1" smtClean="0">
                <a:latin typeface="Arial" charset="0"/>
              </a:rPr>
              <a:t>las</a:t>
            </a:r>
            <a:r>
              <a:rPr lang="en-GB" altLang="de-DE" sz="1600" dirty="0" smtClean="0">
                <a:latin typeface="Arial" charset="0"/>
              </a:rPr>
              <a:t> </a:t>
            </a:r>
            <a:r>
              <a:rPr lang="en-GB" altLang="de-DE" sz="1600" dirty="0" err="1">
                <a:latin typeface="Arial" charset="0"/>
              </a:rPr>
              <a:t>prioridades</a:t>
            </a:r>
            <a:r>
              <a:rPr lang="en-GB" altLang="de-DE" sz="1600" dirty="0">
                <a:latin typeface="Arial" charset="0"/>
              </a:rPr>
              <a:t> del </a:t>
            </a:r>
            <a:r>
              <a:rPr lang="en-GB" altLang="de-DE" sz="1600" dirty="0" err="1">
                <a:latin typeface="Arial" charset="0"/>
              </a:rPr>
              <a:t>desplegador</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componer</a:t>
            </a:r>
            <a:r>
              <a:rPr lang="en-GB" altLang="de-DE" sz="1600" dirty="0">
                <a:latin typeface="Arial" charset="0"/>
              </a:rPr>
              <a:t> </a:t>
            </a:r>
            <a:r>
              <a:rPr lang="en-GB" altLang="de-DE" sz="1600" dirty="0" smtClean="0">
                <a:latin typeface="Arial" charset="0"/>
              </a:rPr>
              <a:t>la </a:t>
            </a:r>
            <a:r>
              <a:rPr lang="en-GB" altLang="de-DE" sz="1600" dirty="0" err="1" smtClean="0">
                <a:latin typeface="Arial" charset="0"/>
              </a:rPr>
              <a:t>muestra</a:t>
            </a:r>
            <a:r>
              <a:rPr lang="en-GB" altLang="de-DE" sz="1600" dirty="0" smtClean="0">
                <a:latin typeface="Arial" charset="0"/>
              </a:rPr>
              <a:t> de </a:t>
            </a:r>
            <a:r>
              <a:rPr lang="en-GB" altLang="de-DE" sz="1600" dirty="0" err="1" smtClean="0">
                <a:latin typeface="Arial" charset="0"/>
              </a:rPr>
              <a:t>datos</a:t>
            </a:r>
            <a:r>
              <a:rPr lang="en-GB" altLang="de-DE" sz="1600" dirty="0" smtClean="0">
                <a:latin typeface="Arial" charset="0"/>
              </a:rPr>
              <a:t> en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pantalla</a:t>
            </a:r>
            <a:r>
              <a:rPr lang="en-GB" altLang="de-DE" sz="1600" dirty="0" smtClean="0">
                <a:latin typeface="Arial" charset="0"/>
              </a:rPr>
              <a:t> </a:t>
            </a:r>
            <a:endParaRPr lang="en-GB" altLang="de-DE" sz="1600" dirty="0">
              <a:latin typeface="Arial" charset="0"/>
            </a:endParaRPr>
          </a:p>
          <a:p>
            <a:pPr marL="447675" indent="-447675" algn="just">
              <a:spcBef>
                <a:spcPct val="20000"/>
              </a:spcBef>
              <a:buFontTx/>
              <a:buBlip>
                <a:blip r:embed="rId3"/>
              </a:buBlip>
            </a:pPr>
            <a:r>
              <a:rPr lang="en-GB" altLang="de-DE" sz="1600" dirty="0">
                <a:latin typeface="Arial" charset="0"/>
              </a:rPr>
              <a:t>Los </a:t>
            </a:r>
            <a:r>
              <a:rPr lang="en-GB" altLang="de-DE" sz="1600" dirty="0" err="1">
                <a:latin typeface="Arial" charset="0"/>
              </a:rPr>
              <a:t>productores</a:t>
            </a:r>
            <a:r>
              <a:rPr lang="en-GB" altLang="de-DE" sz="1600" dirty="0">
                <a:latin typeface="Arial" charset="0"/>
              </a:rPr>
              <a:t> </a:t>
            </a:r>
            <a:r>
              <a:rPr lang="en-GB" altLang="de-DE" sz="1600" dirty="0" err="1" smtClean="0">
                <a:latin typeface="Arial" charset="0"/>
              </a:rPr>
              <a:t>tienen</a:t>
            </a:r>
            <a:r>
              <a:rPr lang="en-GB" altLang="de-DE" sz="1600" dirty="0" smtClean="0">
                <a:latin typeface="Arial" charset="0"/>
              </a:rPr>
              <a:t> </a:t>
            </a:r>
            <a:r>
              <a:rPr lang="en-GB" altLang="de-DE" sz="1600" dirty="0" err="1">
                <a:latin typeface="Arial" charset="0"/>
              </a:rPr>
              <a:t>que</a:t>
            </a:r>
            <a:r>
              <a:rPr lang="en-GB" altLang="de-DE" sz="1600" dirty="0">
                <a:latin typeface="Arial" charset="0"/>
              </a:rPr>
              <a:t> </a:t>
            </a:r>
            <a:r>
              <a:rPr lang="en-GB" altLang="de-DE" sz="1600" dirty="0" err="1">
                <a:latin typeface="Arial" charset="0"/>
              </a:rPr>
              <a:t>ponerse</a:t>
            </a:r>
            <a:r>
              <a:rPr lang="en-GB" altLang="de-DE" sz="1600" dirty="0">
                <a:latin typeface="Arial" charset="0"/>
              </a:rPr>
              <a:t> de </a:t>
            </a:r>
            <a:r>
              <a:rPr lang="en-GB" altLang="de-DE" sz="1600" dirty="0" err="1">
                <a:latin typeface="Arial" charset="0"/>
              </a:rPr>
              <a:t>acuerdo</a:t>
            </a:r>
            <a:r>
              <a:rPr lang="en-GB" altLang="de-DE" sz="1600" dirty="0">
                <a:latin typeface="Arial" charset="0"/>
              </a:rPr>
              <a:t> </a:t>
            </a:r>
            <a:r>
              <a:rPr lang="en-GB" altLang="de-DE" sz="1600" dirty="0" smtClean="0">
                <a:latin typeface="Arial" charset="0"/>
              </a:rPr>
              <a:t>en </a:t>
            </a:r>
            <a:r>
              <a:rPr lang="en-GB" altLang="de-DE" sz="1600" dirty="0" err="1">
                <a:latin typeface="Arial" charset="0"/>
              </a:rPr>
              <a:t>cuales</a:t>
            </a:r>
            <a:r>
              <a:rPr lang="en-GB" altLang="de-DE" sz="1600" dirty="0">
                <a:latin typeface="Arial" charset="0"/>
              </a:rPr>
              <a:t> </a:t>
            </a:r>
            <a:r>
              <a:rPr lang="en-GB" altLang="de-DE" sz="1600" dirty="0" err="1">
                <a:latin typeface="Arial" charset="0"/>
              </a:rPr>
              <a:t>objetos</a:t>
            </a:r>
            <a:r>
              <a:rPr lang="en-GB" altLang="de-DE" sz="1600" dirty="0">
                <a:latin typeface="Arial" charset="0"/>
              </a:rPr>
              <a:t> </a:t>
            </a:r>
            <a:r>
              <a:rPr lang="en-GB" altLang="de-DE" sz="1600" dirty="0">
                <a:solidFill>
                  <a:srgbClr val="FF0000"/>
                </a:solidFill>
                <a:latin typeface="Arial" charset="0"/>
              </a:rPr>
              <a:t>non-skin of the earth </a:t>
            </a:r>
            <a:r>
              <a:rPr lang="en-GB" altLang="de-DE" sz="1600" dirty="0">
                <a:latin typeface="Arial" charset="0"/>
              </a:rPr>
              <a:t>son </a:t>
            </a:r>
            <a:r>
              <a:rPr lang="en-GB" altLang="de-DE" sz="1600" dirty="0" err="1" smtClean="0">
                <a:latin typeface="Arial" charset="0"/>
              </a:rPr>
              <a:t>codificados</a:t>
            </a:r>
            <a:r>
              <a:rPr lang="en-GB" altLang="de-DE" sz="1600" dirty="0" smtClean="0">
                <a:latin typeface="Arial" charset="0"/>
              </a:rPr>
              <a:t> y </a:t>
            </a:r>
            <a:r>
              <a:rPr lang="en-GB" altLang="de-DE" sz="1600" dirty="0">
                <a:latin typeface="Arial" charset="0"/>
              </a:rPr>
              <a:t>en </a:t>
            </a:r>
            <a:r>
              <a:rPr lang="en-GB" altLang="de-DE" sz="1600" dirty="0" err="1">
                <a:latin typeface="Arial" charset="0"/>
              </a:rPr>
              <a:t>que</a:t>
            </a:r>
            <a:r>
              <a:rPr lang="en-GB" altLang="de-DE" sz="1600" dirty="0">
                <a:latin typeface="Arial" charset="0"/>
              </a:rPr>
              <a:t> </a:t>
            </a:r>
            <a:r>
              <a:rPr lang="en-GB" altLang="de-DE" sz="1600" dirty="0" err="1">
                <a:latin typeface="Arial" charset="0"/>
              </a:rPr>
              <a:t>capa</a:t>
            </a:r>
            <a:r>
              <a:rPr lang="en-GB" altLang="de-DE" sz="1600" dirty="0">
                <a:latin typeface="Arial" charset="0"/>
              </a:rPr>
              <a:t>.</a:t>
            </a:r>
          </a:p>
          <a:p>
            <a:pPr marL="447675" indent="-447675">
              <a:spcBef>
                <a:spcPct val="20000"/>
              </a:spcBef>
              <a:buFontTx/>
              <a:buBlip>
                <a:blip r:embed="rId3"/>
              </a:buBlip>
            </a:pPr>
            <a:endParaRPr lang="en-GB" altLang="de-DE" sz="2000" dirty="0">
              <a:latin typeface="Arial" charset="0"/>
            </a:endParaRPr>
          </a:p>
          <a:p>
            <a:pPr marL="447675" indent="-447675">
              <a:spcBef>
                <a:spcPct val="20000"/>
              </a:spcBef>
              <a:buFontTx/>
              <a:buBlip>
                <a:blip r:embed="rId3"/>
              </a:buBlip>
            </a:pPr>
            <a:endParaRPr lang="en-GB" altLang="de-DE" sz="2000" dirty="0">
              <a:latin typeface="Arial" charset="0"/>
            </a:endParaRPr>
          </a:p>
          <a:p>
            <a:pPr marL="447675" indent="-447675">
              <a:spcBef>
                <a:spcPct val="20000"/>
              </a:spcBef>
              <a:buFontTx/>
              <a:buBlip>
                <a:blip r:embed="rId3"/>
              </a:buBlip>
            </a:pPr>
            <a:endParaRPr lang="en-GB" altLang="de-DE" sz="2000" dirty="0">
              <a:latin typeface="Arial" charset="0"/>
            </a:endParaRPr>
          </a:p>
          <a:p>
            <a:pPr marL="447675" indent="-447675">
              <a:spcBef>
                <a:spcPct val="20000"/>
              </a:spcBef>
            </a:pPr>
            <a:r>
              <a:rPr lang="en-GB" altLang="de-DE" sz="2000" dirty="0">
                <a:latin typeface="Arial" charset="0"/>
              </a:rPr>
              <a:t>                               +                                        =</a:t>
            </a:r>
          </a:p>
        </p:txBody>
      </p:sp>
      <p:pic>
        <p:nvPicPr>
          <p:cNvPr id="17412" name="Picture 4" descr="IENC_geo"/>
          <p:cNvPicPr>
            <a:picLocks noChangeAspect="1" noChangeArrowheads="1"/>
          </p:cNvPicPr>
          <p:nvPr/>
        </p:nvPicPr>
        <p:blipFill>
          <a:blip r:embed="rId4" cstate="print"/>
          <a:srcRect/>
          <a:stretch>
            <a:fillRect/>
          </a:stretch>
        </p:blipFill>
        <p:spPr bwMode="auto">
          <a:xfrm>
            <a:off x="785813" y="3770659"/>
            <a:ext cx="2519362" cy="2106613"/>
          </a:xfrm>
          <a:prstGeom prst="rect">
            <a:avLst/>
          </a:prstGeom>
          <a:noFill/>
          <a:ln w="9525">
            <a:noFill/>
            <a:miter lim="800000"/>
            <a:headEnd/>
            <a:tailEnd/>
          </a:ln>
        </p:spPr>
      </p:pic>
      <p:pic>
        <p:nvPicPr>
          <p:cNvPr id="17413" name="Picture 5" descr="IENC_Overlay"/>
          <p:cNvPicPr>
            <a:picLocks noChangeAspect="1" noChangeArrowheads="1"/>
          </p:cNvPicPr>
          <p:nvPr/>
        </p:nvPicPr>
        <p:blipFill>
          <a:blip r:embed="rId5" cstate="print"/>
          <a:srcRect/>
          <a:stretch>
            <a:fillRect/>
          </a:stretch>
        </p:blipFill>
        <p:spPr bwMode="auto">
          <a:xfrm>
            <a:off x="3571875" y="3770659"/>
            <a:ext cx="2447925" cy="2063750"/>
          </a:xfrm>
          <a:prstGeom prst="rect">
            <a:avLst/>
          </a:prstGeom>
          <a:noFill/>
          <a:ln w="9525">
            <a:noFill/>
            <a:miter lim="800000"/>
            <a:headEnd/>
            <a:tailEnd/>
          </a:ln>
        </p:spPr>
      </p:pic>
      <p:pic>
        <p:nvPicPr>
          <p:cNvPr id="17414" name="Picture 6" descr="IENC_geo_overlay"/>
          <p:cNvPicPr>
            <a:picLocks noChangeAspect="1" noChangeArrowheads="1"/>
          </p:cNvPicPr>
          <p:nvPr/>
        </p:nvPicPr>
        <p:blipFill>
          <a:blip r:embed="rId6" cstate="print"/>
          <a:srcRect/>
          <a:stretch>
            <a:fillRect/>
          </a:stretch>
        </p:blipFill>
        <p:spPr bwMode="auto">
          <a:xfrm>
            <a:off x="6215063" y="3770659"/>
            <a:ext cx="2449512" cy="2052638"/>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Especificaciones</a:t>
            </a:r>
            <a:r>
              <a:rPr lang="en-US" altLang="de-DE" sz="2800" dirty="0">
                <a:solidFill>
                  <a:schemeClr val="bg1"/>
                </a:solidFill>
                <a:latin typeface="Arial" charset="0"/>
              </a:rPr>
              <a:t> del </a:t>
            </a:r>
            <a:r>
              <a:rPr lang="en-US" altLang="de-DE" sz="2800" dirty="0" err="1">
                <a:solidFill>
                  <a:schemeClr val="bg1"/>
                </a:solidFill>
                <a:latin typeface="Arial" charset="0"/>
              </a:rPr>
              <a:t>Producto</a:t>
            </a:r>
            <a:r>
              <a:rPr lang="en-US" altLang="de-DE" sz="2800" dirty="0">
                <a:solidFill>
                  <a:schemeClr val="bg1"/>
                </a:solidFill>
                <a:latin typeface="Arial" charset="0"/>
              </a:rPr>
              <a:t> </a:t>
            </a:r>
            <a:r>
              <a:rPr lang="en-US" altLang="de-DE" sz="2800" dirty="0" err="1">
                <a:solidFill>
                  <a:schemeClr val="bg1"/>
                </a:solidFill>
                <a:latin typeface="Arial" charset="0"/>
              </a:rPr>
              <a:t>para</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2800" dirty="0">
                <a:solidFill>
                  <a:schemeClr val="bg1"/>
                </a:solidFill>
                <a:latin typeface="Arial" charset="0"/>
              </a:rPr>
              <a:t> </a:t>
            </a:r>
          </a:p>
        </p:txBody>
      </p:sp>
      <p:sp>
        <p:nvSpPr>
          <p:cNvPr id="18435"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nSpc>
                <a:spcPct val="115000"/>
              </a:lnSpc>
              <a:spcBef>
                <a:spcPct val="50000"/>
              </a:spcBef>
              <a:buFontTx/>
              <a:buBlip>
                <a:blip r:embed="rId3"/>
              </a:buBlip>
            </a:pPr>
            <a:r>
              <a:rPr lang="en-GB" altLang="de-DE" sz="1600" dirty="0">
                <a:latin typeface="Arial" charset="0"/>
              </a:rPr>
              <a:t>Las </a:t>
            </a:r>
            <a:r>
              <a:rPr lang="en-GB" altLang="de-DE" sz="1600" dirty="0" err="1">
                <a:latin typeface="Arial" charset="0"/>
              </a:rPr>
              <a:t>Especificaciones</a:t>
            </a:r>
            <a:r>
              <a:rPr lang="en-GB" altLang="de-DE" sz="1600" dirty="0">
                <a:latin typeface="Arial" charset="0"/>
              </a:rPr>
              <a:t>  del </a:t>
            </a:r>
            <a:r>
              <a:rPr lang="en-GB" altLang="de-DE" sz="1600" dirty="0" err="1">
                <a:latin typeface="Arial" charset="0"/>
              </a:rPr>
              <a:t>Producto</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estan</a:t>
            </a:r>
            <a:r>
              <a:rPr lang="en-GB" altLang="de-DE" sz="1600" dirty="0">
                <a:latin typeface="Arial" charset="0"/>
              </a:rPr>
              <a:t> </a:t>
            </a:r>
            <a:r>
              <a:rPr lang="en-GB" altLang="de-DE" sz="1600" dirty="0" err="1">
                <a:latin typeface="Arial" charset="0"/>
              </a:rPr>
              <a:t>basadas</a:t>
            </a:r>
            <a:r>
              <a:rPr lang="en-GB" altLang="de-DE" sz="1600" dirty="0">
                <a:latin typeface="Arial" charset="0"/>
              </a:rPr>
              <a:t>  en la </a:t>
            </a:r>
            <a:r>
              <a:rPr lang="en-GB" altLang="de-DE" sz="1600" dirty="0" err="1">
                <a:latin typeface="Arial" charset="0"/>
              </a:rPr>
              <a:t>publicación</a:t>
            </a:r>
            <a:r>
              <a:rPr lang="en-GB" altLang="de-DE" sz="1600" dirty="0">
                <a:latin typeface="Arial" charset="0"/>
              </a:rPr>
              <a:t> S-57 de la OHI . </a:t>
            </a:r>
            <a:r>
              <a:rPr lang="en-GB" altLang="de-DE" sz="1600" dirty="0" err="1" smtClean="0">
                <a:latin typeface="Arial" charset="0"/>
              </a:rPr>
              <a:t>Edición</a:t>
            </a:r>
            <a:r>
              <a:rPr lang="en-GB" altLang="de-DE" sz="1600" dirty="0" smtClean="0">
                <a:latin typeface="Arial" charset="0"/>
              </a:rPr>
              <a:t> </a:t>
            </a:r>
            <a:r>
              <a:rPr lang="en-GB" altLang="de-DE" sz="1600" dirty="0">
                <a:latin typeface="Arial" charset="0"/>
              </a:rPr>
              <a:t>3.1</a:t>
            </a:r>
          </a:p>
          <a:p>
            <a:pPr marL="447675" indent="-447675">
              <a:lnSpc>
                <a:spcPct val="115000"/>
              </a:lnSpc>
              <a:spcBef>
                <a:spcPct val="50000"/>
              </a:spcBef>
              <a:buFontTx/>
              <a:buBlip>
                <a:blip r:embed="rId3"/>
              </a:buBlip>
            </a:pPr>
            <a:r>
              <a:rPr lang="en-GB" altLang="de-DE" sz="1600" dirty="0" err="1" smtClean="0">
                <a:latin typeface="Arial" charset="0"/>
              </a:rPr>
              <a:t>Contienen</a:t>
            </a:r>
            <a:r>
              <a:rPr lang="en-GB" altLang="de-DE" sz="1600" dirty="0" smtClean="0">
                <a:latin typeface="Arial" charset="0"/>
              </a:rPr>
              <a:t>  </a:t>
            </a:r>
            <a:r>
              <a:rPr lang="en-GB" altLang="de-DE" sz="1600" dirty="0" err="1">
                <a:latin typeface="Arial" charset="0"/>
              </a:rPr>
              <a:t>las</a:t>
            </a:r>
            <a:r>
              <a:rPr lang="en-GB" altLang="de-DE" sz="1600" dirty="0">
                <a:latin typeface="Arial" charset="0"/>
              </a:rPr>
              <a:t> </a:t>
            </a:r>
            <a:r>
              <a:rPr lang="en-GB" altLang="de-DE" sz="1600" dirty="0" err="1">
                <a:latin typeface="Arial" charset="0"/>
              </a:rPr>
              <a:t>enmendaduras</a:t>
            </a:r>
            <a:r>
              <a:rPr lang="en-GB" altLang="de-DE" sz="1600" dirty="0">
                <a:latin typeface="Arial" charset="0"/>
              </a:rPr>
              <a:t> </a:t>
            </a:r>
            <a:r>
              <a:rPr lang="en-GB" altLang="de-DE" sz="1600" dirty="0" err="1">
                <a:latin typeface="Arial" charset="0"/>
              </a:rPr>
              <a:t>necesarias</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habilitar</a:t>
            </a:r>
            <a:r>
              <a:rPr lang="en-GB" altLang="de-DE" sz="1600" dirty="0">
                <a:latin typeface="Arial" charset="0"/>
              </a:rPr>
              <a:t>  la </a:t>
            </a:r>
            <a:r>
              <a:rPr lang="en-GB" altLang="de-DE" sz="1600" dirty="0" err="1">
                <a:latin typeface="Arial" charset="0"/>
              </a:rPr>
              <a:t>codificacion</a:t>
            </a:r>
            <a:r>
              <a:rPr lang="en-GB" altLang="de-DE" sz="1600" dirty="0">
                <a:latin typeface="Arial" charset="0"/>
              </a:rPr>
              <a:t>  </a:t>
            </a:r>
            <a:r>
              <a:rPr lang="en-GB" altLang="de-DE" sz="1600" dirty="0" err="1">
                <a:latin typeface="Arial" charset="0"/>
              </a:rPr>
              <a:t>adicional</a:t>
            </a:r>
            <a:r>
              <a:rPr lang="en-GB" altLang="de-DE" sz="1600" dirty="0">
                <a:latin typeface="Arial" charset="0"/>
              </a:rPr>
              <a:t>  de </a:t>
            </a:r>
            <a:r>
              <a:rPr lang="en-GB" altLang="de-DE" sz="1600" dirty="0" err="1">
                <a:latin typeface="Arial" charset="0"/>
              </a:rPr>
              <a:t>caracteristicas</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smtClean="0">
                <a:latin typeface="Arial" charset="0"/>
              </a:rPr>
              <a:t>las</a:t>
            </a:r>
            <a:r>
              <a:rPr lang="en-GB" altLang="de-DE" sz="1600" dirty="0" smtClean="0">
                <a:latin typeface="Arial" charset="0"/>
              </a:rPr>
              <a:t> </a:t>
            </a:r>
            <a:r>
              <a:rPr lang="en-GB" altLang="de-DE" sz="1600" dirty="0" err="1" smtClean="0">
                <a:latin typeface="Arial" charset="0"/>
              </a:rPr>
              <a:t>vías</a:t>
            </a:r>
            <a:r>
              <a:rPr lang="en-GB" altLang="de-DE" sz="1600" dirty="0" smtClean="0">
                <a:latin typeface="Arial" charset="0"/>
              </a:rPr>
              <a:t> de </a:t>
            </a:r>
            <a:r>
              <a:rPr lang="en-GB" altLang="de-DE" sz="1600" dirty="0" err="1" smtClean="0">
                <a:latin typeface="Arial" charset="0"/>
              </a:rPr>
              <a:t>aguas</a:t>
            </a:r>
            <a:r>
              <a:rPr lang="en-GB" altLang="de-DE" sz="1600" dirty="0" smtClean="0">
                <a:latin typeface="Arial" charset="0"/>
              </a:rPr>
              <a:t> </a:t>
            </a:r>
            <a:r>
              <a:rPr lang="en-GB" altLang="de-DE" sz="1600" dirty="0" err="1">
                <a:latin typeface="Arial" charset="0"/>
              </a:rPr>
              <a:t>interiores</a:t>
            </a:r>
            <a:endParaRPr lang="en-US" altLang="de-DE" sz="1600" dirty="0">
              <a:latin typeface="Arial" charset="0"/>
            </a:endParaRPr>
          </a:p>
          <a:p>
            <a:pPr marL="447675" indent="-447675">
              <a:lnSpc>
                <a:spcPct val="115000"/>
              </a:lnSpc>
              <a:spcBef>
                <a:spcPct val="50000"/>
              </a:spcBef>
              <a:buFontTx/>
              <a:buBlip>
                <a:blip r:embed="rId3"/>
              </a:buBlip>
            </a:pPr>
            <a:r>
              <a:rPr lang="en-GB" altLang="de-DE" sz="1600" dirty="0" smtClean="0">
                <a:latin typeface="Arial" charset="0"/>
              </a:rPr>
              <a:t>Describe </a:t>
            </a:r>
            <a:r>
              <a:rPr lang="en-GB" altLang="de-DE" sz="1600" dirty="0" err="1" smtClean="0">
                <a:latin typeface="Arial" charset="0"/>
              </a:rPr>
              <a:t>las</a:t>
            </a:r>
            <a:r>
              <a:rPr lang="en-GB" altLang="de-DE" sz="1600" dirty="0" smtClean="0">
                <a:latin typeface="Arial" charset="0"/>
              </a:rPr>
              <a:t> </a:t>
            </a:r>
            <a:r>
              <a:rPr lang="en-GB" altLang="de-DE" sz="1600" dirty="0" err="1">
                <a:latin typeface="Arial" charset="0"/>
              </a:rPr>
              <a:t>diferencias</a:t>
            </a:r>
            <a:r>
              <a:rPr lang="en-GB" altLang="de-DE" sz="1600" dirty="0">
                <a:latin typeface="Arial" charset="0"/>
              </a:rPr>
              <a:t> ( </a:t>
            </a:r>
            <a:r>
              <a:rPr lang="en-GB" altLang="de-DE" sz="1600" dirty="0" err="1" smtClean="0">
                <a:latin typeface="Arial" charset="0"/>
              </a:rPr>
              <a:t>Ej</a:t>
            </a:r>
            <a:r>
              <a:rPr lang="en-GB" altLang="de-DE" sz="1600" dirty="0">
                <a:latin typeface="Arial" charset="0"/>
              </a:rPr>
              <a:t>. el </a:t>
            </a:r>
            <a:r>
              <a:rPr lang="en-GB" altLang="de-DE" sz="1600" dirty="0" err="1">
                <a:latin typeface="Arial" charset="0"/>
              </a:rPr>
              <a:t>encabezamiento</a:t>
            </a:r>
            <a:r>
              <a:rPr lang="en-GB" altLang="de-DE" sz="1600" dirty="0">
                <a:latin typeface="Arial" charset="0"/>
              </a:rPr>
              <a:t> de la </a:t>
            </a:r>
            <a:r>
              <a:rPr lang="en-GB" altLang="de-DE" sz="1600" dirty="0" err="1">
                <a:latin typeface="Arial" charset="0"/>
              </a:rPr>
              <a:t>celda</a:t>
            </a:r>
            <a:r>
              <a:rPr lang="en-GB" altLang="de-DE" sz="1600" dirty="0">
                <a:latin typeface="Arial" charset="0"/>
              </a:rPr>
              <a:t>)  </a:t>
            </a:r>
            <a:r>
              <a:rPr lang="en-GB" altLang="de-DE" sz="1600" dirty="0" err="1">
                <a:latin typeface="Arial" charset="0"/>
              </a:rPr>
              <a:t>que</a:t>
            </a:r>
            <a:r>
              <a:rPr lang="en-GB" altLang="de-DE" sz="1600" dirty="0">
                <a:latin typeface="Arial" charset="0"/>
              </a:rPr>
              <a:t> </a:t>
            </a:r>
            <a:r>
              <a:rPr lang="en-GB" altLang="de-DE" sz="1600" dirty="0" err="1">
                <a:latin typeface="Arial" charset="0"/>
              </a:rPr>
              <a:t>identifica</a:t>
            </a:r>
            <a:r>
              <a:rPr lang="en-GB" altLang="de-DE" sz="1600" dirty="0">
                <a:latin typeface="Arial" charset="0"/>
              </a:rPr>
              <a:t> </a:t>
            </a:r>
            <a:r>
              <a:rPr lang="en-GB" altLang="de-DE" sz="1600" dirty="0" smtClean="0">
                <a:latin typeface="Arial" charset="0"/>
              </a:rPr>
              <a:t>a la  </a:t>
            </a:r>
            <a:r>
              <a:rPr lang="en-GB" altLang="de-DE" sz="1600" dirty="0" err="1">
                <a:latin typeface="Arial" charset="0"/>
              </a:rPr>
              <a:t>celda</a:t>
            </a:r>
            <a:r>
              <a:rPr lang="en-GB" altLang="de-DE" sz="1600" dirty="0">
                <a:latin typeface="Arial" charset="0"/>
              </a:rPr>
              <a:t> </a:t>
            </a:r>
            <a:r>
              <a:rPr lang="en-GB" altLang="de-DE" sz="1600" dirty="0" err="1" smtClean="0">
                <a:latin typeface="Arial" charset="0"/>
              </a:rPr>
              <a:t>como</a:t>
            </a:r>
            <a:r>
              <a:rPr lang="en-GB" altLang="de-DE" sz="1600" dirty="0" smtClean="0">
                <a:latin typeface="Arial" charset="0"/>
              </a:rPr>
              <a:t> </a:t>
            </a:r>
            <a:r>
              <a:rPr lang="en-GB" altLang="de-DE" sz="1600" dirty="0" err="1">
                <a:latin typeface="Arial" charset="0"/>
              </a:rPr>
              <a:t>una</a:t>
            </a:r>
            <a:r>
              <a:rPr lang="en-GB" altLang="de-DE" sz="1600" dirty="0">
                <a:latin typeface="Arial" charset="0"/>
              </a:rPr>
              <a:t> ENC </a:t>
            </a:r>
            <a:r>
              <a:rPr lang="en-GB" altLang="de-DE" sz="1600" dirty="0" smtClean="0">
                <a:latin typeface="Arial" charset="0"/>
              </a:rPr>
              <a:t>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el </a:t>
            </a:r>
            <a:r>
              <a:rPr lang="en-GB" altLang="de-DE" sz="1600" dirty="0" err="1">
                <a:latin typeface="Arial" charset="0"/>
              </a:rPr>
              <a:t>uso</a:t>
            </a:r>
            <a:r>
              <a:rPr lang="en-GB" altLang="de-DE" sz="1600" dirty="0">
                <a:latin typeface="Arial" charset="0"/>
              </a:rPr>
              <a:t> y </a:t>
            </a:r>
            <a:r>
              <a:rPr lang="en-GB" altLang="de-DE" sz="1600" dirty="0" err="1">
                <a:latin typeface="Arial" charset="0"/>
              </a:rPr>
              <a:t>asi</a:t>
            </a:r>
            <a:r>
              <a:rPr lang="en-GB" altLang="de-DE" sz="1600" dirty="0">
                <a:latin typeface="Arial" charset="0"/>
              </a:rPr>
              <a:t> </a:t>
            </a:r>
            <a:r>
              <a:rPr lang="en-GB" altLang="de-DE" sz="1600" dirty="0" err="1">
                <a:latin typeface="Arial" charset="0"/>
              </a:rPr>
              <a:t>sucesivamente</a:t>
            </a:r>
            <a:r>
              <a:rPr lang="en-GB" altLang="de-DE" sz="1600" dirty="0">
                <a:latin typeface="Arial" charset="0"/>
              </a:rPr>
              <a:t> </a:t>
            </a:r>
          </a:p>
          <a:p>
            <a:pPr marL="447675" indent="-447675">
              <a:lnSpc>
                <a:spcPct val="115000"/>
              </a:lnSpc>
              <a:spcBef>
                <a:spcPct val="50000"/>
              </a:spcBef>
              <a:buFontTx/>
              <a:buBlip>
                <a:blip r:embed="rId3"/>
              </a:buBlip>
            </a:pPr>
            <a:r>
              <a:rPr lang="en-GB" altLang="de-DE" sz="1600" dirty="0">
                <a:latin typeface="Arial" charset="0"/>
              </a:rPr>
              <a:t>Las </a:t>
            </a:r>
            <a:r>
              <a:rPr lang="en-GB" altLang="de-DE" sz="1600" dirty="0" err="1">
                <a:latin typeface="Arial" charset="0"/>
              </a:rPr>
              <a:t>Especificaciones</a:t>
            </a:r>
            <a:r>
              <a:rPr lang="en-GB" altLang="de-DE" sz="1600" dirty="0">
                <a:latin typeface="Arial" charset="0"/>
              </a:rPr>
              <a:t> del  </a:t>
            </a:r>
            <a:r>
              <a:rPr lang="en-GB" altLang="de-DE" sz="1600" dirty="0" err="1">
                <a:latin typeface="Arial" charset="0"/>
              </a:rPr>
              <a:t>Producto</a:t>
            </a:r>
            <a:r>
              <a:rPr lang="en-GB" altLang="de-DE" sz="1600" dirty="0">
                <a:latin typeface="Arial" charset="0"/>
              </a:rPr>
              <a:t> </a:t>
            </a:r>
            <a:r>
              <a:rPr lang="en-GB" altLang="de-DE" sz="1600" dirty="0" err="1">
                <a:latin typeface="Arial" charset="0"/>
              </a:rPr>
              <a:t>comprenden</a:t>
            </a:r>
            <a:r>
              <a:rPr lang="en-GB" altLang="de-DE" sz="1600" dirty="0">
                <a:latin typeface="Arial" charset="0"/>
              </a:rPr>
              <a:t> El </a:t>
            </a:r>
            <a:r>
              <a:rPr lang="en-GB" altLang="de-DE" sz="1600" dirty="0" err="1">
                <a:latin typeface="Arial" charset="0"/>
              </a:rPr>
              <a:t>Catalogo</a:t>
            </a:r>
            <a:r>
              <a:rPr lang="en-GB" altLang="de-DE" sz="1600" dirty="0">
                <a:latin typeface="Arial" charset="0"/>
              </a:rPr>
              <a:t> de </a:t>
            </a:r>
            <a:r>
              <a:rPr lang="en-GB" altLang="de-DE" sz="1600" dirty="0" err="1">
                <a:latin typeface="Arial" charset="0"/>
              </a:rPr>
              <a:t>Características</a:t>
            </a:r>
            <a:r>
              <a:rPr lang="en-GB" altLang="de-DE" sz="1600" dirty="0">
                <a:latin typeface="Arial" charset="0"/>
              </a:rPr>
              <a:t> y la </a:t>
            </a:r>
            <a:r>
              <a:rPr lang="en-GB" altLang="de-DE" sz="1600" dirty="0" err="1">
                <a:latin typeface="Arial" charset="0"/>
              </a:rPr>
              <a:t>Guía</a:t>
            </a:r>
            <a:r>
              <a:rPr lang="en-GB" altLang="de-DE" sz="1600" dirty="0">
                <a:latin typeface="Arial" charset="0"/>
              </a:rPr>
              <a:t>  de </a:t>
            </a:r>
            <a:r>
              <a:rPr lang="en-GB" altLang="de-DE" sz="1600" dirty="0" err="1">
                <a:latin typeface="Arial" charset="0"/>
              </a:rPr>
              <a:t>Codificación</a:t>
            </a:r>
            <a:r>
              <a:rPr lang="en-GB" altLang="de-DE" sz="1600" dirty="0">
                <a:latin typeface="Arial" charset="0"/>
              </a:rPr>
              <a:t>  </a:t>
            </a:r>
            <a:r>
              <a:rPr lang="en-GB" altLang="de-DE" sz="1600" dirty="0" err="1">
                <a:latin typeface="Arial" charset="0"/>
              </a:rPr>
              <a:t>para</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endParaRPr lang="en-GB" altLang="de-DE" sz="1600" dirty="0">
              <a:latin typeface="Arial" charset="0"/>
            </a:endParaRPr>
          </a:p>
          <a:p>
            <a:pPr marL="447675" indent="-447675">
              <a:lnSpc>
                <a:spcPct val="115000"/>
              </a:lnSpc>
              <a:spcBef>
                <a:spcPct val="50000"/>
              </a:spcBef>
            </a:pPr>
            <a:endParaRPr lang="en-GB" altLang="de-DE" sz="1800" b="1" dirty="0">
              <a:solidFill>
                <a:srgbClr val="FF0000"/>
              </a:solidFill>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Datos</a:t>
            </a:r>
            <a:r>
              <a:rPr lang="en-US" altLang="de-DE" sz="2800" dirty="0">
                <a:solidFill>
                  <a:schemeClr val="bg1"/>
                </a:solidFill>
                <a:latin typeface="Arial" charset="0"/>
              </a:rPr>
              <a:t> de </a:t>
            </a:r>
            <a:r>
              <a:rPr lang="en-US" altLang="de-DE" sz="2800" dirty="0" err="1">
                <a:solidFill>
                  <a:schemeClr val="bg1"/>
                </a:solidFill>
                <a:latin typeface="Arial" charset="0"/>
              </a:rPr>
              <a:t>profundidad</a:t>
            </a:r>
            <a:r>
              <a:rPr lang="en-US" altLang="de-DE" sz="2800" dirty="0">
                <a:solidFill>
                  <a:schemeClr val="bg1"/>
                </a:solidFill>
                <a:latin typeface="Arial" charset="0"/>
              </a:rPr>
              <a:t>  y </a:t>
            </a:r>
            <a:r>
              <a:rPr lang="en-US" altLang="de-DE" sz="2800" dirty="0" err="1">
                <a:solidFill>
                  <a:schemeClr val="bg1"/>
                </a:solidFill>
                <a:latin typeface="Arial" charset="0"/>
              </a:rPr>
              <a:t>niveles</a:t>
            </a:r>
            <a:r>
              <a:rPr lang="en-US" altLang="de-DE" sz="2800" dirty="0">
                <a:solidFill>
                  <a:schemeClr val="bg1"/>
                </a:solidFill>
                <a:latin typeface="Arial" charset="0"/>
              </a:rPr>
              <a:t> de </a:t>
            </a:r>
            <a:r>
              <a:rPr lang="en-US" altLang="de-DE" sz="2800" dirty="0" err="1">
                <a:solidFill>
                  <a:schemeClr val="bg1"/>
                </a:solidFill>
                <a:latin typeface="Arial" charset="0"/>
              </a:rPr>
              <a:t>agua</a:t>
            </a:r>
            <a:r>
              <a:rPr lang="en-US" altLang="de-DE" sz="2800" dirty="0">
                <a:solidFill>
                  <a:schemeClr val="bg1"/>
                </a:solidFill>
                <a:latin typeface="Arial" charset="0"/>
              </a:rPr>
              <a:t> </a:t>
            </a:r>
          </a:p>
        </p:txBody>
      </p:sp>
      <p:sp>
        <p:nvSpPr>
          <p:cNvPr id="19459"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600" dirty="0" smtClean="0">
                <a:latin typeface="Arial" charset="0"/>
              </a:rPr>
              <a:t>Las </a:t>
            </a:r>
            <a:r>
              <a:rPr lang="en-GB" altLang="de-DE" sz="1600" dirty="0" err="1" smtClean="0">
                <a:latin typeface="Arial" charset="0"/>
              </a:rPr>
              <a:t>profundidades</a:t>
            </a:r>
            <a:r>
              <a:rPr lang="en-GB" altLang="de-DE" sz="1600" dirty="0" smtClean="0">
                <a:latin typeface="Arial" charset="0"/>
              </a:rPr>
              <a:t> en </a:t>
            </a:r>
            <a:r>
              <a:rPr lang="en-GB" altLang="de-DE" sz="1600" dirty="0" err="1">
                <a:latin typeface="Arial" charset="0"/>
              </a:rPr>
              <a:t>las</a:t>
            </a:r>
            <a:r>
              <a:rPr lang="en-GB" altLang="de-DE" sz="1600" dirty="0">
                <a:latin typeface="Arial" charset="0"/>
              </a:rPr>
              <a:t> </a:t>
            </a:r>
            <a:r>
              <a:rPr lang="en-GB" altLang="de-DE" sz="1600" dirty="0" smtClean="0">
                <a:latin typeface="Arial" charset="0"/>
              </a:rPr>
              <a:t>ENCs </a:t>
            </a:r>
            <a:r>
              <a:rPr lang="en-GB" altLang="de-DE" sz="1600" dirty="0" err="1" smtClean="0">
                <a:latin typeface="Arial" charset="0"/>
              </a:rPr>
              <a:t>estan</a:t>
            </a:r>
            <a:r>
              <a:rPr lang="en-GB" altLang="de-DE" sz="1600" dirty="0" smtClean="0">
                <a:latin typeface="Arial" charset="0"/>
              </a:rPr>
              <a:t> </a:t>
            </a:r>
            <a:r>
              <a:rPr lang="en-GB" altLang="de-DE" sz="1600" dirty="0" err="1" smtClean="0">
                <a:latin typeface="Arial" charset="0"/>
              </a:rPr>
              <a:t>basadad</a:t>
            </a:r>
            <a:r>
              <a:rPr lang="en-GB" altLang="de-DE" sz="1600" dirty="0" smtClean="0">
                <a:latin typeface="Arial" charset="0"/>
              </a:rPr>
              <a:t> en </a:t>
            </a:r>
            <a:r>
              <a:rPr lang="en-GB" altLang="de-DE" sz="1600" dirty="0">
                <a:latin typeface="Arial" charset="0"/>
              </a:rPr>
              <a:t>un datum vertical, el </a:t>
            </a:r>
            <a:r>
              <a:rPr lang="en-GB" altLang="de-DE" sz="1600" dirty="0" err="1">
                <a:latin typeface="Arial" charset="0"/>
              </a:rPr>
              <a:t>cual</a:t>
            </a:r>
            <a:r>
              <a:rPr lang="en-GB" altLang="de-DE" sz="1600" dirty="0">
                <a:latin typeface="Arial" charset="0"/>
              </a:rPr>
              <a:t> </a:t>
            </a:r>
            <a:r>
              <a:rPr lang="en-GB" altLang="de-DE" sz="1600" dirty="0" err="1">
                <a:latin typeface="Arial" charset="0"/>
              </a:rPr>
              <a:t>es</a:t>
            </a:r>
            <a:r>
              <a:rPr lang="en-GB" altLang="de-DE" sz="1600" dirty="0">
                <a:latin typeface="Arial" charset="0"/>
              </a:rPr>
              <a:t> un </a:t>
            </a:r>
            <a:r>
              <a:rPr lang="en-GB" altLang="de-DE" sz="1600" dirty="0" err="1">
                <a:latin typeface="Arial" charset="0"/>
              </a:rPr>
              <a:t>plano</a:t>
            </a:r>
            <a:r>
              <a:rPr lang="en-GB" altLang="de-DE" sz="1600" dirty="0">
                <a:latin typeface="Arial" charset="0"/>
              </a:rPr>
              <a:t> horizontal</a:t>
            </a:r>
            <a:endParaRPr lang="en-GB" altLang="de-DE" sz="1600" i="1" dirty="0">
              <a:solidFill>
                <a:srgbClr val="FF3300"/>
              </a:solidFill>
              <a:latin typeface="Arial" charset="0"/>
            </a:endParaRPr>
          </a:p>
          <a:p>
            <a:pPr marL="447675" indent="-447675" algn="just">
              <a:spcBef>
                <a:spcPct val="20000"/>
              </a:spcBef>
              <a:buFontTx/>
              <a:buBlip>
                <a:blip r:embed="rId3"/>
              </a:buBlip>
            </a:pPr>
            <a:r>
              <a:rPr lang="en-GB" altLang="de-DE" sz="1600" dirty="0">
                <a:latin typeface="Arial" charset="0"/>
              </a:rPr>
              <a:t>La </a:t>
            </a:r>
            <a:r>
              <a:rPr lang="en-GB" altLang="de-DE" sz="1600" dirty="0" err="1">
                <a:latin typeface="Arial" charset="0"/>
              </a:rPr>
              <a:t>profundidad</a:t>
            </a:r>
            <a:r>
              <a:rPr lang="en-GB" altLang="de-DE" sz="1600" dirty="0">
                <a:latin typeface="Arial" charset="0"/>
              </a:rPr>
              <a:t>  en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smtClean="0">
                <a:latin typeface="Arial" charset="0"/>
              </a:rPr>
              <a:t>estan</a:t>
            </a:r>
            <a:r>
              <a:rPr lang="en-GB" altLang="de-DE" sz="1600" dirty="0" smtClean="0">
                <a:latin typeface="Arial" charset="0"/>
              </a:rPr>
              <a:t> </a:t>
            </a:r>
            <a:r>
              <a:rPr lang="en-GB" altLang="de-DE" sz="1600" dirty="0" err="1" smtClean="0">
                <a:latin typeface="Arial" charset="0"/>
              </a:rPr>
              <a:t>referidas</a:t>
            </a:r>
            <a:r>
              <a:rPr lang="en-GB" altLang="de-DE" sz="1600" dirty="0" smtClean="0">
                <a:latin typeface="Arial" charset="0"/>
              </a:rPr>
              <a:t> </a:t>
            </a:r>
            <a:r>
              <a:rPr lang="en-GB" altLang="de-DE" sz="1600" dirty="0">
                <a:latin typeface="Arial" charset="0"/>
              </a:rPr>
              <a:t>a </a:t>
            </a:r>
            <a:r>
              <a:rPr lang="en-GB" altLang="de-DE" sz="1600" dirty="0" err="1">
                <a:latin typeface="Arial" charset="0"/>
              </a:rPr>
              <a:t>una</a:t>
            </a:r>
            <a:r>
              <a:rPr lang="en-GB" altLang="de-DE" sz="1600" dirty="0">
                <a:latin typeface="Arial" charset="0"/>
              </a:rPr>
              <a:t> </a:t>
            </a:r>
            <a:r>
              <a:rPr lang="en-GB" altLang="de-DE" sz="1600" dirty="0" err="1">
                <a:latin typeface="Arial" charset="0"/>
              </a:rPr>
              <a:t>inclinación</a:t>
            </a:r>
            <a:r>
              <a:rPr lang="en-GB" altLang="de-DE" sz="1600" dirty="0">
                <a:latin typeface="Arial" charset="0"/>
              </a:rPr>
              <a:t>  y </a:t>
            </a:r>
            <a:r>
              <a:rPr lang="en-GB" altLang="de-DE" sz="1600" dirty="0" smtClean="0">
                <a:latin typeface="Arial" charset="0"/>
              </a:rPr>
              <a:t>no </a:t>
            </a:r>
            <a:r>
              <a:rPr lang="en-GB" altLang="de-DE" sz="1600" dirty="0" err="1" smtClean="0">
                <a:latin typeface="Arial" charset="0"/>
              </a:rPr>
              <a:t>es</a:t>
            </a:r>
            <a:r>
              <a:rPr lang="en-GB" altLang="de-DE" sz="1600" dirty="0" smtClean="0">
                <a:latin typeface="Arial" charset="0"/>
              </a:rPr>
              <a:t> </a:t>
            </a:r>
            <a:r>
              <a:rPr lang="en-GB" altLang="de-DE" sz="1600" dirty="0" err="1" smtClean="0">
                <a:latin typeface="Arial" charset="0"/>
              </a:rPr>
              <a:t>una</a:t>
            </a:r>
            <a:r>
              <a:rPr lang="en-GB" altLang="de-DE" sz="1600" dirty="0" smtClean="0">
                <a:latin typeface="Arial" charset="0"/>
              </a:rPr>
              <a:t> </a:t>
            </a:r>
            <a:r>
              <a:rPr lang="en-GB" altLang="de-DE" sz="1600" dirty="0" err="1">
                <a:latin typeface="Arial" charset="0"/>
              </a:rPr>
              <a:t>referencia</a:t>
            </a:r>
            <a:r>
              <a:rPr lang="en-GB" altLang="de-DE" sz="1600" dirty="0">
                <a:latin typeface="Arial" charset="0"/>
              </a:rPr>
              <a:t> </a:t>
            </a:r>
            <a:r>
              <a:rPr lang="en-GB" altLang="de-DE" sz="1600" dirty="0" smtClean="0">
                <a:latin typeface="Arial" charset="0"/>
              </a:rPr>
              <a:t>lineal </a:t>
            </a:r>
            <a:r>
              <a:rPr lang="en-GB" altLang="de-DE" sz="1600" dirty="0">
                <a:latin typeface="Arial" charset="0"/>
              </a:rPr>
              <a:t>al </a:t>
            </a:r>
            <a:r>
              <a:rPr lang="en-GB" altLang="de-DE" sz="1600" dirty="0" err="1">
                <a:latin typeface="Arial" charset="0"/>
              </a:rPr>
              <a:t>nivel</a:t>
            </a:r>
            <a:r>
              <a:rPr lang="en-GB" altLang="de-DE" sz="1600" dirty="0">
                <a:latin typeface="Arial" charset="0"/>
              </a:rPr>
              <a:t> del </a:t>
            </a:r>
            <a:r>
              <a:rPr lang="en-GB" altLang="de-DE" sz="1600" dirty="0" err="1" smtClean="0">
                <a:latin typeface="Arial" charset="0"/>
              </a:rPr>
              <a:t>agua</a:t>
            </a:r>
            <a:r>
              <a:rPr lang="en-GB" altLang="de-DE" sz="1600" dirty="0" smtClean="0">
                <a:latin typeface="Arial" charset="0"/>
              </a:rPr>
              <a:t> del mar</a:t>
            </a:r>
            <a:endParaRPr lang="en-GB" altLang="de-DE" sz="1600" dirty="0">
              <a:latin typeface="Arial" charset="0"/>
            </a:endParaRPr>
          </a:p>
          <a:p>
            <a:pPr marL="447675" indent="-447675" algn="just">
              <a:spcBef>
                <a:spcPct val="20000"/>
              </a:spcBef>
              <a:buFontTx/>
              <a:buBlip>
                <a:blip r:embed="rId3"/>
              </a:buBlip>
            </a:pPr>
            <a:r>
              <a:rPr lang="en-GB" altLang="de-DE" sz="1600" dirty="0">
                <a:latin typeface="Arial" charset="0"/>
              </a:rPr>
              <a:t>El </a:t>
            </a:r>
            <a:r>
              <a:rPr lang="en-GB" altLang="de-DE" sz="1600" dirty="0" err="1">
                <a:latin typeface="Arial" charset="0"/>
              </a:rPr>
              <a:t>nivel</a:t>
            </a:r>
            <a:r>
              <a:rPr lang="en-GB" altLang="de-DE" sz="1600" dirty="0">
                <a:latin typeface="Arial" charset="0"/>
              </a:rPr>
              <a:t> del </a:t>
            </a:r>
            <a:r>
              <a:rPr lang="en-GB" altLang="de-DE" sz="1600" dirty="0" err="1">
                <a:latin typeface="Arial" charset="0"/>
              </a:rPr>
              <a:t>agua</a:t>
            </a:r>
            <a:r>
              <a:rPr lang="en-GB" altLang="de-DE" sz="1600" dirty="0">
                <a:latin typeface="Arial" charset="0"/>
              </a:rPr>
              <a:t> real </a:t>
            </a:r>
            <a:r>
              <a:rPr lang="en-GB" altLang="de-DE" sz="1600" dirty="0" err="1">
                <a:latin typeface="Arial" charset="0"/>
              </a:rPr>
              <a:t>es</a:t>
            </a:r>
            <a:r>
              <a:rPr lang="en-GB" altLang="de-DE" sz="1600" dirty="0">
                <a:latin typeface="Arial" charset="0"/>
              </a:rPr>
              <a:t> irregular </a:t>
            </a:r>
            <a:r>
              <a:rPr lang="en-GB" altLang="de-DE" sz="1600" dirty="0" smtClean="0">
                <a:latin typeface="Arial" charset="0"/>
              </a:rPr>
              <a:t>y no </a:t>
            </a:r>
            <a:r>
              <a:rPr lang="en-GB" altLang="de-DE" sz="1600" dirty="0" err="1" smtClean="0">
                <a:latin typeface="Arial" charset="0"/>
              </a:rPr>
              <a:t>puede</a:t>
            </a:r>
            <a:r>
              <a:rPr lang="en-GB" altLang="de-DE" sz="1600" dirty="0" smtClean="0">
                <a:latin typeface="Arial" charset="0"/>
              </a:rPr>
              <a:t> ser </a:t>
            </a:r>
            <a:r>
              <a:rPr lang="en-GB" altLang="de-DE" sz="1600" dirty="0" err="1">
                <a:latin typeface="Arial" charset="0"/>
              </a:rPr>
              <a:t>determinado</a:t>
            </a:r>
            <a:r>
              <a:rPr lang="en-GB" altLang="de-DE" sz="1600" dirty="0">
                <a:latin typeface="Arial" charset="0"/>
              </a:rPr>
              <a:t> </a:t>
            </a:r>
            <a:r>
              <a:rPr lang="en-GB" altLang="de-DE" sz="1600" dirty="0" err="1" smtClean="0">
                <a:latin typeface="Arial" charset="0"/>
              </a:rPr>
              <a:t>mediante</a:t>
            </a:r>
            <a:r>
              <a:rPr lang="en-GB" altLang="de-DE" sz="1600" dirty="0" smtClean="0">
                <a:latin typeface="Arial" charset="0"/>
              </a:rPr>
              <a:t> </a:t>
            </a:r>
            <a:r>
              <a:rPr lang="en-GB" altLang="de-DE" sz="1600" dirty="0" err="1">
                <a:latin typeface="Arial" charset="0"/>
              </a:rPr>
              <a:t>tablas</a:t>
            </a:r>
            <a:r>
              <a:rPr lang="en-GB" altLang="de-DE" sz="1600" dirty="0">
                <a:latin typeface="Arial" charset="0"/>
              </a:rPr>
              <a:t> de </a:t>
            </a:r>
            <a:r>
              <a:rPr lang="en-GB" altLang="de-DE" sz="1600" dirty="0" err="1">
                <a:latin typeface="Arial" charset="0"/>
              </a:rPr>
              <a:t>mareas</a:t>
            </a:r>
            <a:r>
              <a:rPr lang="en-GB" altLang="de-DE" sz="1600" dirty="0">
                <a:latin typeface="Arial" charset="0"/>
              </a:rPr>
              <a:t>. En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lugar</a:t>
            </a:r>
            <a:r>
              <a:rPr lang="en-GB" altLang="de-DE" sz="1600" dirty="0" smtClean="0">
                <a:latin typeface="Arial" charset="0"/>
              </a:rPr>
              <a:t>, </a:t>
            </a:r>
            <a:r>
              <a:rPr lang="en-GB" altLang="de-DE" sz="1600" dirty="0" err="1" smtClean="0">
                <a:latin typeface="Arial" charset="0"/>
              </a:rPr>
              <a:t>tiene</a:t>
            </a:r>
            <a:r>
              <a:rPr lang="en-GB" altLang="de-DE" sz="1600" dirty="0" smtClean="0">
                <a:latin typeface="Arial" charset="0"/>
              </a:rPr>
              <a:t> </a:t>
            </a:r>
            <a:r>
              <a:rPr lang="en-GB" altLang="de-DE" sz="1600" dirty="0" err="1" smtClean="0">
                <a:latin typeface="Arial" charset="0"/>
              </a:rPr>
              <a:t>que</a:t>
            </a:r>
            <a:r>
              <a:rPr lang="en-GB" altLang="de-DE" sz="1600" dirty="0" smtClean="0">
                <a:latin typeface="Arial" charset="0"/>
              </a:rPr>
              <a:t> </a:t>
            </a:r>
            <a:r>
              <a:rPr lang="en-GB" altLang="de-DE" sz="1600" dirty="0">
                <a:latin typeface="Arial" charset="0"/>
              </a:rPr>
              <a:t>ser </a:t>
            </a:r>
            <a:r>
              <a:rPr lang="en-GB" altLang="de-DE" sz="1600" dirty="0" err="1">
                <a:latin typeface="Arial" charset="0"/>
              </a:rPr>
              <a:t>derivado</a:t>
            </a:r>
            <a:r>
              <a:rPr lang="en-GB" altLang="de-DE" sz="1600" dirty="0">
                <a:latin typeface="Arial" charset="0"/>
              </a:rPr>
              <a:t> </a:t>
            </a:r>
            <a:r>
              <a:rPr lang="en-GB" altLang="de-DE" sz="1600" dirty="0" smtClean="0">
                <a:latin typeface="Arial" charset="0"/>
              </a:rPr>
              <a:t>de </a:t>
            </a:r>
            <a:r>
              <a:rPr lang="en-GB" altLang="de-DE" sz="1600" dirty="0" err="1">
                <a:latin typeface="Arial" charset="0"/>
              </a:rPr>
              <a:t>reglas</a:t>
            </a:r>
            <a:r>
              <a:rPr lang="en-GB" altLang="de-DE" sz="1600" dirty="0">
                <a:latin typeface="Arial" charset="0"/>
              </a:rPr>
              <a:t> de </a:t>
            </a:r>
            <a:r>
              <a:rPr lang="en-GB" altLang="de-DE" sz="1600" dirty="0" err="1">
                <a:latin typeface="Arial" charset="0"/>
              </a:rPr>
              <a:t>nivel</a:t>
            </a:r>
            <a:r>
              <a:rPr lang="en-GB" altLang="de-DE" sz="1600" dirty="0">
                <a:latin typeface="Arial" charset="0"/>
              </a:rPr>
              <a:t> de </a:t>
            </a:r>
            <a:r>
              <a:rPr lang="en-GB" altLang="de-DE" sz="1600" dirty="0" err="1">
                <a:latin typeface="Arial" charset="0"/>
              </a:rPr>
              <a:t>agua</a:t>
            </a:r>
            <a:r>
              <a:rPr lang="en-GB" altLang="de-DE" sz="1600" dirty="0">
                <a:latin typeface="Arial" charset="0"/>
              </a:rPr>
              <a:t> </a:t>
            </a:r>
          </a:p>
          <a:p>
            <a:pPr marL="447675" indent="-447675" algn="just">
              <a:spcBef>
                <a:spcPct val="20000"/>
              </a:spcBef>
              <a:buFontTx/>
              <a:buBlip>
                <a:blip r:embed="rId3"/>
              </a:buBlip>
            </a:pPr>
            <a:r>
              <a:rPr lang="en-GB" altLang="de-DE" sz="1600" dirty="0" err="1">
                <a:latin typeface="Arial" charset="0"/>
              </a:rPr>
              <a:t>Debido</a:t>
            </a:r>
            <a:r>
              <a:rPr lang="en-GB" altLang="de-DE" sz="1600" dirty="0">
                <a:latin typeface="Arial" charset="0"/>
              </a:rPr>
              <a:t>  a </a:t>
            </a:r>
            <a:r>
              <a:rPr lang="en-GB" altLang="de-DE" sz="1600" dirty="0" err="1">
                <a:latin typeface="Arial" charset="0"/>
              </a:rPr>
              <a:t>las</a:t>
            </a:r>
            <a:r>
              <a:rPr lang="en-GB" altLang="de-DE" sz="1600" dirty="0">
                <a:latin typeface="Arial" charset="0"/>
              </a:rPr>
              <a:t> </a:t>
            </a:r>
            <a:r>
              <a:rPr lang="en-GB" altLang="de-DE" sz="1600" dirty="0" err="1">
                <a:latin typeface="Arial" charset="0"/>
              </a:rPr>
              <a:t>variaciones</a:t>
            </a:r>
            <a:r>
              <a:rPr lang="en-GB" altLang="de-DE" sz="1600" dirty="0">
                <a:latin typeface="Arial" charset="0"/>
              </a:rPr>
              <a:t> </a:t>
            </a:r>
            <a:r>
              <a:rPr lang="en-GB" altLang="de-DE" sz="1600" dirty="0" smtClean="0">
                <a:latin typeface="Arial" charset="0"/>
              </a:rPr>
              <a:t>de </a:t>
            </a:r>
            <a:r>
              <a:rPr lang="en-GB" altLang="de-DE" sz="1600" dirty="0" err="1">
                <a:latin typeface="Arial" charset="0"/>
              </a:rPr>
              <a:t>las</a:t>
            </a:r>
            <a:r>
              <a:rPr lang="en-GB" altLang="de-DE" sz="1600" dirty="0">
                <a:latin typeface="Arial" charset="0"/>
              </a:rPr>
              <a:t> </a:t>
            </a:r>
            <a:r>
              <a:rPr lang="en-GB" altLang="de-DE" sz="1600" dirty="0" err="1" smtClean="0">
                <a:latin typeface="Arial" charset="0"/>
              </a:rPr>
              <a:t>áreas</a:t>
            </a:r>
            <a:r>
              <a:rPr lang="en-GB" altLang="de-DE" sz="1600" dirty="0" smtClean="0">
                <a:latin typeface="Arial" charset="0"/>
              </a:rPr>
              <a:t> en </a:t>
            </a:r>
            <a:r>
              <a:rPr lang="en-GB" altLang="de-DE" sz="1600" dirty="0" err="1">
                <a:latin typeface="Arial" charset="0"/>
              </a:rPr>
              <a:t>las</a:t>
            </a:r>
            <a:r>
              <a:rPr lang="en-GB" altLang="de-DE" sz="1600" dirty="0">
                <a:latin typeface="Arial" charset="0"/>
              </a:rPr>
              <a:t> </a:t>
            </a:r>
            <a:r>
              <a:rPr lang="en-GB" altLang="de-DE" sz="1600" dirty="0" err="1">
                <a:latin typeface="Arial" charset="0"/>
              </a:rPr>
              <a:t>secciones</a:t>
            </a:r>
            <a:r>
              <a:rPr lang="en-GB" altLang="de-DE" sz="1600" dirty="0">
                <a:latin typeface="Arial" charset="0"/>
              </a:rPr>
              <a:t> </a:t>
            </a:r>
            <a:r>
              <a:rPr lang="en-GB" altLang="de-DE" sz="1600" dirty="0" smtClean="0">
                <a:latin typeface="Arial" charset="0"/>
              </a:rPr>
              <a:t>de </a:t>
            </a:r>
            <a:r>
              <a:rPr lang="en-GB" altLang="de-DE" sz="1600" dirty="0" err="1">
                <a:latin typeface="Arial" charset="0"/>
              </a:rPr>
              <a:t>cruce</a:t>
            </a:r>
            <a:r>
              <a:rPr lang="en-GB" altLang="de-DE" sz="1600" dirty="0">
                <a:latin typeface="Arial" charset="0"/>
              </a:rPr>
              <a:t> </a:t>
            </a:r>
            <a:r>
              <a:rPr lang="en-GB" altLang="de-DE" sz="1600" dirty="0" smtClean="0">
                <a:latin typeface="Arial" charset="0"/>
              </a:rPr>
              <a:t>y </a:t>
            </a:r>
            <a:r>
              <a:rPr lang="en-GB" altLang="de-DE" sz="1600" dirty="0">
                <a:latin typeface="Arial" charset="0"/>
              </a:rPr>
              <a:t>en la base de </a:t>
            </a:r>
            <a:r>
              <a:rPr lang="en-GB" altLang="de-DE" sz="1600" dirty="0" err="1">
                <a:latin typeface="Arial" charset="0"/>
              </a:rPr>
              <a:t>las</a:t>
            </a:r>
            <a:r>
              <a:rPr lang="en-GB" altLang="de-DE" sz="1600" dirty="0">
                <a:latin typeface="Arial" charset="0"/>
              </a:rPr>
              <a:t> </a:t>
            </a:r>
            <a:r>
              <a:rPr lang="en-GB" altLang="de-DE" sz="1600" dirty="0" err="1">
                <a:latin typeface="Arial" charset="0"/>
              </a:rPr>
              <a:t>inclinaciones</a:t>
            </a:r>
            <a:r>
              <a:rPr lang="en-GB" altLang="de-DE" sz="1600" dirty="0">
                <a:latin typeface="Arial" charset="0"/>
              </a:rPr>
              <a:t> </a:t>
            </a:r>
            <a:r>
              <a:rPr lang="en-GB" altLang="de-DE" sz="1600" dirty="0" smtClean="0">
                <a:latin typeface="Arial" charset="0"/>
              </a:rPr>
              <a:t>del </a:t>
            </a:r>
            <a:r>
              <a:rPr lang="en-GB" altLang="de-DE" sz="1600" dirty="0" err="1">
                <a:latin typeface="Arial" charset="0"/>
              </a:rPr>
              <a:t>lecho</a:t>
            </a:r>
            <a:r>
              <a:rPr lang="en-GB" altLang="de-DE" sz="1600" dirty="0">
                <a:latin typeface="Arial" charset="0"/>
              </a:rPr>
              <a:t> del </a:t>
            </a:r>
            <a:r>
              <a:rPr lang="en-GB" altLang="de-DE" sz="1600" dirty="0" err="1" smtClean="0">
                <a:latin typeface="Arial" charset="0"/>
              </a:rPr>
              <a:t>río</a:t>
            </a:r>
            <a:r>
              <a:rPr lang="en-GB" altLang="de-DE" sz="1600" dirty="0">
                <a:latin typeface="Arial" charset="0"/>
              </a:rPr>
              <a:t>, los </a:t>
            </a:r>
            <a:r>
              <a:rPr lang="en-GB" altLang="de-DE" sz="1600" dirty="0" err="1">
                <a:latin typeface="Arial" charset="0"/>
              </a:rPr>
              <a:t>diferentes</a:t>
            </a:r>
            <a:r>
              <a:rPr lang="en-GB" altLang="de-DE" sz="1600" dirty="0">
                <a:latin typeface="Arial" charset="0"/>
              </a:rPr>
              <a:t> </a:t>
            </a:r>
            <a:r>
              <a:rPr lang="en-GB" altLang="de-DE" sz="1600" dirty="0" err="1">
                <a:latin typeface="Arial" charset="0"/>
              </a:rPr>
              <a:t>niveles</a:t>
            </a:r>
            <a:r>
              <a:rPr lang="en-GB" altLang="de-DE" sz="1600" dirty="0">
                <a:latin typeface="Arial" charset="0"/>
              </a:rPr>
              <a:t> de </a:t>
            </a:r>
            <a:r>
              <a:rPr lang="en-GB" altLang="de-DE" sz="1600" dirty="0" err="1">
                <a:latin typeface="Arial" charset="0"/>
              </a:rPr>
              <a:t>agua</a:t>
            </a:r>
            <a:r>
              <a:rPr lang="en-GB" altLang="de-DE" sz="1600" dirty="0">
                <a:latin typeface="Arial" charset="0"/>
              </a:rPr>
              <a:t> </a:t>
            </a:r>
            <a:r>
              <a:rPr lang="en-GB" altLang="de-DE" sz="1600" dirty="0" smtClean="0">
                <a:latin typeface="Arial" charset="0"/>
              </a:rPr>
              <a:t>no </a:t>
            </a:r>
            <a:r>
              <a:rPr lang="en-GB" altLang="de-DE" sz="1600" dirty="0">
                <a:latin typeface="Arial" charset="0"/>
              </a:rPr>
              <a:t>son </a:t>
            </a:r>
            <a:r>
              <a:rPr lang="en-GB" altLang="de-DE" sz="1600" dirty="0" err="1">
                <a:latin typeface="Arial" charset="0"/>
              </a:rPr>
              <a:t>paralelos</a:t>
            </a:r>
            <a:r>
              <a:rPr lang="en-GB" altLang="de-DE" sz="1600" dirty="0">
                <a:latin typeface="Arial" charset="0"/>
              </a:rPr>
              <a:t> </a:t>
            </a:r>
            <a:r>
              <a:rPr lang="en-GB" altLang="de-DE" sz="1600" dirty="0" smtClean="0">
                <a:latin typeface="Arial" charset="0"/>
              </a:rPr>
              <a:t>entre </a:t>
            </a:r>
            <a:r>
              <a:rPr lang="en-GB" altLang="de-DE" sz="1600" dirty="0" err="1" smtClean="0">
                <a:latin typeface="Arial" charset="0"/>
              </a:rPr>
              <a:t>ellos</a:t>
            </a:r>
            <a:r>
              <a:rPr lang="en-GB" altLang="de-DE" sz="1600" dirty="0" smtClean="0">
                <a:latin typeface="Arial" charset="0"/>
              </a:rPr>
              <a:t>.</a:t>
            </a:r>
            <a:endParaRPr lang="en-GB" altLang="de-DE" sz="1600" dirty="0">
              <a:latin typeface="Arial" charset="0"/>
            </a:endParaRPr>
          </a:p>
          <a:p>
            <a:pPr marL="447675" indent="-447675" algn="just">
              <a:spcBef>
                <a:spcPct val="20000"/>
              </a:spcBef>
              <a:buFontTx/>
              <a:buBlip>
                <a:blip r:embed="rId3"/>
              </a:buBlip>
            </a:pPr>
            <a:r>
              <a:rPr lang="en-GB" altLang="de-DE" sz="1600" dirty="0" smtClean="0">
                <a:latin typeface="Arial" charset="0"/>
              </a:rPr>
              <a:t>Los </a:t>
            </a:r>
            <a:r>
              <a:rPr lang="en-GB" altLang="de-DE" sz="1600" dirty="0" err="1" smtClean="0">
                <a:latin typeface="Arial" charset="0"/>
              </a:rPr>
              <a:t>modelos</a:t>
            </a:r>
            <a:r>
              <a:rPr lang="en-GB" altLang="de-DE" sz="1600" dirty="0" smtClean="0">
                <a:latin typeface="Arial" charset="0"/>
              </a:rPr>
              <a:t> </a:t>
            </a:r>
            <a:r>
              <a:rPr lang="en-GB" altLang="de-DE" sz="1600" dirty="0">
                <a:latin typeface="Arial" charset="0"/>
              </a:rPr>
              <a:t>de </a:t>
            </a:r>
            <a:r>
              <a:rPr lang="en-GB" altLang="de-DE" sz="1600" dirty="0" err="1">
                <a:latin typeface="Arial" charset="0"/>
              </a:rPr>
              <a:t>niveles</a:t>
            </a:r>
            <a:r>
              <a:rPr lang="en-GB" altLang="de-DE" sz="1600" dirty="0">
                <a:latin typeface="Arial" charset="0"/>
              </a:rPr>
              <a:t> de </a:t>
            </a:r>
            <a:r>
              <a:rPr lang="en-GB" altLang="de-DE" sz="1600" dirty="0" err="1">
                <a:latin typeface="Arial" charset="0"/>
              </a:rPr>
              <a:t>agua</a:t>
            </a:r>
            <a:r>
              <a:rPr lang="en-GB" altLang="de-DE" sz="1600" dirty="0">
                <a:latin typeface="Arial" charset="0"/>
              </a:rPr>
              <a:t> </a:t>
            </a:r>
            <a:r>
              <a:rPr lang="en-GB" altLang="de-DE" sz="1600" dirty="0" smtClean="0">
                <a:latin typeface="Arial" charset="0"/>
              </a:rPr>
              <a:t>son </a:t>
            </a:r>
            <a:r>
              <a:rPr lang="en-GB" altLang="de-DE" sz="1600" dirty="0" err="1" smtClean="0">
                <a:latin typeface="Arial" charset="0"/>
              </a:rPr>
              <a:t>necesarios</a:t>
            </a:r>
            <a:r>
              <a:rPr lang="en-GB" altLang="de-DE" sz="1600" dirty="0" smtClean="0">
                <a:latin typeface="Arial" charset="0"/>
              </a:rPr>
              <a:t> </a:t>
            </a:r>
            <a:r>
              <a:rPr lang="en-GB" altLang="de-DE" sz="1600" dirty="0" err="1" smtClean="0">
                <a:latin typeface="Arial" charset="0"/>
              </a:rPr>
              <a:t>para</a:t>
            </a:r>
            <a:r>
              <a:rPr lang="en-GB" altLang="de-DE" sz="1600" dirty="0" smtClean="0">
                <a:latin typeface="Arial" charset="0"/>
              </a:rPr>
              <a:t> </a:t>
            </a:r>
            <a:r>
              <a:rPr lang="en-GB" altLang="de-DE" sz="1600" dirty="0" err="1">
                <a:latin typeface="Arial" charset="0"/>
              </a:rPr>
              <a:t>calcular</a:t>
            </a:r>
            <a:r>
              <a:rPr lang="en-GB" altLang="de-DE" sz="1600" dirty="0">
                <a:latin typeface="Arial" charset="0"/>
              </a:rPr>
              <a:t> la </a:t>
            </a:r>
            <a:r>
              <a:rPr lang="en-GB" altLang="de-DE" sz="1600" dirty="0" err="1">
                <a:latin typeface="Arial" charset="0"/>
              </a:rPr>
              <a:t>profundidad</a:t>
            </a:r>
            <a:r>
              <a:rPr lang="en-GB" altLang="de-DE" sz="1600" dirty="0">
                <a:latin typeface="Arial" charset="0"/>
              </a:rPr>
              <a:t> real  en un </a:t>
            </a:r>
            <a:r>
              <a:rPr lang="en-GB" altLang="de-DE" sz="1600" dirty="0" err="1">
                <a:latin typeface="Arial" charset="0"/>
              </a:rPr>
              <a:t>punto</a:t>
            </a:r>
            <a:r>
              <a:rPr lang="en-GB" altLang="de-DE" sz="1600" dirty="0">
                <a:latin typeface="Arial" charset="0"/>
              </a:rPr>
              <a:t> </a:t>
            </a:r>
            <a:r>
              <a:rPr lang="en-GB" altLang="de-DE" sz="1600" dirty="0" err="1">
                <a:latin typeface="Arial" charset="0"/>
              </a:rPr>
              <a:t>determinado</a:t>
            </a:r>
            <a:r>
              <a:rPr lang="en-GB" altLang="de-DE" sz="1600" dirty="0">
                <a:latin typeface="Arial" charset="0"/>
              </a:rPr>
              <a:t> </a:t>
            </a:r>
            <a:r>
              <a:rPr lang="en-GB" altLang="de-DE" sz="1600" dirty="0" smtClean="0">
                <a:latin typeface="Arial" charset="0"/>
              </a:rPr>
              <a:t>de </a:t>
            </a:r>
            <a:r>
              <a:rPr lang="en-GB" altLang="de-DE" sz="1600" dirty="0">
                <a:latin typeface="Arial" charset="0"/>
              </a:rPr>
              <a:t>la </a:t>
            </a:r>
            <a:r>
              <a:rPr lang="en-GB" altLang="de-DE" sz="1600" dirty="0" err="1">
                <a:latin typeface="Arial" charset="0"/>
              </a:rPr>
              <a:t>vía</a:t>
            </a:r>
            <a:r>
              <a:rPr lang="en-GB" altLang="de-DE" sz="1600" dirty="0">
                <a:latin typeface="Arial" charset="0"/>
              </a:rPr>
              <a:t> </a:t>
            </a:r>
            <a:r>
              <a:rPr lang="en-GB" altLang="de-DE" sz="1600" dirty="0" smtClean="0">
                <a:latin typeface="Arial" charset="0"/>
              </a:rPr>
              <a:t>en </a:t>
            </a:r>
            <a:r>
              <a:rPr lang="en-GB" altLang="de-DE" sz="1600" dirty="0">
                <a:latin typeface="Arial" charset="0"/>
              </a:rPr>
              <a:t>un </a:t>
            </a:r>
            <a:r>
              <a:rPr lang="en-GB" altLang="de-DE" sz="1600" dirty="0" err="1">
                <a:latin typeface="Arial" charset="0"/>
              </a:rPr>
              <a:t>momento</a:t>
            </a:r>
            <a:r>
              <a:rPr lang="en-GB" altLang="de-DE" sz="1600" dirty="0">
                <a:latin typeface="Arial" charset="0"/>
              </a:rPr>
              <a:t> </a:t>
            </a:r>
            <a:r>
              <a:rPr lang="en-GB" altLang="de-DE" sz="1600" dirty="0" err="1">
                <a:latin typeface="Arial" charset="0"/>
              </a:rPr>
              <a:t>especifico</a:t>
            </a:r>
            <a:endParaRPr lang="en-GB" altLang="de-DE" sz="16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Datos</a:t>
            </a:r>
            <a:r>
              <a:rPr lang="en-US" altLang="de-DE" sz="2800" dirty="0">
                <a:solidFill>
                  <a:schemeClr val="bg1"/>
                </a:solidFill>
                <a:latin typeface="Arial" charset="0"/>
              </a:rPr>
              <a:t> de </a:t>
            </a:r>
            <a:r>
              <a:rPr lang="en-US" altLang="de-DE" sz="2800" dirty="0" err="1">
                <a:solidFill>
                  <a:schemeClr val="bg1"/>
                </a:solidFill>
                <a:latin typeface="Arial" charset="0"/>
              </a:rPr>
              <a:t>profundidad</a:t>
            </a:r>
            <a:r>
              <a:rPr lang="en-US" altLang="de-DE" sz="2800" dirty="0">
                <a:solidFill>
                  <a:schemeClr val="bg1"/>
                </a:solidFill>
                <a:latin typeface="Arial" charset="0"/>
              </a:rPr>
              <a:t>  y </a:t>
            </a:r>
            <a:r>
              <a:rPr lang="en-US" altLang="de-DE" sz="2800" dirty="0" err="1">
                <a:solidFill>
                  <a:schemeClr val="bg1"/>
                </a:solidFill>
                <a:latin typeface="Arial" charset="0"/>
              </a:rPr>
              <a:t>niveles</a:t>
            </a:r>
            <a:r>
              <a:rPr lang="en-US" altLang="de-DE" sz="2800" dirty="0">
                <a:solidFill>
                  <a:schemeClr val="bg1"/>
                </a:solidFill>
                <a:latin typeface="Arial" charset="0"/>
              </a:rPr>
              <a:t>  de </a:t>
            </a:r>
            <a:r>
              <a:rPr lang="en-US" altLang="de-DE" sz="2800" dirty="0" err="1">
                <a:solidFill>
                  <a:schemeClr val="bg1"/>
                </a:solidFill>
                <a:latin typeface="Arial" charset="0"/>
              </a:rPr>
              <a:t>agua</a:t>
            </a:r>
            <a:endParaRPr lang="en-US" altLang="de-DE" sz="2800" dirty="0">
              <a:solidFill>
                <a:schemeClr val="bg1"/>
              </a:solidFill>
              <a:latin typeface="Arial" charset="0"/>
            </a:endParaRPr>
          </a:p>
        </p:txBody>
      </p:sp>
      <p:sp>
        <p:nvSpPr>
          <p:cNvPr id="20483"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5000"/>
              </a:lnSpc>
              <a:spcBef>
                <a:spcPct val="50000"/>
              </a:spcBef>
              <a:buFontTx/>
              <a:buBlip>
                <a:blip r:embed="rId3"/>
              </a:buBlip>
            </a:pPr>
            <a:r>
              <a:rPr lang="en-GB" altLang="de-DE" sz="1600" dirty="0">
                <a:latin typeface="Arial" charset="0"/>
              </a:rPr>
              <a:t>Un </a:t>
            </a:r>
            <a:r>
              <a:rPr lang="en-GB" altLang="de-DE" sz="1600" dirty="0" err="1">
                <a:latin typeface="Arial" charset="0"/>
              </a:rPr>
              <a:t>formato</a:t>
            </a:r>
            <a:r>
              <a:rPr lang="en-GB" altLang="de-DE" sz="1600" dirty="0">
                <a:latin typeface="Arial" charset="0"/>
              </a:rPr>
              <a:t> </a:t>
            </a:r>
            <a:r>
              <a:rPr lang="en-GB" altLang="de-DE" sz="1600" dirty="0" smtClean="0">
                <a:latin typeface="Arial" charset="0"/>
              </a:rPr>
              <a:t>de </a:t>
            </a:r>
            <a:r>
              <a:rPr lang="en-GB" altLang="de-DE" sz="1600" dirty="0" err="1">
                <a:latin typeface="Arial" charset="0"/>
              </a:rPr>
              <a:t>intercambio</a:t>
            </a:r>
            <a:r>
              <a:rPr lang="en-GB" altLang="de-DE" sz="1600" dirty="0">
                <a:latin typeface="Arial" charset="0"/>
              </a:rPr>
              <a:t> </a:t>
            </a:r>
            <a:r>
              <a:rPr lang="en-GB" altLang="de-DE" sz="1600" dirty="0" smtClean="0">
                <a:latin typeface="Arial" charset="0"/>
              </a:rPr>
              <a:t>de </a:t>
            </a:r>
            <a:r>
              <a:rPr lang="en-GB" altLang="de-DE" sz="1600" dirty="0" err="1">
                <a:latin typeface="Arial" charset="0"/>
              </a:rPr>
              <a:t>datos</a:t>
            </a:r>
            <a:r>
              <a:rPr lang="en-GB" altLang="de-DE" sz="1600" dirty="0">
                <a:latin typeface="Arial" charset="0"/>
              </a:rPr>
              <a:t> </a:t>
            </a:r>
            <a:r>
              <a:rPr lang="en-GB" altLang="de-DE" sz="1600" dirty="0" err="1" smtClean="0">
                <a:latin typeface="Arial" charset="0"/>
              </a:rPr>
              <a:t>estandarizados</a:t>
            </a:r>
            <a:r>
              <a:rPr lang="en-GB" altLang="de-DE" sz="1600" dirty="0" smtClean="0">
                <a:latin typeface="Arial" charset="0"/>
              </a:rPr>
              <a:t> </a:t>
            </a:r>
            <a:r>
              <a:rPr lang="en-GB" altLang="de-DE" sz="1600" dirty="0" err="1" smtClean="0">
                <a:latin typeface="Arial" charset="0"/>
              </a:rPr>
              <a:t>está</a:t>
            </a:r>
            <a:r>
              <a:rPr lang="en-GB" altLang="de-DE" sz="1600" dirty="0" smtClean="0">
                <a:latin typeface="Arial" charset="0"/>
              </a:rPr>
              <a:t> </a:t>
            </a:r>
            <a:r>
              <a:rPr lang="en-GB" altLang="de-DE" sz="1600" dirty="0" err="1" smtClean="0">
                <a:latin typeface="Arial" charset="0"/>
              </a:rPr>
              <a:t>disponible</a:t>
            </a:r>
            <a:r>
              <a:rPr lang="en-GB" altLang="de-DE" sz="1600" dirty="0" smtClean="0">
                <a:latin typeface="Arial" charset="0"/>
              </a:rPr>
              <a:t> </a:t>
            </a:r>
            <a:r>
              <a:rPr lang="en-GB" altLang="de-DE" sz="1600" dirty="0" err="1" smtClean="0">
                <a:latin typeface="Arial" charset="0"/>
              </a:rPr>
              <a:t>para</a:t>
            </a:r>
            <a:r>
              <a:rPr lang="en-GB" altLang="de-DE" sz="1600" dirty="0">
                <a:latin typeface="Arial" charset="0"/>
              </a:rPr>
              <a:t> </a:t>
            </a:r>
            <a:r>
              <a:rPr lang="en-GB" altLang="de-DE" sz="1600" dirty="0" err="1" smtClean="0">
                <a:latin typeface="Arial" charset="0"/>
              </a:rPr>
              <a:t>transmitir</a:t>
            </a:r>
            <a:r>
              <a:rPr lang="en-GB" altLang="de-DE" sz="1600" dirty="0" smtClean="0">
                <a:latin typeface="Arial" charset="0"/>
              </a:rPr>
              <a:t> los </a:t>
            </a:r>
            <a:r>
              <a:rPr lang="en-GB" altLang="de-DE" sz="1600" dirty="0" err="1">
                <a:latin typeface="Arial" charset="0"/>
              </a:rPr>
              <a:t>resultados</a:t>
            </a:r>
            <a:r>
              <a:rPr lang="en-GB" altLang="de-DE" sz="1600" dirty="0">
                <a:latin typeface="Arial" charset="0"/>
              </a:rPr>
              <a:t> </a:t>
            </a:r>
            <a:r>
              <a:rPr lang="en-GB" altLang="de-DE" sz="1600" dirty="0" err="1" smtClean="0">
                <a:latin typeface="Arial" charset="0"/>
              </a:rPr>
              <a:t>derivados</a:t>
            </a:r>
            <a:r>
              <a:rPr lang="en-GB" altLang="de-DE" sz="1600" dirty="0" smtClean="0">
                <a:latin typeface="Arial" charset="0"/>
              </a:rPr>
              <a:t> de </a:t>
            </a:r>
            <a:r>
              <a:rPr lang="en-GB" altLang="de-DE" sz="1600" dirty="0">
                <a:latin typeface="Arial" charset="0"/>
              </a:rPr>
              <a:t>la </a:t>
            </a:r>
            <a:r>
              <a:rPr lang="en-GB" altLang="de-DE" sz="1600" dirty="0" err="1">
                <a:latin typeface="Arial" charset="0"/>
              </a:rPr>
              <a:t>lectura</a:t>
            </a:r>
            <a:r>
              <a:rPr lang="en-GB" altLang="de-DE" sz="1600" dirty="0">
                <a:latin typeface="Arial" charset="0"/>
              </a:rPr>
              <a:t> </a:t>
            </a:r>
            <a:r>
              <a:rPr lang="en-GB" altLang="de-DE" sz="1600" dirty="0" smtClean="0">
                <a:latin typeface="Arial" charset="0"/>
              </a:rPr>
              <a:t>de </a:t>
            </a:r>
            <a:r>
              <a:rPr lang="en-GB" altLang="de-DE" sz="1600" dirty="0" err="1">
                <a:latin typeface="Arial" charset="0"/>
              </a:rPr>
              <a:t>las</a:t>
            </a:r>
            <a:r>
              <a:rPr lang="en-GB" altLang="de-DE" sz="1600" dirty="0">
                <a:latin typeface="Arial" charset="0"/>
              </a:rPr>
              <a:t> </a:t>
            </a:r>
            <a:r>
              <a:rPr lang="en-GB" altLang="de-DE" sz="1600" dirty="0" err="1">
                <a:latin typeface="Arial" charset="0"/>
              </a:rPr>
              <a:t>reglas</a:t>
            </a:r>
            <a:r>
              <a:rPr lang="en-GB" altLang="de-DE" sz="1600" dirty="0">
                <a:latin typeface="Arial" charset="0"/>
              </a:rPr>
              <a:t> </a:t>
            </a:r>
            <a:r>
              <a:rPr lang="en-GB" altLang="de-DE" sz="1600" dirty="0" smtClean="0">
                <a:latin typeface="Arial" charset="0"/>
              </a:rPr>
              <a:t>de </a:t>
            </a:r>
            <a:r>
              <a:rPr lang="en-GB" altLang="de-DE" sz="1600" dirty="0" err="1">
                <a:latin typeface="Arial" charset="0"/>
              </a:rPr>
              <a:t>nivel</a:t>
            </a:r>
            <a:r>
              <a:rPr lang="en-GB" altLang="de-DE" sz="1600" dirty="0">
                <a:latin typeface="Arial" charset="0"/>
              </a:rPr>
              <a:t> del </a:t>
            </a:r>
            <a:r>
              <a:rPr lang="en-GB" altLang="de-DE" sz="1600" dirty="0" err="1" smtClean="0">
                <a:latin typeface="Arial" charset="0"/>
              </a:rPr>
              <a:t>agua</a:t>
            </a:r>
            <a:r>
              <a:rPr lang="en-GB" altLang="de-DE" sz="1600" dirty="0" smtClean="0">
                <a:latin typeface="Arial" charset="0"/>
              </a:rPr>
              <a:t> y </a:t>
            </a:r>
            <a:r>
              <a:rPr lang="en-GB" altLang="de-DE" sz="1600" dirty="0">
                <a:latin typeface="Arial" charset="0"/>
              </a:rPr>
              <a:t>de los </a:t>
            </a:r>
            <a:r>
              <a:rPr lang="en-GB" altLang="de-DE" sz="1600" dirty="0" err="1">
                <a:latin typeface="Arial" charset="0"/>
              </a:rPr>
              <a:t>modelos</a:t>
            </a:r>
            <a:r>
              <a:rPr lang="en-GB" altLang="de-DE" sz="1600" dirty="0">
                <a:latin typeface="Arial" charset="0"/>
              </a:rPr>
              <a:t> de </a:t>
            </a:r>
            <a:r>
              <a:rPr lang="en-GB" altLang="de-DE" sz="1600" dirty="0" err="1">
                <a:latin typeface="Arial" charset="0"/>
              </a:rPr>
              <a:t>nivel</a:t>
            </a:r>
            <a:r>
              <a:rPr lang="en-GB" altLang="de-DE" sz="1600" dirty="0">
                <a:latin typeface="Arial" charset="0"/>
              </a:rPr>
              <a:t> de </a:t>
            </a:r>
            <a:r>
              <a:rPr lang="en-GB" altLang="de-DE" sz="1600" dirty="0" err="1">
                <a:latin typeface="Arial" charset="0"/>
              </a:rPr>
              <a:t>agua</a:t>
            </a:r>
            <a:r>
              <a:rPr lang="en-GB" altLang="de-DE" sz="1600" dirty="0">
                <a:latin typeface="Arial" charset="0"/>
              </a:rPr>
              <a:t> </a:t>
            </a:r>
            <a:r>
              <a:rPr lang="en-GB" altLang="de-DE" sz="1600" dirty="0" smtClean="0">
                <a:latin typeface="Arial" charset="0"/>
              </a:rPr>
              <a:t>a </a:t>
            </a:r>
            <a:r>
              <a:rPr lang="en-GB" altLang="de-DE" sz="1600" dirty="0" err="1">
                <a:latin typeface="Arial" charset="0"/>
              </a:rPr>
              <a:t>las</a:t>
            </a:r>
            <a:r>
              <a:rPr lang="en-GB" altLang="de-DE" sz="1600" dirty="0">
                <a:latin typeface="Arial" charset="0"/>
              </a:rPr>
              <a:t> </a:t>
            </a:r>
            <a:r>
              <a:rPr lang="en-GB" altLang="de-DE" sz="1600" dirty="0" err="1">
                <a:latin typeface="Arial" charset="0"/>
              </a:rPr>
              <a:t>aplicaciones</a:t>
            </a:r>
            <a:r>
              <a:rPr lang="en-GB" altLang="de-DE" sz="1600" dirty="0">
                <a:latin typeface="Arial" charset="0"/>
              </a:rPr>
              <a:t> </a:t>
            </a:r>
            <a:r>
              <a:rPr lang="en-GB" altLang="de-DE" sz="1600" dirty="0" smtClean="0">
                <a:latin typeface="Arial" charset="0"/>
              </a:rPr>
              <a:t>de </a:t>
            </a:r>
            <a:r>
              <a:rPr lang="en-GB" altLang="de-DE" sz="1600" dirty="0" err="1" smtClean="0">
                <a:latin typeface="Arial" charset="0"/>
              </a:rPr>
              <a:t>abordo</a:t>
            </a:r>
            <a:r>
              <a:rPr lang="en-GB" altLang="de-DE" sz="1600" dirty="0" smtClean="0">
                <a:latin typeface="Arial" charset="0"/>
              </a:rPr>
              <a:t>.</a:t>
            </a:r>
            <a:endParaRPr lang="en-GB" altLang="de-DE" sz="1600" dirty="0">
              <a:latin typeface="Arial" charset="0"/>
            </a:endParaRPr>
          </a:p>
          <a:p>
            <a:pPr marL="447675" indent="-447675" algn="just">
              <a:lnSpc>
                <a:spcPct val="115000"/>
              </a:lnSpc>
              <a:spcBef>
                <a:spcPct val="50000"/>
              </a:spcBef>
              <a:buFontTx/>
              <a:buBlip>
                <a:blip r:embed="rId3"/>
              </a:buBlip>
            </a:pPr>
            <a:r>
              <a:rPr lang="en-GB" altLang="de-DE" sz="1600" dirty="0" err="1">
                <a:latin typeface="Arial" charset="0"/>
              </a:rPr>
              <a:t>Esta</a:t>
            </a:r>
            <a:r>
              <a:rPr lang="en-GB" altLang="de-DE" sz="1600" dirty="0">
                <a:latin typeface="Arial" charset="0"/>
              </a:rPr>
              <a:t> </a:t>
            </a:r>
            <a:r>
              <a:rPr lang="en-GB" altLang="de-DE" sz="1600" dirty="0" err="1">
                <a:latin typeface="Arial" charset="0"/>
              </a:rPr>
              <a:t>información</a:t>
            </a:r>
            <a:r>
              <a:rPr lang="en-GB" altLang="de-DE" sz="1600" dirty="0">
                <a:latin typeface="Arial" charset="0"/>
              </a:rPr>
              <a:t>  </a:t>
            </a:r>
            <a:r>
              <a:rPr lang="en-GB" altLang="de-DE" sz="1600" dirty="0" err="1">
                <a:latin typeface="Arial" charset="0"/>
              </a:rPr>
              <a:t>puede</a:t>
            </a:r>
            <a:r>
              <a:rPr lang="en-GB" altLang="de-DE" sz="1600" dirty="0">
                <a:latin typeface="Arial" charset="0"/>
              </a:rPr>
              <a:t> ser </a:t>
            </a:r>
            <a:r>
              <a:rPr lang="en-GB" altLang="de-DE" sz="1600" dirty="0" err="1">
                <a:latin typeface="Arial" charset="0"/>
              </a:rPr>
              <a:t>utilizada</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smtClean="0">
                <a:latin typeface="Arial" charset="0"/>
              </a:rPr>
              <a:t>mostrar</a:t>
            </a:r>
            <a:r>
              <a:rPr lang="en-GB" altLang="de-DE" sz="1600" dirty="0" smtClean="0">
                <a:latin typeface="Arial" charset="0"/>
              </a:rPr>
              <a:t> la </a:t>
            </a:r>
            <a:r>
              <a:rPr lang="en-GB" altLang="de-DE" sz="1600" dirty="0" err="1">
                <a:latin typeface="Arial" charset="0"/>
              </a:rPr>
              <a:t>profundidad</a:t>
            </a:r>
            <a:r>
              <a:rPr lang="en-GB" altLang="de-DE" sz="1600" dirty="0">
                <a:latin typeface="Arial" charset="0"/>
              </a:rPr>
              <a:t> </a:t>
            </a:r>
            <a:r>
              <a:rPr lang="en-GB" altLang="de-DE" sz="1600" dirty="0" smtClean="0">
                <a:latin typeface="Arial" charset="0"/>
              </a:rPr>
              <a:t>real del </a:t>
            </a:r>
            <a:r>
              <a:rPr lang="en-GB" altLang="de-DE" sz="1600" dirty="0" err="1" smtClean="0">
                <a:latin typeface="Arial" charset="0"/>
              </a:rPr>
              <a:t>agua</a:t>
            </a:r>
            <a:r>
              <a:rPr lang="en-GB" altLang="de-DE" sz="1600" dirty="0" smtClean="0">
                <a:latin typeface="Arial" charset="0"/>
              </a:rPr>
              <a:t> en el </a:t>
            </a:r>
            <a:r>
              <a:rPr lang="en-GB" altLang="de-DE" sz="1600" dirty="0">
                <a:latin typeface="Arial" charset="0"/>
              </a:rPr>
              <a:t>ECDIS de </a:t>
            </a:r>
            <a:r>
              <a:rPr lang="en-GB" altLang="de-DE" sz="1600" dirty="0" err="1" smtClean="0">
                <a:latin typeface="Arial" charset="0"/>
              </a:rPr>
              <a:t>aguas</a:t>
            </a:r>
            <a:r>
              <a:rPr lang="en-GB" altLang="de-DE" sz="1600" dirty="0" smtClean="0">
                <a:latin typeface="Arial" charset="0"/>
              </a:rPr>
              <a:t> </a:t>
            </a:r>
            <a:r>
              <a:rPr lang="en-GB" altLang="de-DE" sz="1600" dirty="0" err="1">
                <a:latin typeface="Arial" charset="0"/>
              </a:rPr>
              <a:t>interiores</a:t>
            </a:r>
            <a:r>
              <a:rPr lang="en-GB" altLang="de-DE" sz="1600" dirty="0">
                <a:latin typeface="Arial" charset="0"/>
              </a:rPr>
              <a:t> </a:t>
            </a:r>
            <a:r>
              <a:rPr lang="en-GB" altLang="de-DE" sz="1600" dirty="0" smtClean="0">
                <a:latin typeface="Arial" charset="0"/>
              </a:rPr>
              <a:t>sin </a:t>
            </a:r>
            <a:r>
              <a:rPr lang="en-GB" altLang="de-DE" sz="1600" dirty="0" err="1">
                <a:latin typeface="Arial" charset="0"/>
              </a:rPr>
              <a:t>cambiar</a:t>
            </a:r>
            <a:r>
              <a:rPr lang="en-GB" altLang="de-DE" sz="1600" dirty="0">
                <a:latin typeface="Arial" charset="0"/>
              </a:rPr>
              <a:t> la ENC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endParaRPr lang="en-GB" altLang="de-DE" sz="1600" dirty="0">
              <a:latin typeface="Arial" charset="0"/>
            </a:endParaRPr>
          </a:p>
        </p:txBody>
      </p:sp>
      <p:pic>
        <p:nvPicPr>
          <p:cNvPr id="20484" name="Picture 2" descr="Wasserspiegellagen Stauraum"/>
          <p:cNvPicPr>
            <a:picLocks noChangeAspect="1" noChangeArrowheads="1"/>
          </p:cNvPicPr>
          <p:nvPr/>
        </p:nvPicPr>
        <p:blipFill>
          <a:blip r:embed="rId4" cstate="print"/>
          <a:srcRect/>
          <a:stretch>
            <a:fillRect/>
          </a:stretch>
        </p:blipFill>
        <p:spPr bwMode="auto">
          <a:xfrm>
            <a:off x="1258888" y="4527550"/>
            <a:ext cx="7140575" cy="1670050"/>
          </a:xfrm>
          <a:prstGeom prst="rect">
            <a:avLst/>
          </a:prstGeom>
          <a:noFill/>
          <a:ln w="9525">
            <a:noFill/>
            <a:miter lim="800000"/>
            <a:headEnd/>
            <a:tailEnd/>
          </a:ln>
        </p:spPr>
      </p:pic>
      <p:sp>
        <p:nvSpPr>
          <p:cNvPr id="20485" name="Line 4"/>
          <p:cNvSpPr>
            <a:spLocks noChangeShapeType="1"/>
          </p:cNvSpPr>
          <p:nvPr/>
        </p:nvSpPr>
        <p:spPr bwMode="auto">
          <a:xfrm>
            <a:off x="4383088" y="5086350"/>
            <a:ext cx="0" cy="233363"/>
          </a:xfrm>
          <a:prstGeom prst="line">
            <a:avLst/>
          </a:prstGeom>
          <a:noFill/>
          <a:ln w="38100">
            <a:solidFill>
              <a:schemeClr val="tx1"/>
            </a:solidFill>
            <a:round/>
            <a:headEnd/>
            <a:tailEnd type="triangle" w="med" len="med"/>
          </a:ln>
        </p:spPr>
        <p:txBody>
          <a:bodyPr/>
          <a:lstStyle/>
          <a:p>
            <a:endParaRPr lang="en-US"/>
          </a:p>
        </p:txBody>
      </p:sp>
      <p:pic>
        <p:nvPicPr>
          <p:cNvPr id="20486" name="Picture 6" descr="Wasserspiegellagen Stauraum 1"/>
          <p:cNvPicPr>
            <a:picLocks noChangeAspect="1" noChangeArrowheads="1"/>
          </p:cNvPicPr>
          <p:nvPr/>
        </p:nvPicPr>
        <p:blipFill>
          <a:blip r:embed="rId5" cstate="print"/>
          <a:srcRect/>
          <a:stretch>
            <a:fillRect/>
          </a:stretch>
        </p:blipFill>
        <p:spPr bwMode="auto">
          <a:xfrm>
            <a:off x="1319213" y="4573588"/>
            <a:ext cx="1527175" cy="277812"/>
          </a:xfrm>
          <a:prstGeom prst="rect">
            <a:avLst/>
          </a:prstGeom>
          <a:noFill/>
          <a:ln w="9525">
            <a:noFill/>
            <a:miter lim="800000"/>
            <a:headEnd/>
            <a:tailEnd/>
          </a:ln>
        </p:spPr>
      </p:pic>
      <p:pic>
        <p:nvPicPr>
          <p:cNvPr id="20487" name="Picture 7" descr="Wasserspiegellagen Stauraum 2"/>
          <p:cNvPicPr>
            <a:picLocks noChangeAspect="1" noChangeArrowheads="1"/>
          </p:cNvPicPr>
          <p:nvPr/>
        </p:nvPicPr>
        <p:blipFill>
          <a:blip r:embed="rId6" cstate="print"/>
          <a:srcRect/>
          <a:stretch>
            <a:fillRect/>
          </a:stretch>
        </p:blipFill>
        <p:spPr bwMode="auto">
          <a:xfrm>
            <a:off x="1258888" y="4573588"/>
            <a:ext cx="7038975" cy="1103312"/>
          </a:xfrm>
          <a:prstGeom prst="rect">
            <a:avLst/>
          </a:prstGeom>
          <a:noFill/>
          <a:ln w="9525">
            <a:noFill/>
            <a:miter lim="800000"/>
            <a:headEnd/>
            <a:tailEnd/>
          </a:ln>
        </p:spPr>
      </p:pic>
      <p:pic>
        <p:nvPicPr>
          <p:cNvPr id="20488" name="Picture 8" descr="Wasserspiegellagen Stauraum 3"/>
          <p:cNvPicPr>
            <a:picLocks noChangeAspect="1" noChangeArrowheads="1"/>
          </p:cNvPicPr>
          <p:nvPr/>
        </p:nvPicPr>
        <p:blipFill>
          <a:blip r:embed="rId7" cstate="print"/>
          <a:srcRect/>
          <a:stretch>
            <a:fillRect/>
          </a:stretch>
        </p:blipFill>
        <p:spPr bwMode="auto">
          <a:xfrm>
            <a:off x="1258888" y="4619625"/>
            <a:ext cx="7054850" cy="1116013"/>
          </a:xfrm>
          <a:prstGeom prst="rect">
            <a:avLst/>
          </a:prstGeom>
          <a:noFill/>
          <a:ln w="9525">
            <a:noFill/>
            <a:miter lim="800000"/>
            <a:headEnd/>
            <a:tailEnd/>
          </a:ln>
        </p:spPr>
      </p:pic>
      <p:pic>
        <p:nvPicPr>
          <p:cNvPr id="20489" name="Picture 9" descr="Wasserspiegellagen Stauraum 4"/>
          <p:cNvPicPr>
            <a:picLocks noChangeAspect="1" noChangeArrowheads="1"/>
          </p:cNvPicPr>
          <p:nvPr/>
        </p:nvPicPr>
        <p:blipFill>
          <a:blip r:embed="rId8" cstate="print"/>
          <a:srcRect/>
          <a:stretch>
            <a:fillRect/>
          </a:stretch>
        </p:blipFill>
        <p:spPr bwMode="auto">
          <a:xfrm>
            <a:off x="1258888" y="4479925"/>
            <a:ext cx="7023100" cy="1073150"/>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dirty="0" err="1">
                <a:solidFill>
                  <a:schemeClr val="bg1"/>
                </a:solidFill>
                <a:latin typeface="Arial" charset="0"/>
              </a:rPr>
              <a:t>Grupo</a:t>
            </a:r>
            <a:r>
              <a:rPr lang="en-US" altLang="de-DE" dirty="0">
                <a:solidFill>
                  <a:schemeClr val="bg1"/>
                </a:solidFill>
                <a:latin typeface="Arial" charset="0"/>
              </a:rPr>
              <a:t> de </a:t>
            </a:r>
            <a:r>
              <a:rPr lang="en-US" altLang="de-DE" dirty="0" err="1">
                <a:solidFill>
                  <a:schemeClr val="bg1"/>
                </a:solidFill>
                <a:latin typeface="Arial" charset="0"/>
              </a:rPr>
              <a:t>Armonización</a:t>
            </a:r>
            <a:r>
              <a:rPr lang="en-US" altLang="de-DE" dirty="0">
                <a:solidFill>
                  <a:schemeClr val="bg1"/>
                </a:solidFill>
                <a:latin typeface="Arial" charset="0"/>
              </a:rPr>
              <a:t>  de </a:t>
            </a:r>
            <a:r>
              <a:rPr lang="en-US" altLang="de-DE" dirty="0" err="1">
                <a:solidFill>
                  <a:schemeClr val="bg1"/>
                </a:solidFill>
                <a:latin typeface="Arial" charset="0"/>
              </a:rPr>
              <a:t>las</a:t>
            </a:r>
            <a:r>
              <a:rPr lang="en-US" altLang="de-DE" dirty="0">
                <a:solidFill>
                  <a:schemeClr val="bg1"/>
                </a:solidFill>
                <a:latin typeface="Arial" charset="0"/>
              </a:rPr>
              <a:t> ENC de </a:t>
            </a:r>
            <a:r>
              <a:rPr lang="en-US" altLang="de-DE" dirty="0" err="1">
                <a:solidFill>
                  <a:schemeClr val="bg1"/>
                </a:solidFill>
                <a:latin typeface="Arial" charset="0"/>
              </a:rPr>
              <a:t>aguas</a:t>
            </a:r>
            <a:r>
              <a:rPr lang="en-US" altLang="de-DE" dirty="0">
                <a:solidFill>
                  <a:schemeClr val="bg1"/>
                </a:solidFill>
                <a:latin typeface="Arial" charset="0"/>
              </a:rPr>
              <a:t> </a:t>
            </a:r>
            <a:r>
              <a:rPr lang="en-US" altLang="de-DE" dirty="0" err="1">
                <a:solidFill>
                  <a:schemeClr val="bg1"/>
                </a:solidFill>
                <a:latin typeface="Arial" charset="0"/>
              </a:rPr>
              <a:t>interiores</a:t>
            </a:r>
            <a:endParaRPr lang="en-US" altLang="de-DE" dirty="0">
              <a:solidFill>
                <a:schemeClr val="bg1"/>
              </a:solidFill>
              <a:latin typeface="Arial" charset="0"/>
            </a:endParaRPr>
          </a:p>
        </p:txBody>
      </p:sp>
      <p:sp>
        <p:nvSpPr>
          <p:cNvPr id="21507"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2000" b="1" dirty="0" err="1" smtClean="0">
                <a:latin typeface="Arial" charset="0"/>
              </a:rPr>
              <a:t>Objetivo</a:t>
            </a:r>
            <a:r>
              <a:rPr lang="en-GB" altLang="de-DE" sz="2000" dirty="0">
                <a:latin typeface="Arial" charset="0"/>
              </a:rPr>
              <a:t>: </a:t>
            </a:r>
            <a:r>
              <a:rPr lang="en-GB" altLang="de-DE" sz="2000" dirty="0" err="1">
                <a:latin typeface="Arial" charset="0"/>
              </a:rPr>
              <a:t>desarrollar</a:t>
            </a:r>
            <a:r>
              <a:rPr lang="en-GB" altLang="de-DE" sz="2000" dirty="0">
                <a:latin typeface="Arial" charset="0"/>
              </a:rPr>
              <a:t> </a:t>
            </a:r>
            <a:r>
              <a:rPr lang="en-GB" altLang="de-DE" sz="2000" dirty="0" smtClean="0">
                <a:latin typeface="Arial" charset="0"/>
              </a:rPr>
              <a:t>y </a:t>
            </a:r>
            <a:r>
              <a:rPr lang="en-GB" altLang="de-DE" sz="2000" dirty="0" err="1">
                <a:latin typeface="Arial" charset="0"/>
              </a:rPr>
              <a:t>mantener</a:t>
            </a:r>
            <a:r>
              <a:rPr lang="en-GB" altLang="de-DE" sz="2000" dirty="0">
                <a:latin typeface="Arial" charset="0"/>
              </a:rPr>
              <a:t> </a:t>
            </a:r>
            <a:r>
              <a:rPr lang="en-GB" altLang="de-DE" sz="2000" dirty="0" smtClean="0">
                <a:latin typeface="Arial" charset="0"/>
              </a:rPr>
              <a:t>un </a:t>
            </a:r>
            <a:r>
              <a:rPr lang="en-GB" altLang="de-DE" sz="2000" dirty="0" err="1">
                <a:latin typeface="Arial" charset="0"/>
              </a:rPr>
              <a:t>estandar</a:t>
            </a:r>
            <a:r>
              <a:rPr lang="en-GB" altLang="de-DE" sz="2000" dirty="0">
                <a:latin typeface="Arial" charset="0"/>
              </a:rPr>
              <a:t> </a:t>
            </a:r>
            <a:r>
              <a:rPr lang="en-GB" altLang="de-DE" sz="2000" dirty="0" err="1">
                <a:latin typeface="Arial" charset="0"/>
              </a:rPr>
              <a:t>armonico</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Cartas</a:t>
            </a:r>
            <a:r>
              <a:rPr lang="en-GB" altLang="de-DE" sz="2000" dirty="0">
                <a:latin typeface="Arial" charset="0"/>
              </a:rPr>
              <a:t> de </a:t>
            </a:r>
            <a:r>
              <a:rPr lang="en-GB" altLang="de-DE" sz="2000" dirty="0" err="1">
                <a:latin typeface="Arial" charset="0"/>
              </a:rPr>
              <a:t>Navegación</a:t>
            </a:r>
            <a:r>
              <a:rPr lang="en-GB" altLang="de-DE" sz="2000" dirty="0">
                <a:latin typeface="Arial" charset="0"/>
              </a:rPr>
              <a:t> </a:t>
            </a:r>
            <a:r>
              <a:rPr lang="en-GB" altLang="de-DE" sz="2000" dirty="0" err="1">
                <a:latin typeface="Arial" charset="0"/>
              </a:rPr>
              <a:t>Electrónicas</a:t>
            </a:r>
            <a:r>
              <a:rPr lang="en-GB" altLang="de-DE" sz="2000" dirty="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smtClean="0">
                <a:latin typeface="Arial" charset="0"/>
              </a:rPr>
              <a:t>Interiores</a:t>
            </a:r>
            <a:r>
              <a:rPr lang="en-GB" altLang="de-DE" sz="2000" dirty="0" smtClean="0">
                <a:latin typeface="Arial" charset="0"/>
              </a:rPr>
              <a:t>  </a:t>
            </a:r>
            <a:r>
              <a:rPr lang="en-GB" altLang="de-DE" sz="2000" dirty="0">
                <a:latin typeface="Arial" charset="0"/>
              </a:rPr>
              <a:t>(IENCs) </a:t>
            </a:r>
            <a:r>
              <a:rPr lang="en-GB" altLang="de-DE" sz="2000" dirty="0" err="1">
                <a:latin typeface="Arial" charset="0"/>
              </a:rPr>
              <a:t>convenientes</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smtClean="0">
                <a:latin typeface="Arial" charset="0"/>
              </a:rPr>
              <a:t>una</a:t>
            </a:r>
            <a:r>
              <a:rPr lang="en-GB" altLang="de-DE" sz="2000" dirty="0" smtClean="0">
                <a:latin typeface="Arial" charset="0"/>
              </a:rPr>
              <a:t> </a:t>
            </a:r>
            <a:r>
              <a:rPr lang="en-GB" altLang="de-DE" sz="2000" dirty="0" err="1">
                <a:latin typeface="Arial" charset="0"/>
              </a:rPr>
              <a:t>navegación</a:t>
            </a:r>
            <a:r>
              <a:rPr lang="en-GB" altLang="de-DE" sz="2000" dirty="0">
                <a:latin typeface="Arial" charset="0"/>
              </a:rPr>
              <a:t> </a:t>
            </a:r>
            <a:r>
              <a:rPr lang="en-GB" altLang="de-DE" sz="2000" dirty="0" smtClean="0">
                <a:latin typeface="Arial" charset="0"/>
              </a:rPr>
              <a:t>en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a:latin typeface="Arial" charset="0"/>
              </a:rPr>
              <a:t>que</a:t>
            </a:r>
            <a:r>
              <a:rPr lang="en-GB" altLang="de-DE" sz="2000" dirty="0">
                <a:latin typeface="Arial" charset="0"/>
              </a:rPr>
              <a:t> </a:t>
            </a:r>
            <a:r>
              <a:rPr lang="en-GB" altLang="de-DE" sz="2000" dirty="0" err="1">
                <a:latin typeface="Arial" charset="0"/>
              </a:rPr>
              <a:t>esta</a:t>
            </a:r>
            <a:r>
              <a:rPr lang="en-GB" altLang="de-DE" sz="2000" dirty="0">
                <a:latin typeface="Arial" charset="0"/>
              </a:rPr>
              <a:t> </a:t>
            </a:r>
            <a:r>
              <a:rPr lang="en-GB" altLang="de-DE" sz="2000" dirty="0" err="1">
                <a:latin typeface="Arial" charset="0"/>
              </a:rPr>
              <a:t>basada</a:t>
            </a:r>
            <a:r>
              <a:rPr lang="en-GB" altLang="de-DE" sz="2000" dirty="0">
                <a:latin typeface="Arial" charset="0"/>
              </a:rPr>
              <a:t> </a:t>
            </a:r>
            <a:r>
              <a:rPr lang="en-GB" altLang="de-DE" sz="2000" dirty="0" smtClean="0">
                <a:latin typeface="Arial" charset="0"/>
              </a:rPr>
              <a:t>en </a:t>
            </a:r>
            <a:r>
              <a:rPr lang="en-GB" altLang="de-DE" sz="2000" dirty="0">
                <a:latin typeface="Arial" charset="0"/>
              </a:rPr>
              <a:t>los </a:t>
            </a:r>
            <a:r>
              <a:rPr lang="en-GB" altLang="de-DE" sz="2000" dirty="0" err="1">
                <a:latin typeface="Arial" charset="0"/>
              </a:rPr>
              <a:t>estandares</a:t>
            </a:r>
            <a:r>
              <a:rPr lang="en-GB" altLang="de-DE" sz="2000" dirty="0">
                <a:latin typeface="Arial" charset="0"/>
              </a:rPr>
              <a:t> </a:t>
            </a:r>
            <a:r>
              <a:rPr lang="en-GB" altLang="de-DE" sz="2000" dirty="0" err="1" smtClean="0">
                <a:latin typeface="Arial" charset="0"/>
              </a:rPr>
              <a:t>internacionales</a:t>
            </a:r>
            <a:r>
              <a:rPr lang="en-GB" altLang="de-DE" sz="2000" dirty="0" smtClean="0">
                <a:latin typeface="Arial" charset="0"/>
              </a:rPr>
              <a:t> de </a:t>
            </a:r>
            <a:r>
              <a:rPr lang="en-GB" altLang="de-DE" sz="2000" dirty="0">
                <a:latin typeface="Arial" charset="0"/>
              </a:rPr>
              <a:t>la </a:t>
            </a:r>
            <a:r>
              <a:rPr lang="en-GB" altLang="de-DE" sz="2000" dirty="0" smtClean="0">
                <a:latin typeface="Arial" charset="0"/>
              </a:rPr>
              <a:t>OHI </a:t>
            </a:r>
            <a:r>
              <a:rPr lang="en-GB" altLang="de-DE" sz="2000" dirty="0" err="1" smtClean="0">
                <a:latin typeface="Arial" charset="0"/>
              </a:rPr>
              <a:t>para</a:t>
            </a:r>
            <a:r>
              <a:rPr lang="en-GB" altLang="de-DE" sz="2000" dirty="0" smtClean="0">
                <a:latin typeface="Arial" charset="0"/>
              </a:rPr>
              <a:t> </a:t>
            </a:r>
            <a:r>
              <a:rPr lang="en-GB" altLang="de-DE" sz="2000" dirty="0" err="1" smtClean="0">
                <a:latin typeface="Arial" charset="0"/>
              </a:rPr>
              <a:t>las</a:t>
            </a:r>
            <a:r>
              <a:rPr lang="en-GB" altLang="de-DE" sz="2000" dirty="0" smtClean="0">
                <a:latin typeface="Arial" charset="0"/>
              </a:rPr>
              <a:t> ENC “</a:t>
            </a:r>
            <a:r>
              <a:rPr lang="en-GB" altLang="de-DE" sz="2000" dirty="0" err="1" smtClean="0">
                <a:latin typeface="Arial" charset="0"/>
              </a:rPr>
              <a:t>marítimas</a:t>
            </a:r>
            <a:r>
              <a:rPr lang="en-GB" altLang="de-DE" sz="2000" dirty="0" smtClean="0">
                <a:latin typeface="Arial" charset="0"/>
              </a:rPr>
              <a:t>”</a:t>
            </a:r>
          </a:p>
          <a:p>
            <a:pPr marL="447675" indent="-447675" algn="just">
              <a:spcBef>
                <a:spcPct val="20000"/>
              </a:spcBef>
              <a:buFontTx/>
              <a:buBlip>
                <a:blip r:embed="rId3"/>
              </a:buBlip>
            </a:pPr>
            <a:endParaRPr lang="en-GB" altLang="de-DE" sz="2000" dirty="0">
              <a:latin typeface="Arial" charset="0"/>
            </a:endParaRPr>
          </a:p>
          <a:p>
            <a:pPr marL="447675" indent="-447675" algn="just">
              <a:spcBef>
                <a:spcPct val="20000"/>
              </a:spcBef>
              <a:buFontTx/>
              <a:buBlip>
                <a:blip r:embed="rId3"/>
              </a:buBlip>
            </a:pPr>
            <a:r>
              <a:rPr lang="en-GB" altLang="de-DE" sz="2000" b="1" dirty="0" err="1">
                <a:latin typeface="Arial" charset="0"/>
              </a:rPr>
              <a:t>Guía</a:t>
            </a:r>
            <a:r>
              <a:rPr lang="en-GB" altLang="de-DE" sz="2000" b="1" dirty="0">
                <a:latin typeface="Arial" charset="0"/>
              </a:rPr>
              <a:t> principal</a:t>
            </a:r>
            <a:r>
              <a:rPr lang="en-GB" altLang="de-DE" sz="2000" dirty="0">
                <a:latin typeface="Arial" charset="0"/>
              </a:rPr>
              <a:t>: </a:t>
            </a:r>
            <a:r>
              <a:rPr lang="en-GB" altLang="de-DE" sz="2000" dirty="0" err="1" smtClean="0">
                <a:latin typeface="Arial" charset="0"/>
              </a:rPr>
              <a:t>está</a:t>
            </a:r>
            <a:r>
              <a:rPr lang="en-GB" altLang="de-DE" sz="2000" dirty="0" smtClean="0">
                <a:latin typeface="Arial" charset="0"/>
              </a:rPr>
              <a:t> de </a:t>
            </a:r>
            <a:r>
              <a:rPr lang="en-GB" altLang="de-DE" sz="2000" dirty="0" err="1">
                <a:latin typeface="Arial" charset="0"/>
              </a:rPr>
              <a:t>acuerdo</a:t>
            </a:r>
            <a:r>
              <a:rPr lang="en-GB" altLang="de-DE" sz="2000" dirty="0">
                <a:latin typeface="Arial" charset="0"/>
              </a:rPr>
              <a:t> </a:t>
            </a:r>
            <a:r>
              <a:rPr lang="en-GB" altLang="de-DE" sz="2000" dirty="0" smtClean="0">
                <a:latin typeface="Arial" charset="0"/>
              </a:rPr>
              <a:t>con </a:t>
            </a:r>
            <a:r>
              <a:rPr lang="en-GB" altLang="de-DE" sz="2000" dirty="0" err="1">
                <a:latin typeface="Arial" charset="0"/>
              </a:rPr>
              <a:t>las</a:t>
            </a:r>
            <a:r>
              <a:rPr lang="en-GB" altLang="de-DE" sz="2000" dirty="0">
                <a:latin typeface="Arial" charset="0"/>
              </a:rPr>
              <a:t> </a:t>
            </a:r>
            <a:r>
              <a:rPr lang="en-GB" altLang="de-DE" sz="2000" dirty="0" err="1">
                <a:latin typeface="Arial" charset="0"/>
              </a:rPr>
              <a:t>especificaciones</a:t>
            </a:r>
            <a:r>
              <a:rPr lang="en-GB" altLang="de-DE" sz="2000" dirty="0">
                <a:latin typeface="Arial" charset="0"/>
              </a:rPr>
              <a:t> </a:t>
            </a:r>
            <a:r>
              <a:rPr lang="en-GB" altLang="de-DE" sz="2000" dirty="0" err="1" smtClean="0">
                <a:latin typeface="Arial" charset="0"/>
              </a:rPr>
              <a:t>para</a:t>
            </a:r>
            <a:r>
              <a:rPr lang="en-GB" altLang="de-DE" sz="2000" dirty="0" smtClean="0">
                <a:latin typeface="Arial" charset="0"/>
              </a:rPr>
              <a:t> </a:t>
            </a:r>
            <a:r>
              <a:rPr lang="en-GB" altLang="de-DE" sz="2000" dirty="0" err="1">
                <a:latin typeface="Arial" charset="0"/>
              </a:rPr>
              <a:t>las</a:t>
            </a:r>
            <a:r>
              <a:rPr lang="en-GB" altLang="de-DE" sz="2000" dirty="0">
                <a:latin typeface="Arial" charset="0"/>
              </a:rPr>
              <a:t> ENCs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smtClean="0">
                <a:latin typeface="Arial" charset="0"/>
              </a:rPr>
              <a:t>que</a:t>
            </a:r>
            <a:r>
              <a:rPr lang="en-GB" altLang="de-DE" sz="2000" dirty="0" smtClean="0">
                <a:latin typeface="Arial" charset="0"/>
              </a:rPr>
              <a:t> </a:t>
            </a:r>
            <a:r>
              <a:rPr lang="en-GB" altLang="de-DE" sz="2000" dirty="0">
                <a:latin typeface="Arial" charset="0"/>
              </a:rPr>
              <a:t>son </a:t>
            </a:r>
            <a:r>
              <a:rPr lang="en-GB" altLang="de-DE" sz="2000" dirty="0" err="1">
                <a:latin typeface="Arial" charset="0"/>
              </a:rPr>
              <a:t>convenientes</a:t>
            </a:r>
            <a:r>
              <a:rPr lang="en-GB" altLang="de-DE" sz="2000" dirty="0">
                <a:latin typeface="Arial" charset="0"/>
              </a:rPr>
              <a:t> </a:t>
            </a:r>
            <a:r>
              <a:rPr lang="en-GB" altLang="de-DE" sz="2000" dirty="0" smtClean="0">
                <a:latin typeface="Arial" charset="0"/>
              </a:rPr>
              <a:t>a </a:t>
            </a:r>
            <a:r>
              <a:rPr lang="en-GB" altLang="de-DE" sz="2000" dirty="0" err="1">
                <a:latin typeface="Arial" charset="0"/>
              </a:rPr>
              <a:t>todos</a:t>
            </a:r>
            <a:r>
              <a:rPr lang="en-GB" altLang="de-DE" sz="2000" dirty="0">
                <a:latin typeface="Arial" charset="0"/>
              </a:rPr>
              <a:t>  </a:t>
            </a:r>
            <a:r>
              <a:rPr lang="en-GB" altLang="de-DE" sz="2000" dirty="0" smtClean="0">
                <a:latin typeface="Arial" charset="0"/>
              </a:rPr>
              <a:t>los </a:t>
            </a:r>
            <a:r>
              <a:rPr lang="en-GB" altLang="de-DE" sz="2000" dirty="0" err="1" smtClean="0">
                <a:latin typeface="Arial" charset="0"/>
              </a:rPr>
              <a:t>datos</a:t>
            </a:r>
            <a:r>
              <a:rPr lang="en-GB" altLang="de-DE" sz="2000" dirty="0" smtClean="0">
                <a:latin typeface="Arial" charset="0"/>
              </a:rPr>
              <a:t> </a:t>
            </a:r>
            <a:r>
              <a:rPr lang="en-GB" altLang="de-DE" sz="2000" dirty="0" err="1" smtClean="0">
                <a:latin typeface="Arial" charset="0"/>
              </a:rPr>
              <a:t>conocidos</a:t>
            </a:r>
            <a:r>
              <a:rPr lang="en-GB" altLang="de-DE" sz="2000" dirty="0" smtClean="0">
                <a:latin typeface="Arial" charset="0"/>
              </a:rPr>
              <a:t> de </a:t>
            </a:r>
            <a:r>
              <a:rPr lang="en-GB" altLang="de-DE" sz="2000" dirty="0" err="1">
                <a:latin typeface="Arial" charset="0"/>
              </a:rPr>
              <a:t>las</a:t>
            </a:r>
            <a:r>
              <a:rPr lang="en-GB" altLang="de-DE" sz="2000" dirty="0">
                <a:latin typeface="Arial" charset="0"/>
              </a:rPr>
              <a:t> </a:t>
            </a:r>
            <a:r>
              <a:rPr lang="en-GB" altLang="de-DE" sz="2000" dirty="0" smtClean="0">
                <a:latin typeface="Arial" charset="0"/>
              </a:rPr>
              <a:t>ENCs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a:latin typeface="Arial" charset="0"/>
              </a:rPr>
              <a:t>requeridos</a:t>
            </a:r>
            <a:r>
              <a:rPr lang="en-GB" altLang="de-DE" sz="2000" dirty="0">
                <a:latin typeface="Arial" charset="0"/>
              </a:rPr>
              <a:t> </a:t>
            </a:r>
            <a:r>
              <a:rPr lang="en-GB" altLang="de-DE" sz="2000" dirty="0" err="1" smtClean="0">
                <a:latin typeface="Arial" charset="0"/>
              </a:rPr>
              <a:t>para</a:t>
            </a:r>
            <a:r>
              <a:rPr lang="en-GB" altLang="de-DE" sz="2000" dirty="0" smtClean="0">
                <a:latin typeface="Arial" charset="0"/>
              </a:rPr>
              <a:t> </a:t>
            </a:r>
            <a:r>
              <a:rPr lang="en-GB" altLang="de-DE" sz="2000" dirty="0" err="1">
                <a:latin typeface="Arial" charset="0"/>
              </a:rPr>
              <a:t>una</a:t>
            </a:r>
            <a:r>
              <a:rPr lang="en-GB" altLang="de-DE" sz="2000" dirty="0">
                <a:latin typeface="Arial" charset="0"/>
              </a:rPr>
              <a:t> </a:t>
            </a:r>
            <a:r>
              <a:rPr lang="en-GB" altLang="de-DE" sz="2000" dirty="0" err="1" smtClean="0">
                <a:latin typeface="Arial" charset="0"/>
              </a:rPr>
              <a:t>navegación</a:t>
            </a:r>
            <a:r>
              <a:rPr lang="en-GB" altLang="de-DE" sz="2000" dirty="0" smtClean="0">
                <a:latin typeface="Arial" charset="0"/>
              </a:rPr>
              <a:t> </a:t>
            </a:r>
            <a:r>
              <a:rPr lang="en-GB" altLang="de-DE" sz="2000" dirty="0" err="1" smtClean="0">
                <a:latin typeface="Arial" charset="0"/>
              </a:rPr>
              <a:t>segura</a:t>
            </a:r>
            <a:r>
              <a:rPr lang="en-GB" altLang="de-DE" sz="2000" dirty="0" smtClean="0">
                <a:latin typeface="Arial" charset="0"/>
              </a:rPr>
              <a:t> y </a:t>
            </a:r>
            <a:r>
              <a:rPr lang="en-GB" altLang="de-DE" sz="2000" dirty="0" err="1">
                <a:latin typeface="Arial" charset="0"/>
              </a:rPr>
              <a:t>eficiente</a:t>
            </a:r>
            <a:r>
              <a:rPr lang="en-GB" altLang="de-DE" sz="2000" dirty="0">
                <a:latin typeface="Arial" charset="0"/>
              </a:rPr>
              <a:t> </a:t>
            </a:r>
            <a:r>
              <a:rPr lang="en-GB" altLang="de-DE" sz="2000" dirty="0" smtClean="0">
                <a:latin typeface="Arial" charset="0"/>
              </a:rPr>
              <a:t>en </a:t>
            </a:r>
            <a:r>
              <a:rPr lang="en-GB" altLang="de-DE" sz="2000" dirty="0" err="1" smtClean="0">
                <a:latin typeface="Arial" charset="0"/>
              </a:rPr>
              <a:t>las</a:t>
            </a:r>
            <a:r>
              <a:rPr lang="en-GB" altLang="de-DE" sz="2000" dirty="0" smtClean="0">
                <a:latin typeface="Arial" charset="0"/>
              </a:rPr>
              <a:t> </a:t>
            </a:r>
            <a:r>
              <a:rPr lang="en-GB" altLang="de-DE" sz="2000" dirty="0" err="1" smtClean="0">
                <a:latin typeface="Arial" charset="0"/>
              </a:rPr>
              <a:t>vías</a:t>
            </a:r>
            <a:r>
              <a:rPr lang="en-GB" altLang="de-DE" sz="2000" dirty="0" smtClean="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11188" y="260350"/>
            <a:ext cx="7772400" cy="86518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4400" dirty="0" err="1">
                <a:solidFill>
                  <a:schemeClr val="bg1"/>
                </a:solidFill>
                <a:latin typeface="Arial" charset="0"/>
              </a:rPr>
              <a:t>Contenido</a:t>
            </a:r>
            <a:endParaRPr lang="en-US" altLang="de-DE" sz="4400" dirty="0">
              <a:solidFill>
                <a:schemeClr val="bg1"/>
              </a:solidFill>
              <a:latin typeface="Arial" charset="0"/>
            </a:endParaRPr>
          </a:p>
        </p:txBody>
      </p:sp>
      <p:sp>
        <p:nvSpPr>
          <p:cNvPr id="4099" name="Rectangle 3"/>
          <p:cNvSpPr>
            <a:spLocks noChangeArrowheads="1"/>
          </p:cNvSpPr>
          <p:nvPr/>
        </p:nvSpPr>
        <p:spPr bwMode="auto">
          <a:xfrm>
            <a:off x="611188" y="1412875"/>
            <a:ext cx="7772400" cy="4321175"/>
          </a:xfrm>
          <a:prstGeom prst="rect">
            <a:avLst/>
          </a:prstGeom>
          <a:noFill/>
          <a:ln w="9525">
            <a:noFill/>
            <a:miter lim="800000"/>
            <a:headEnd/>
            <a:tailEnd/>
          </a:ln>
        </p:spPr>
        <p:txBody>
          <a:bodyPr/>
          <a:lstStyle/>
          <a:p>
            <a:pPr marL="609600" indent="-609600">
              <a:lnSpc>
                <a:spcPct val="110000"/>
              </a:lnSpc>
              <a:spcBef>
                <a:spcPct val="20000"/>
              </a:spcBef>
              <a:buFontTx/>
              <a:buAutoNum type="arabicPeriod"/>
            </a:pPr>
            <a:r>
              <a:rPr lang="en-GB" altLang="de-DE" sz="1600" dirty="0" err="1">
                <a:latin typeface="Arial" charset="0"/>
              </a:rPr>
              <a:t>Vías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p>
          <a:p>
            <a:pPr marL="609600" indent="-609600">
              <a:lnSpc>
                <a:spcPct val="110000"/>
              </a:lnSpc>
              <a:spcBef>
                <a:spcPct val="20000"/>
              </a:spcBef>
              <a:buFontTx/>
              <a:buAutoNum type="arabicPeriod"/>
            </a:pPr>
            <a:r>
              <a:rPr lang="en-GB" altLang="de-DE" sz="1600" dirty="0">
                <a:latin typeface="Arial" charset="0"/>
              </a:rPr>
              <a:t>¿</a:t>
            </a:r>
            <a:r>
              <a:rPr lang="en-GB" altLang="de-DE" sz="1600" dirty="0" err="1">
                <a:latin typeface="Arial" charset="0"/>
              </a:rPr>
              <a:t>Porqué</a:t>
            </a:r>
            <a:r>
              <a:rPr lang="en-GB" altLang="de-DE" sz="1600" dirty="0">
                <a:latin typeface="Arial" charset="0"/>
              </a:rPr>
              <a:t> </a:t>
            </a:r>
            <a:r>
              <a:rPr lang="en-GB" altLang="de-DE" sz="1600" dirty="0" err="1">
                <a:latin typeface="Arial" charset="0"/>
              </a:rPr>
              <a:t>las</a:t>
            </a:r>
            <a:r>
              <a:rPr lang="en-GB" altLang="de-DE" sz="1600" dirty="0">
                <a:latin typeface="Arial" charset="0"/>
              </a:rPr>
              <a:t> ENCs no son </a:t>
            </a:r>
            <a:r>
              <a:rPr lang="en-GB" altLang="de-DE" sz="1600" dirty="0" err="1">
                <a:latin typeface="Arial" charset="0"/>
              </a:rPr>
              <a:t>suficientes</a:t>
            </a:r>
            <a:r>
              <a:rPr lang="en-GB" altLang="de-DE" sz="1600" dirty="0">
                <a:latin typeface="Arial" charset="0"/>
              </a:rPr>
              <a:t>? (</a:t>
            </a:r>
            <a:r>
              <a:rPr lang="en-GB" altLang="de-DE" sz="1600" dirty="0" err="1">
                <a:latin typeface="Arial" charset="0"/>
              </a:rPr>
              <a:t>planeamiento</a:t>
            </a:r>
            <a:r>
              <a:rPr lang="en-GB" altLang="de-DE" sz="1600" dirty="0">
                <a:latin typeface="Arial" charset="0"/>
              </a:rPr>
              <a:t> de un </a:t>
            </a:r>
            <a:r>
              <a:rPr lang="en-GB" altLang="de-DE" sz="1600" dirty="0" err="1">
                <a:latin typeface="Arial" charset="0"/>
              </a:rPr>
              <a:t>viaje</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Definición</a:t>
            </a:r>
            <a:r>
              <a:rPr lang="en-GB" altLang="de-DE" sz="1600" dirty="0">
                <a:latin typeface="Arial" charset="0"/>
              </a:rPr>
              <a:t> de </a:t>
            </a:r>
            <a:r>
              <a:rPr lang="en-GB" altLang="de-DE" sz="1600" dirty="0" err="1">
                <a:latin typeface="Arial" charset="0"/>
              </a:rPr>
              <a:t>una</a:t>
            </a:r>
            <a:r>
              <a:rPr lang="en-GB" altLang="de-DE" sz="1600" dirty="0">
                <a:latin typeface="Arial" charset="0"/>
              </a:rPr>
              <a:t> ENC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Aproximación</a:t>
            </a:r>
            <a:r>
              <a:rPr lang="en-GB" altLang="de-DE" sz="1600" dirty="0">
                <a:latin typeface="Arial" charset="0"/>
              </a:rPr>
              <a:t> al </a:t>
            </a:r>
            <a:r>
              <a:rPr lang="en-GB" altLang="de-DE" sz="1600" dirty="0" err="1">
                <a:latin typeface="Arial" charset="0"/>
              </a:rPr>
              <a:t>estandard</a:t>
            </a:r>
            <a:r>
              <a:rPr lang="en-GB" altLang="de-DE" sz="1600" dirty="0">
                <a:latin typeface="Arial" charset="0"/>
              </a:rPr>
              <a:t> S-100</a:t>
            </a:r>
          </a:p>
          <a:p>
            <a:pPr marL="609600" indent="-609600">
              <a:lnSpc>
                <a:spcPct val="110000"/>
              </a:lnSpc>
              <a:spcBef>
                <a:spcPct val="20000"/>
              </a:spcBef>
              <a:buFontTx/>
              <a:buAutoNum type="arabicPeriod"/>
            </a:pPr>
            <a:r>
              <a:rPr lang="en-GB" altLang="de-DE" sz="1600" dirty="0" err="1">
                <a:latin typeface="Arial" charset="0"/>
              </a:rPr>
              <a:t>Nuevas</a:t>
            </a:r>
            <a:r>
              <a:rPr lang="en-GB" altLang="de-DE" sz="1600" dirty="0">
                <a:latin typeface="Arial" charset="0"/>
              </a:rPr>
              <a:t> </a:t>
            </a:r>
            <a:r>
              <a:rPr lang="en-GB" altLang="de-DE" sz="1600" dirty="0" err="1">
                <a:latin typeface="Arial" charset="0"/>
              </a:rPr>
              <a:t>caracteristicas</a:t>
            </a:r>
            <a:r>
              <a:rPr lang="en-GB" altLang="de-DE" sz="1600" dirty="0">
                <a:latin typeface="Arial" charset="0"/>
              </a:rPr>
              <a:t> de </a:t>
            </a:r>
            <a:r>
              <a:rPr lang="en-GB" altLang="de-DE" sz="1600" dirty="0" err="1">
                <a:latin typeface="Arial" charset="0"/>
              </a:rPr>
              <a:t>atributos</a:t>
            </a:r>
            <a:r>
              <a:rPr lang="en-GB" altLang="de-DE" sz="1600" dirty="0">
                <a:latin typeface="Arial" charset="0"/>
              </a:rPr>
              <a:t> con </a:t>
            </a:r>
            <a:r>
              <a:rPr lang="en-GB" altLang="de-DE" sz="1600" dirty="0" err="1">
                <a:latin typeface="Arial" charset="0"/>
              </a:rPr>
              <a:t>enumeraciones</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Guía</a:t>
            </a:r>
            <a:r>
              <a:rPr lang="en-GB" altLang="de-DE" sz="1600" dirty="0">
                <a:latin typeface="Arial" charset="0"/>
              </a:rPr>
              <a:t>  de </a:t>
            </a:r>
            <a:r>
              <a:rPr lang="en-GB" altLang="de-DE" sz="1600" dirty="0" err="1">
                <a:latin typeface="Arial" charset="0"/>
              </a:rPr>
              <a:t>codificación</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Capas</a:t>
            </a:r>
            <a:r>
              <a:rPr lang="en-GB" altLang="de-DE" sz="1600" dirty="0">
                <a:latin typeface="Arial" charset="0"/>
              </a:rPr>
              <a:t> de </a:t>
            </a:r>
            <a:r>
              <a:rPr lang="en-GB" altLang="de-DE" sz="1600" dirty="0" err="1">
                <a:latin typeface="Arial" charset="0"/>
              </a:rPr>
              <a:t>usos</a:t>
            </a:r>
            <a:r>
              <a:rPr lang="en-GB" altLang="de-DE" sz="1600" dirty="0">
                <a:latin typeface="Arial" charset="0"/>
              </a:rPr>
              <a:t> y </a:t>
            </a:r>
            <a:r>
              <a:rPr lang="en-GB" altLang="de-DE" sz="1600" dirty="0" err="1" smtClean="0">
                <a:latin typeface="Arial" charset="0"/>
              </a:rPr>
              <a:t>coberturas</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Especificaciones</a:t>
            </a:r>
            <a:r>
              <a:rPr lang="en-GB" altLang="de-DE" sz="1600" dirty="0">
                <a:latin typeface="Arial" charset="0"/>
              </a:rPr>
              <a:t>  de los </a:t>
            </a:r>
            <a:r>
              <a:rPr lang="en-GB" altLang="de-DE" sz="1600" dirty="0" err="1">
                <a:latin typeface="Arial" charset="0"/>
              </a:rPr>
              <a:t>productos</a:t>
            </a:r>
            <a:r>
              <a:rPr lang="en-GB" altLang="de-DE" sz="1600" dirty="0">
                <a:latin typeface="Arial" charset="0"/>
              </a:rPr>
              <a:t> </a:t>
            </a:r>
            <a:r>
              <a:rPr lang="en-GB" altLang="de-DE" sz="1600" dirty="0" err="1">
                <a:latin typeface="Arial" charset="0"/>
              </a:rPr>
              <a:t>para</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Datos</a:t>
            </a:r>
            <a:r>
              <a:rPr lang="en-GB" altLang="de-DE" sz="1600" dirty="0">
                <a:latin typeface="Arial" charset="0"/>
              </a:rPr>
              <a:t> de </a:t>
            </a:r>
            <a:r>
              <a:rPr lang="en-GB" altLang="de-DE" sz="1600" dirty="0" err="1">
                <a:latin typeface="Arial" charset="0"/>
              </a:rPr>
              <a:t>profundidades</a:t>
            </a:r>
            <a:r>
              <a:rPr lang="en-GB" altLang="de-DE" sz="1600" dirty="0">
                <a:latin typeface="Arial" charset="0"/>
              </a:rPr>
              <a:t> y los </a:t>
            </a:r>
            <a:r>
              <a:rPr lang="en-GB" altLang="de-DE" sz="1600" dirty="0" err="1">
                <a:latin typeface="Arial" charset="0"/>
              </a:rPr>
              <a:t>niveles</a:t>
            </a:r>
            <a:r>
              <a:rPr lang="en-GB" altLang="de-DE" sz="1600" dirty="0">
                <a:latin typeface="Arial" charset="0"/>
              </a:rPr>
              <a:t> del </a:t>
            </a:r>
            <a:r>
              <a:rPr lang="en-GB" altLang="de-DE" sz="1600" dirty="0" err="1">
                <a:latin typeface="Arial" charset="0"/>
              </a:rPr>
              <a:t>agua</a:t>
            </a:r>
            <a:r>
              <a:rPr lang="en-GB" altLang="de-DE" sz="1600" dirty="0">
                <a:latin typeface="Arial" charset="0"/>
              </a:rPr>
              <a:t>.</a:t>
            </a:r>
          </a:p>
          <a:p>
            <a:pPr marL="609600" indent="-609600">
              <a:lnSpc>
                <a:spcPct val="110000"/>
              </a:lnSpc>
              <a:spcBef>
                <a:spcPct val="20000"/>
              </a:spcBef>
              <a:buFontTx/>
              <a:buAutoNum type="arabicPeriod"/>
            </a:pPr>
            <a:r>
              <a:rPr lang="en-GB" altLang="de-DE" sz="1600" dirty="0">
                <a:latin typeface="Arial" charset="0"/>
              </a:rPr>
              <a:t> El IEHG y la OHI</a:t>
            </a:r>
          </a:p>
          <a:p>
            <a:pPr marL="609600" indent="-609600">
              <a:lnSpc>
                <a:spcPct val="110000"/>
              </a:lnSpc>
              <a:spcBef>
                <a:spcPct val="20000"/>
              </a:spcBef>
              <a:buFontTx/>
              <a:buAutoNum type="arabicPeriod"/>
            </a:pPr>
            <a:r>
              <a:rPr lang="en-GB" altLang="de-DE" sz="1600" dirty="0">
                <a:latin typeface="Arial" charset="0"/>
              </a:rPr>
              <a:t>Estado </a:t>
            </a:r>
            <a:r>
              <a:rPr lang="en-GB" altLang="de-DE" sz="1600" dirty="0" err="1">
                <a:latin typeface="Arial" charset="0"/>
              </a:rPr>
              <a:t>regulador</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Cubrimiento</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Usuarios</a:t>
            </a:r>
            <a:r>
              <a:rPr lang="en-GB" altLang="de-DE" sz="1600" dirty="0">
                <a:latin typeface="Arial" charset="0"/>
              </a:rPr>
              <a:t>  de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a:t>
            </a:r>
          </a:p>
        </p:txBody>
      </p:sp>
    </p:spTree>
  </p:cSld>
  <p:clrMapOvr>
    <a:masterClrMapping/>
  </p:clrMapOvr>
  <p:transition spd="med">
    <p:cover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Reconocimiento</a:t>
            </a:r>
            <a:r>
              <a:rPr lang="en-US" altLang="de-DE" sz="2800" dirty="0">
                <a:solidFill>
                  <a:schemeClr val="bg1"/>
                </a:solidFill>
                <a:latin typeface="Arial" charset="0"/>
              </a:rPr>
              <a:t> - IEHG </a:t>
            </a:r>
          </a:p>
        </p:txBody>
      </p:sp>
      <p:sp>
        <p:nvSpPr>
          <p:cNvPr id="22531" name="Rectangle 3"/>
          <p:cNvSpPr>
            <a:spLocks noChangeArrowheads="1"/>
          </p:cNvSpPr>
          <p:nvPr/>
        </p:nvSpPr>
        <p:spPr bwMode="auto">
          <a:xfrm>
            <a:off x="685800" y="1628775"/>
            <a:ext cx="7772400" cy="4162425"/>
          </a:xfrm>
          <a:prstGeom prst="rect">
            <a:avLst/>
          </a:prstGeom>
          <a:noFill/>
          <a:ln w="9525">
            <a:noFill/>
            <a:miter lim="800000"/>
            <a:headEnd/>
            <a:tailEnd/>
          </a:ln>
        </p:spPr>
        <p:txBody>
          <a:bodyPr/>
          <a:lstStyle/>
          <a:p>
            <a:pPr marL="609600" indent="-609600">
              <a:buFontTx/>
              <a:buBlip>
                <a:blip r:embed="rId3"/>
              </a:buBlip>
            </a:pPr>
            <a:r>
              <a:rPr lang="en-GB" altLang="de-DE" sz="1600" dirty="0">
                <a:latin typeface="Arial" charset="0"/>
              </a:rPr>
              <a:t>Como un </a:t>
            </a:r>
            <a:r>
              <a:rPr lang="en-GB" altLang="de-DE" sz="1600" dirty="0" err="1">
                <a:latin typeface="Arial" charset="0"/>
              </a:rPr>
              <a:t>grupo</a:t>
            </a:r>
            <a:r>
              <a:rPr lang="en-GB" altLang="de-DE" sz="1600" dirty="0">
                <a:latin typeface="Arial" charset="0"/>
              </a:rPr>
              <a:t>  </a:t>
            </a:r>
            <a:r>
              <a:rPr lang="en-GB" altLang="de-DE" sz="1600" dirty="0" err="1">
                <a:latin typeface="Arial" charset="0"/>
              </a:rPr>
              <a:t>tecnico</a:t>
            </a:r>
            <a:r>
              <a:rPr lang="en-GB" altLang="de-DE" sz="1600" dirty="0">
                <a:latin typeface="Arial" charset="0"/>
              </a:rPr>
              <a:t> </a:t>
            </a:r>
            <a:r>
              <a:rPr lang="en-GB" altLang="de-DE" sz="1600" dirty="0" err="1">
                <a:latin typeface="Arial" charset="0"/>
              </a:rPr>
              <a:t>internacional</a:t>
            </a:r>
            <a:r>
              <a:rPr lang="en-GB" altLang="de-DE" sz="1600" dirty="0">
                <a:latin typeface="Arial" charset="0"/>
              </a:rPr>
              <a:t> </a:t>
            </a:r>
            <a:r>
              <a:rPr lang="en-GB" altLang="de-DE" sz="1600" dirty="0" smtClean="0">
                <a:latin typeface="Arial" charset="0"/>
              </a:rPr>
              <a:t>y </a:t>
            </a:r>
            <a:r>
              <a:rPr lang="en-GB" altLang="de-DE" sz="1600" dirty="0" err="1">
                <a:latin typeface="Arial" charset="0"/>
              </a:rPr>
              <a:t>competente</a:t>
            </a:r>
            <a:r>
              <a:rPr lang="en-GB" altLang="de-DE" sz="1600" dirty="0">
                <a:latin typeface="Arial" charset="0"/>
              </a:rPr>
              <a:t> </a:t>
            </a:r>
            <a:r>
              <a:rPr lang="en-GB" altLang="de-DE" sz="1600" dirty="0" smtClean="0">
                <a:latin typeface="Arial" charset="0"/>
              </a:rPr>
              <a:t>en </a:t>
            </a:r>
            <a:r>
              <a:rPr lang="en-GB" altLang="de-DE" sz="1600" dirty="0">
                <a:latin typeface="Arial" charset="0"/>
              </a:rPr>
              <a:t>el </a:t>
            </a:r>
            <a:r>
              <a:rPr lang="en-GB" altLang="de-DE" sz="1600" dirty="0" err="1">
                <a:latin typeface="Arial" charset="0"/>
              </a:rPr>
              <a:t>desarrollo</a:t>
            </a:r>
            <a:r>
              <a:rPr lang="en-GB" altLang="de-DE" sz="1600" dirty="0">
                <a:latin typeface="Arial" charset="0"/>
              </a:rPr>
              <a:t> </a:t>
            </a:r>
            <a:r>
              <a:rPr lang="en-GB" altLang="de-DE" sz="1600" dirty="0" smtClean="0">
                <a:latin typeface="Arial" charset="0"/>
              </a:rPr>
              <a:t>de </a:t>
            </a:r>
            <a:r>
              <a:rPr lang="en-GB" altLang="de-DE" sz="1600" dirty="0" err="1" smtClean="0">
                <a:latin typeface="Arial" charset="0"/>
              </a:rPr>
              <a:t>estandares</a:t>
            </a:r>
            <a:r>
              <a:rPr lang="en-GB" altLang="de-DE" sz="1600" dirty="0" smtClean="0">
                <a:latin typeface="Arial" charset="0"/>
              </a:rPr>
              <a:t> </a:t>
            </a:r>
            <a:r>
              <a:rPr lang="en-GB" altLang="de-DE" sz="1600" dirty="0" err="1" smtClean="0">
                <a:latin typeface="Arial" charset="0"/>
              </a:rPr>
              <a:t>técnicos</a:t>
            </a:r>
            <a:r>
              <a:rPr lang="en-GB" altLang="de-DE" sz="1600" dirty="0" smtClean="0">
                <a:latin typeface="Arial" charset="0"/>
              </a:rPr>
              <a:t>, </a:t>
            </a:r>
            <a:r>
              <a:rPr lang="en-GB" altLang="de-DE" sz="1600" dirty="0" err="1">
                <a:latin typeface="Arial" charset="0"/>
              </a:rPr>
              <a:t>implementación</a:t>
            </a:r>
            <a:r>
              <a:rPr lang="en-GB" altLang="de-DE" sz="1600" dirty="0">
                <a:latin typeface="Arial" charset="0"/>
              </a:rPr>
              <a:t> </a:t>
            </a:r>
            <a:r>
              <a:rPr lang="en-GB" altLang="de-DE" sz="1600" dirty="0" smtClean="0">
                <a:latin typeface="Arial" charset="0"/>
              </a:rPr>
              <a:t>y </a:t>
            </a:r>
            <a:r>
              <a:rPr lang="en-GB" altLang="de-DE" sz="1600" dirty="0" err="1">
                <a:latin typeface="Arial" charset="0"/>
              </a:rPr>
              <a:t>mantenimiento</a:t>
            </a:r>
            <a:r>
              <a:rPr lang="en-GB" altLang="de-DE" sz="1600" dirty="0">
                <a:latin typeface="Arial" charset="0"/>
              </a:rPr>
              <a:t> </a:t>
            </a:r>
            <a:r>
              <a:rPr lang="en-GB" altLang="de-DE" sz="1600" dirty="0" smtClean="0">
                <a:latin typeface="Arial" charset="0"/>
              </a:rPr>
              <a:t>de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smtClean="0">
                <a:latin typeface="Arial" charset="0"/>
              </a:rPr>
              <a:t>interiores</a:t>
            </a:r>
            <a:r>
              <a:rPr lang="en-GB" altLang="de-DE" sz="1600" dirty="0" smtClean="0">
                <a:latin typeface="Arial" charset="0"/>
              </a:rPr>
              <a:t>, </a:t>
            </a:r>
            <a:r>
              <a:rPr lang="en-GB" altLang="de-DE" sz="1600" dirty="0">
                <a:latin typeface="Arial" charset="0"/>
              </a:rPr>
              <a:t>el IEHG </a:t>
            </a:r>
            <a:r>
              <a:rPr lang="en-GB" altLang="de-DE" sz="1600" dirty="0" err="1">
                <a:latin typeface="Arial" charset="0"/>
              </a:rPr>
              <a:t>es</a:t>
            </a:r>
            <a:r>
              <a:rPr lang="en-GB" altLang="de-DE" sz="1600" dirty="0">
                <a:latin typeface="Arial" charset="0"/>
              </a:rPr>
              <a:t> </a:t>
            </a:r>
            <a:r>
              <a:rPr lang="en-GB" altLang="de-DE" sz="1600" dirty="0" err="1">
                <a:latin typeface="Arial" charset="0"/>
              </a:rPr>
              <a:t>reconocido</a:t>
            </a:r>
            <a:r>
              <a:rPr lang="en-GB" altLang="de-DE" sz="1600" dirty="0">
                <a:latin typeface="Arial" charset="0"/>
              </a:rPr>
              <a:t> </a:t>
            </a:r>
            <a:r>
              <a:rPr lang="en-GB" altLang="de-DE" sz="1600" dirty="0" err="1" smtClean="0">
                <a:latin typeface="Arial" charset="0"/>
              </a:rPr>
              <a:t>por</a:t>
            </a:r>
            <a:r>
              <a:rPr lang="en-GB" altLang="de-DE" sz="1600" dirty="0" smtClean="0">
                <a:latin typeface="Arial" charset="0"/>
              </a:rPr>
              <a:t>:</a:t>
            </a:r>
            <a:endParaRPr lang="en-GB" altLang="de-DE" sz="1600" dirty="0">
              <a:latin typeface="Arial" charset="0"/>
            </a:endParaRPr>
          </a:p>
          <a:p>
            <a:pPr marL="1257300" lvl="2" indent="-342900">
              <a:buFontTx/>
              <a:buChar char="•"/>
            </a:pPr>
            <a:r>
              <a:rPr lang="en-GB" altLang="de-DE" sz="1600" dirty="0" err="1">
                <a:latin typeface="Arial" charset="0"/>
              </a:rPr>
              <a:t>Europa</a:t>
            </a:r>
            <a:r>
              <a:rPr lang="en-GB" altLang="de-DE" sz="1600" dirty="0">
                <a:latin typeface="Arial" charset="0"/>
              </a:rPr>
              <a:t> – </a:t>
            </a:r>
            <a:r>
              <a:rPr lang="en-GB" altLang="de-DE" sz="1600" dirty="0" smtClean="0">
                <a:latin typeface="Arial" charset="0"/>
              </a:rPr>
              <a:t>Unión </a:t>
            </a:r>
            <a:r>
              <a:rPr lang="en-GB" altLang="de-DE" sz="1600" dirty="0" err="1">
                <a:latin typeface="Arial" charset="0"/>
              </a:rPr>
              <a:t>Europea</a:t>
            </a:r>
            <a:r>
              <a:rPr lang="en-GB" altLang="de-DE" sz="1600" dirty="0">
                <a:latin typeface="Arial" charset="0"/>
              </a:rPr>
              <a:t>  y la </a:t>
            </a:r>
            <a:r>
              <a:rPr lang="en-GB" altLang="de-DE" sz="1600" dirty="0" err="1" smtClean="0">
                <a:latin typeface="Arial" charset="0"/>
              </a:rPr>
              <a:t>Comisión</a:t>
            </a:r>
            <a:r>
              <a:rPr lang="en-GB" altLang="de-DE" sz="1600" dirty="0" smtClean="0">
                <a:latin typeface="Arial" charset="0"/>
              </a:rPr>
              <a:t> </a:t>
            </a:r>
            <a:r>
              <a:rPr lang="en-GB" altLang="de-DE" sz="1600" dirty="0">
                <a:latin typeface="Arial" charset="0"/>
              </a:rPr>
              <a:t>Central </a:t>
            </a:r>
            <a:r>
              <a:rPr lang="en-GB" altLang="de-DE" sz="1600" dirty="0" err="1">
                <a:latin typeface="Arial" charset="0"/>
              </a:rPr>
              <a:t>para</a:t>
            </a:r>
            <a:r>
              <a:rPr lang="en-GB" altLang="de-DE" sz="1600" dirty="0">
                <a:latin typeface="Arial" charset="0"/>
              </a:rPr>
              <a:t> la </a:t>
            </a:r>
            <a:r>
              <a:rPr lang="en-GB" altLang="de-DE" sz="1600" dirty="0" err="1">
                <a:latin typeface="Arial" charset="0"/>
              </a:rPr>
              <a:t>navegación</a:t>
            </a:r>
            <a:r>
              <a:rPr lang="en-GB" altLang="de-DE" sz="1600" dirty="0">
                <a:latin typeface="Arial" charset="0"/>
              </a:rPr>
              <a:t>  en el </a:t>
            </a:r>
            <a:r>
              <a:rPr lang="en-GB" altLang="de-DE" sz="1600" dirty="0" err="1">
                <a:latin typeface="Arial" charset="0"/>
              </a:rPr>
              <a:t>Rin</a:t>
            </a:r>
            <a:endParaRPr lang="en-GB" altLang="de-DE" sz="1600" dirty="0">
              <a:latin typeface="Arial" charset="0"/>
            </a:endParaRPr>
          </a:p>
          <a:p>
            <a:pPr marL="1257300" lvl="2" indent="-342900">
              <a:buFontTx/>
              <a:buChar char="•"/>
            </a:pPr>
            <a:r>
              <a:rPr lang="en-GB" altLang="de-DE" sz="1600" dirty="0" err="1">
                <a:latin typeface="Arial" charset="0"/>
              </a:rPr>
              <a:t>Estados</a:t>
            </a:r>
            <a:r>
              <a:rPr lang="en-GB" altLang="de-DE" sz="1600" dirty="0">
                <a:latin typeface="Arial" charset="0"/>
              </a:rPr>
              <a:t> </a:t>
            </a:r>
            <a:r>
              <a:rPr lang="en-GB" altLang="de-DE" sz="1600" dirty="0" err="1">
                <a:latin typeface="Arial" charset="0"/>
              </a:rPr>
              <a:t>Unidos</a:t>
            </a:r>
            <a:r>
              <a:rPr lang="en-GB" altLang="de-DE" sz="1600" dirty="0">
                <a:latin typeface="Arial" charset="0"/>
              </a:rPr>
              <a:t> – </a:t>
            </a:r>
            <a:r>
              <a:rPr lang="en-GB" altLang="de-DE" sz="1600" dirty="0" err="1">
                <a:latin typeface="Arial" charset="0"/>
              </a:rPr>
              <a:t>Cuerpo</a:t>
            </a:r>
            <a:r>
              <a:rPr lang="en-GB" altLang="de-DE" sz="1600" dirty="0">
                <a:latin typeface="Arial" charset="0"/>
              </a:rPr>
              <a:t> de </a:t>
            </a:r>
            <a:r>
              <a:rPr lang="en-GB" altLang="de-DE" sz="1600" dirty="0" err="1">
                <a:latin typeface="Arial" charset="0"/>
              </a:rPr>
              <a:t>Ingenieros</a:t>
            </a:r>
            <a:r>
              <a:rPr lang="en-GB" altLang="de-DE" sz="1600" dirty="0">
                <a:latin typeface="Arial" charset="0"/>
              </a:rPr>
              <a:t> del </a:t>
            </a:r>
            <a:r>
              <a:rPr lang="en-GB" altLang="de-DE" sz="1600" dirty="0" err="1">
                <a:latin typeface="Arial" charset="0"/>
              </a:rPr>
              <a:t>Ejército</a:t>
            </a:r>
            <a:r>
              <a:rPr lang="en-GB" altLang="de-DE" sz="1600" dirty="0">
                <a:latin typeface="Arial" charset="0"/>
              </a:rPr>
              <a:t> </a:t>
            </a:r>
          </a:p>
          <a:p>
            <a:pPr marL="1257300" lvl="2" indent="-342900">
              <a:buFontTx/>
              <a:buChar char="•"/>
            </a:pPr>
            <a:r>
              <a:rPr lang="en-GB" altLang="de-DE" sz="1600" dirty="0" err="1">
                <a:latin typeface="Arial" charset="0"/>
              </a:rPr>
              <a:t>Federación</a:t>
            </a:r>
            <a:r>
              <a:rPr lang="en-GB" altLang="de-DE" sz="1600" dirty="0">
                <a:latin typeface="Arial" charset="0"/>
              </a:rPr>
              <a:t> </a:t>
            </a:r>
            <a:r>
              <a:rPr lang="en-GB" altLang="de-DE" sz="1600" dirty="0" err="1">
                <a:latin typeface="Arial" charset="0"/>
              </a:rPr>
              <a:t>Rusa</a:t>
            </a:r>
            <a:r>
              <a:rPr lang="en-GB" altLang="de-DE" sz="1600" dirty="0">
                <a:latin typeface="Arial" charset="0"/>
              </a:rPr>
              <a:t> – </a:t>
            </a:r>
            <a:r>
              <a:rPr lang="en-GB" altLang="de-DE" sz="1600" dirty="0" err="1">
                <a:latin typeface="Arial" charset="0"/>
              </a:rPr>
              <a:t>Ministerio</a:t>
            </a:r>
            <a:r>
              <a:rPr lang="en-GB" altLang="de-DE" sz="1600" dirty="0">
                <a:latin typeface="Arial" charset="0"/>
              </a:rPr>
              <a:t> de </a:t>
            </a:r>
            <a:r>
              <a:rPr lang="en-GB" altLang="de-DE" sz="1600" dirty="0" err="1">
                <a:latin typeface="Arial" charset="0"/>
              </a:rPr>
              <a:t>Transporte</a:t>
            </a:r>
            <a:r>
              <a:rPr lang="en-GB" altLang="de-DE" sz="1600" dirty="0">
                <a:latin typeface="Arial" charset="0"/>
              </a:rPr>
              <a:t> </a:t>
            </a:r>
            <a:r>
              <a:rPr lang="en-GB" altLang="de-DE" sz="1600" dirty="0" err="1">
                <a:latin typeface="Arial" charset="0"/>
              </a:rPr>
              <a:t>Ruso</a:t>
            </a:r>
            <a:endParaRPr lang="en-GB" altLang="de-DE" sz="1600" dirty="0">
              <a:latin typeface="Arial" charset="0"/>
            </a:endParaRPr>
          </a:p>
          <a:p>
            <a:pPr marL="1257300" lvl="2" indent="-342900">
              <a:buFontTx/>
              <a:buChar char="•"/>
            </a:pPr>
            <a:r>
              <a:rPr lang="en-GB" altLang="de-DE" sz="1600" dirty="0" err="1">
                <a:latin typeface="Arial" charset="0"/>
              </a:rPr>
              <a:t>Brasil</a:t>
            </a:r>
            <a:r>
              <a:rPr lang="en-GB" altLang="de-DE" sz="1600" dirty="0">
                <a:latin typeface="Arial" charset="0"/>
              </a:rPr>
              <a:t>, </a:t>
            </a:r>
            <a:r>
              <a:rPr lang="en-GB" altLang="de-DE" sz="1600" dirty="0" err="1">
                <a:latin typeface="Arial" charset="0"/>
              </a:rPr>
              <a:t>Perú</a:t>
            </a:r>
            <a:r>
              <a:rPr lang="en-GB" altLang="de-DE" sz="1600" dirty="0">
                <a:latin typeface="Arial" charset="0"/>
              </a:rPr>
              <a:t> y </a:t>
            </a:r>
            <a:r>
              <a:rPr lang="en-GB" altLang="de-DE" sz="1600" dirty="0" smtClean="0">
                <a:latin typeface="Arial" charset="0"/>
              </a:rPr>
              <a:t>Venezuela </a:t>
            </a:r>
            <a:r>
              <a:rPr lang="en-GB" altLang="de-DE" sz="1600" dirty="0">
                <a:latin typeface="Arial" charset="0"/>
              </a:rPr>
              <a:t>– Servicios de </a:t>
            </a:r>
            <a:r>
              <a:rPr lang="en-GB" altLang="de-DE" sz="1600" dirty="0" err="1">
                <a:latin typeface="Arial" charset="0"/>
              </a:rPr>
              <a:t>Hidrografía</a:t>
            </a:r>
            <a:r>
              <a:rPr lang="en-GB" altLang="de-DE" sz="1600" dirty="0">
                <a:latin typeface="Arial" charset="0"/>
              </a:rPr>
              <a:t> y </a:t>
            </a:r>
            <a:r>
              <a:rPr lang="en-GB" altLang="de-DE" sz="1600" dirty="0" err="1">
                <a:latin typeface="Arial" charset="0"/>
              </a:rPr>
              <a:t>Navegación</a:t>
            </a:r>
            <a:endParaRPr lang="en-GB" altLang="de-DE" sz="1600" dirty="0">
              <a:latin typeface="Arial" charset="0"/>
            </a:endParaRPr>
          </a:p>
          <a:p>
            <a:pPr marL="1257300" lvl="2" indent="-342900">
              <a:buFontTx/>
              <a:buChar char="•"/>
            </a:pPr>
            <a:r>
              <a:rPr lang="en-GB" altLang="de-DE" sz="1600" dirty="0">
                <a:latin typeface="Arial" charset="0"/>
              </a:rPr>
              <a:t>Asia –  Transport Research Institute of the Ministry of Transport of PRC and KHOA </a:t>
            </a:r>
            <a:r>
              <a:rPr lang="en-GB" altLang="de-DE" sz="1600" dirty="0" smtClean="0">
                <a:latin typeface="Arial" charset="0"/>
              </a:rPr>
              <a:t>de la </a:t>
            </a:r>
            <a:r>
              <a:rPr lang="en-GB" altLang="de-DE" sz="1600" dirty="0" err="1" smtClean="0">
                <a:latin typeface="Arial" charset="0"/>
              </a:rPr>
              <a:t>Republica</a:t>
            </a:r>
            <a:r>
              <a:rPr lang="en-GB" altLang="de-DE" sz="1600" dirty="0" smtClean="0">
                <a:latin typeface="Arial" charset="0"/>
              </a:rPr>
              <a:t> de </a:t>
            </a:r>
            <a:r>
              <a:rPr lang="en-GB" altLang="de-DE" sz="1600" dirty="0">
                <a:latin typeface="Arial" charset="0"/>
              </a:rPr>
              <a:t>Korea</a:t>
            </a:r>
          </a:p>
          <a:p>
            <a:pPr marL="1257300" lvl="2" indent="-342900">
              <a:buFontTx/>
              <a:buChar char="•"/>
            </a:pPr>
            <a:r>
              <a:rPr lang="en-GB" altLang="de-DE" sz="1600" dirty="0" err="1">
                <a:latin typeface="Arial" charset="0"/>
              </a:rPr>
              <a:t>Organización</a:t>
            </a:r>
            <a:r>
              <a:rPr lang="en-GB" altLang="de-DE" sz="1600" dirty="0">
                <a:latin typeface="Arial" charset="0"/>
              </a:rPr>
              <a:t> </a:t>
            </a:r>
            <a:r>
              <a:rPr lang="en-GB" altLang="de-DE" sz="1600" dirty="0" err="1">
                <a:latin typeface="Arial" charset="0"/>
              </a:rPr>
              <a:t>Hidrográfica</a:t>
            </a:r>
            <a:r>
              <a:rPr lang="en-GB" altLang="de-DE" sz="1600" dirty="0">
                <a:latin typeface="Arial" charset="0"/>
              </a:rPr>
              <a:t> </a:t>
            </a:r>
            <a:r>
              <a:rPr lang="en-GB" altLang="de-DE" sz="1600" dirty="0" err="1">
                <a:latin typeface="Arial" charset="0"/>
              </a:rPr>
              <a:t>Internacional</a:t>
            </a:r>
            <a:r>
              <a:rPr lang="en-GB" altLang="de-DE" sz="1600" dirty="0">
                <a:latin typeface="Arial" charset="0"/>
              </a:rPr>
              <a:t>  (OHI)</a:t>
            </a:r>
          </a:p>
          <a:p>
            <a:pPr marL="609600" indent="-609600">
              <a:buFontTx/>
              <a:buBlip>
                <a:blip r:embed="rId3"/>
              </a:buBlip>
            </a:pPr>
            <a:r>
              <a:rPr lang="en-GB" altLang="de-DE" sz="1600" dirty="0" err="1" smtClean="0">
                <a:latin typeface="Arial" charset="0"/>
              </a:rPr>
              <a:t>Por</a:t>
            </a:r>
            <a:r>
              <a:rPr lang="en-GB" altLang="de-DE" sz="1600" dirty="0" smtClean="0">
                <a:latin typeface="Arial" charset="0"/>
              </a:rPr>
              <a:t>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existencia</a:t>
            </a:r>
            <a:r>
              <a:rPr lang="en-GB" altLang="de-DE" sz="1600" dirty="0" smtClean="0">
                <a:latin typeface="Arial" charset="0"/>
              </a:rPr>
              <a:t>, hay </a:t>
            </a:r>
            <a:r>
              <a:rPr lang="en-GB" altLang="de-DE" sz="1600" dirty="0" err="1">
                <a:latin typeface="Arial" charset="0"/>
              </a:rPr>
              <a:t>varios</a:t>
            </a:r>
            <a:r>
              <a:rPr lang="en-GB" altLang="de-DE" sz="1600" dirty="0">
                <a:latin typeface="Arial" charset="0"/>
              </a:rPr>
              <a:t> </a:t>
            </a:r>
            <a:r>
              <a:rPr lang="en-GB" altLang="de-DE" sz="1600" dirty="0" err="1" smtClean="0">
                <a:latin typeface="Arial" charset="0"/>
              </a:rPr>
              <a:t>paises</a:t>
            </a:r>
            <a:r>
              <a:rPr lang="en-GB" altLang="de-DE" sz="1600" dirty="0" smtClean="0">
                <a:latin typeface="Arial" charset="0"/>
              </a:rPr>
              <a:t> con </a:t>
            </a:r>
            <a:r>
              <a:rPr lang="en-GB" altLang="de-DE" sz="1600" dirty="0" err="1">
                <a:latin typeface="Arial" charset="0"/>
              </a:rPr>
              <a:t>navegación</a:t>
            </a:r>
            <a:r>
              <a:rPr lang="en-GB" altLang="de-DE" sz="1600" dirty="0">
                <a:latin typeface="Arial" charset="0"/>
              </a:rPr>
              <a:t> </a:t>
            </a:r>
            <a:r>
              <a:rPr lang="en-GB" altLang="de-DE" sz="1600" dirty="0" smtClean="0">
                <a:latin typeface="Arial" charset="0"/>
              </a:rPr>
              <a:t>en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smtClean="0">
                <a:latin typeface="Arial" charset="0"/>
              </a:rPr>
              <a:t>que</a:t>
            </a:r>
            <a:r>
              <a:rPr lang="en-GB" altLang="de-DE" sz="1600" dirty="0" smtClean="0">
                <a:latin typeface="Arial" charset="0"/>
              </a:rPr>
              <a:t> no </a:t>
            </a:r>
            <a:r>
              <a:rPr lang="en-GB" altLang="de-DE" sz="1600" dirty="0">
                <a:latin typeface="Arial" charset="0"/>
              </a:rPr>
              <a:t>son </a:t>
            </a:r>
            <a:r>
              <a:rPr lang="en-GB" altLang="de-DE" sz="1600" dirty="0" err="1">
                <a:latin typeface="Arial" charset="0"/>
              </a:rPr>
              <a:t>miembros</a:t>
            </a:r>
            <a:r>
              <a:rPr lang="en-GB" altLang="de-DE" sz="1600" dirty="0">
                <a:latin typeface="Arial" charset="0"/>
              </a:rPr>
              <a:t> </a:t>
            </a:r>
            <a:r>
              <a:rPr lang="en-GB" altLang="de-DE" sz="1600" dirty="0" smtClean="0">
                <a:latin typeface="Arial" charset="0"/>
              </a:rPr>
              <a:t>de </a:t>
            </a:r>
            <a:r>
              <a:rPr lang="en-GB" altLang="de-DE" sz="1600" dirty="0">
                <a:latin typeface="Arial" charset="0"/>
              </a:rPr>
              <a:t>la OHI, el </a:t>
            </a:r>
            <a:r>
              <a:rPr lang="en-GB" altLang="de-DE" sz="1600" dirty="0" smtClean="0">
                <a:latin typeface="Arial" charset="0"/>
              </a:rPr>
              <a:t>IEHG </a:t>
            </a:r>
            <a:r>
              <a:rPr lang="en-GB" altLang="de-DE" sz="1600" dirty="0">
                <a:latin typeface="Arial" charset="0"/>
              </a:rPr>
              <a:t>no </a:t>
            </a:r>
            <a:r>
              <a:rPr lang="en-GB" altLang="de-DE" sz="1600" dirty="0" err="1" smtClean="0">
                <a:latin typeface="Arial" charset="0"/>
              </a:rPr>
              <a:t>intenta</a:t>
            </a:r>
            <a:r>
              <a:rPr lang="en-GB" altLang="de-DE" sz="1600" dirty="0" smtClean="0">
                <a:latin typeface="Arial" charset="0"/>
              </a:rPr>
              <a:t> </a:t>
            </a:r>
            <a:r>
              <a:rPr lang="en-GB" altLang="de-DE" sz="1600" dirty="0" err="1" smtClean="0">
                <a:latin typeface="Arial" charset="0"/>
              </a:rPr>
              <a:t>convertirse</a:t>
            </a:r>
            <a:r>
              <a:rPr lang="en-GB" altLang="de-DE" sz="1600" dirty="0" smtClean="0">
                <a:latin typeface="Arial" charset="0"/>
              </a:rPr>
              <a:t> en </a:t>
            </a:r>
            <a:r>
              <a:rPr lang="en-GB" altLang="de-DE" sz="1600" dirty="0">
                <a:latin typeface="Arial" charset="0"/>
              </a:rPr>
              <a:t>un </a:t>
            </a:r>
            <a:r>
              <a:rPr lang="en-GB" altLang="de-DE" sz="1600" dirty="0" err="1">
                <a:latin typeface="Arial" charset="0"/>
              </a:rPr>
              <a:t>miembro</a:t>
            </a:r>
            <a:r>
              <a:rPr lang="en-GB" altLang="de-DE" sz="1600" dirty="0">
                <a:latin typeface="Arial" charset="0"/>
              </a:rPr>
              <a:t> de la OHI</a:t>
            </a:r>
          </a:p>
          <a:p>
            <a:pPr marL="609600" indent="-609600">
              <a:buFontTx/>
              <a:buBlip>
                <a:blip r:embed="rId3"/>
              </a:buBlip>
            </a:pPr>
            <a:r>
              <a:rPr lang="en-GB" altLang="de-DE" sz="1600" dirty="0">
                <a:latin typeface="Arial" charset="0"/>
              </a:rPr>
              <a:t>En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lugar</a:t>
            </a:r>
            <a:r>
              <a:rPr lang="en-GB" altLang="de-DE" sz="1600" dirty="0" smtClean="0">
                <a:latin typeface="Arial" charset="0"/>
              </a:rPr>
              <a:t>, </a:t>
            </a:r>
            <a:r>
              <a:rPr lang="en-GB" altLang="de-DE" sz="1600" dirty="0">
                <a:latin typeface="Arial" charset="0"/>
              </a:rPr>
              <a:t>el </a:t>
            </a:r>
            <a:r>
              <a:rPr lang="en-GB" altLang="de-DE" sz="1600" dirty="0" smtClean="0">
                <a:latin typeface="Arial" charset="0"/>
              </a:rPr>
              <a:t>IEHG, </a:t>
            </a:r>
            <a:r>
              <a:rPr lang="en-GB" altLang="de-DE" sz="1600" dirty="0" err="1">
                <a:latin typeface="Arial" charset="0"/>
              </a:rPr>
              <a:t>recomienda</a:t>
            </a:r>
            <a:r>
              <a:rPr lang="en-GB" altLang="de-DE" sz="1600" dirty="0">
                <a:latin typeface="Arial" charset="0"/>
              </a:rPr>
              <a:t> </a:t>
            </a:r>
            <a:r>
              <a:rPr lang="en-GB" altLang="de-DE" sz="1600" dirty="0" smtClean="0">
                <a:latin typeface="Arial" charset="0"/>
              </a:rPr>
              <a:t>y </a:t>
            </a:r>
            <a:r>
              <a:rPr lang="en-GB" altLang="de-DE" sz="1600" dirty="0" err="1">
                <a:latin typeface="Arial" charset="0"/>
              </a:rPr>
              <a:t>proporciona</a:t>
            </a:r>
            <a:r>
              <a:rPr lang="en-GB" altLang="de-DE" sz="1600" dirty="0">
                <a:latin typeface="Arial" charset="0"/>
              </a:rPr>
              <a:t> </a:t>
            </a:r>
            <a:r>
              <a:rPr lang="en-GB" altLang="de-DE" sz="1600" dirty="0" err="1" smtClean="0">
                <a:latin typeface="Arial" charset="0"/>
              </a:rPr>
              <a:t>temas</a:t>
            </a:r>
            <a:r>
              <a:rPr lang="en-GB" altLang="de-DE" sz="1600" dirty="0" smtClean="0">
                <a:latin typeface="Arial" charset="0"/>
              </a:rPr>
              <a:t> </a:t>
            </a:r>
            <a:r>
              <a:rPr lang="en-GB" altLang="de-DE" sz="1600" dirty="0" err="1">
                <a:latin typeface="Arial" charset="0"/>
              </a:rPr>
              <a:t>relacionados</a:t>
            </a:r>
            <a:r>
              <a:rPr lang="en-GB" altLang="de-DE" sz="1600" dirty="0">
                <a:latin typeface="Arial" charset="0"/>
              </a:rPr>
              <a:t> con </a:t>
            </a:r>
            <a:r>
              <a:rPr lang="en-GB" altLang="de-DE" sz="1600" dirty="0" err="1">
                <a:latin typeface="Arial" charset="0"/>
              </a:rPr>
              <a:t>las</a:t>
            </a:r>
            <a:r>
              <a:rPr lang="en-GB" altLang="de-DE" sz="1600" dirty="0">
                <a:latin typeface="Arial" charset="0"/>
              </a:rPr>
              <a:t> ENCs </a:t>
            </a:r>
            <a:r>
              <a:rPr lang="en-GB" altLang="de-DE" sz="1600" dirty="0" smtClean="0">
                <a:latin typeface="Arial" charset="0"/>
              </a:rPr>
              <a:t>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 la </a:t>
            </a:r>
            <a:r>
              <a:rPr lang="en-GB" altLang="de-DE" sz="1600" dirty="0" smtClean="0">
                <a:latin typeface="Arial" charset="0"/>
              </a:rPr>
              <a:t>OHI y </a:t>
            </a:r>
            <a:r>
              <a:rPr lang="en-GB" altLang="de-DE" sz="1600" dirty="0" err="1" smtClean="0">
                <a:latin typeface="Arial" charset="0"/>
              </a:rPr>
              <a:t>es</a:t>
            </a:r>
            <a:r>
              <a:rPr lang="en-GB" altLang="de-DE" sz="1600" dirty="0" smtClean="0">
                <a:latin typeface="Arial" charset="0"/>
              </a:rPr>
              <a:t> </a:t>
            </a:r>
            <a:r>
              <a:rPr lang="en-GB" altLang="de-DE" sz="1600" dirty="0" err="1">
                <a:latin typeface="Arial" charset="0"/>
              </a:rPr>
              <a:t>reconocido</a:t>
            </a:r>
            <a:r>
              <a:rPr lang="en-GB" altLang="de-DE" sz="1600" dirty="0">
                <a:latin typeface="Arial" charset="0"/>
              </a:rPr>
              <a:t> </a:t>
            </a:r>
            <a:r>
              <a:rPr lang="en-GB" altLang="de-DE" sz="1600" dirty="0" err="1" smtClean="0">
                <a:latin typeface="Arial" charset="0"/>
              </a:rPr>
              <a:t>como</a:t>
            </a:r>
            <a:r>
              <a:rPr lang="en-GB" altLang="de-DE" sz="1600" dirty="0" smtClean="0">
                <a:latin typeface="Arial" charset="0"/>
              </a:rPr>
              <a:t> un NGIO</a:t>
            </a:r>
            <a:r>
              <a:rPr lang="en-GB" altLang="de-DE" sz="1600" dirty="0">
                <a:latin typeface="Arial" charset="0"/>
              </a:rPr>
              <a:t>.</a:t>
            </a:r>
            <a:endParaRPr lang="en-US" altLang="de-DE" sz="16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dirty="0" err="1">
                <a:solidFill>
                  <a:schemeClr val="bg1"/>
                </a:solidFill>
                <a:latin typeface="Arial" charset="0"/>
              </a:rPr>
              <a:t>Reconocimiento</a:t>
            </a:r>
            <a:r>
              <a:rPr lang="en-US" altLang="de-DE" dirty="0">
                <a:solidFill>
                  <a:schemeClr val="bg1"/>
                </a:solidFill>
                <a:latin typeface="Arial" charset="0"/>
              </a:rPr>
              <a:t> - IEHG  </a:t>
            </a:r>
            <a:r>
              <a:rPr lang="en-US" altLang="de-DE" sz="2000" dirty="0">
                <a:solidFill>
                  <a:schemeClr val="bg1"/>
                </a:solidFill>
                <a:latin typeface="Arial" charset="0"/>
              </a:rPr>
              <a:t>(</a:t>
            </a:r>
            <a:r>
              <a:rPr lang="en-US" altLang="de-DE" sz="2000" dirty="0" err="1">
                <a:solidFill>
                  <a:schemeClr val="bg1"/>
                </a:solidFill>
                <a:latin typeface="Arial" charset="0"/>
              </a:rPr>
              <a:t>continuación</a:t>
            </a:r>
            <a:r>
              <a:rPr lang="en-US" altLang="de-DE" sz="2000" dirty="0">
                <a:solidFill>
                  <a:schemeClr val="bg1"/>
                </a:solidFill>
                <a:latin typeface="Arial" charset="0"/>
              </a:rPr>
              <a:t>)</a:t>
            </a:r>
            <a:endParaRPr lang="en-US" altLang="de-DE" sz="3200" dirty="0">
              <a:solidFill>
                <a:schemeClr val="bg1"/>
              </a:solidFill>
              <a:latin typeface="Arial" charset="0"/>
            </a:endParaRPr>
          </a:p>
        </p:txBody>
      </p:sp>
      <p:sp>
        <p:nvSpPr>
          <p:cNvPr id="23555"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GB" altLang="de-DE" sz="2000" dirty="0">
                <a:latin typeface="Arial" charset="0"/>
              </a:rPr>
              <a:t>En el </a:t>
            </a:r>
            <a:r>
              <a:rPr lang="en-GB" altLang="de-DE" sz="2000" dirty="0" err="1" smtClean="0">
                <a:latin typeface="Arial" charset="0"/>
              </a:rPr>
              <a:t>año</a:t>
            </a:r>
            <a:r>
              <a:rPr lang="en-GB" altLang="de-DE" sz="2000" dirty="0" smtClean="0">
                <a:latin typeface="Arial" charset="0"/>
              </a:rPr>
              <a:t> </a:t>
            </a:r>
            <a:r>
              <a:rPr lang="en-GB" altLang="de-DE" sz="2000" dirty="0">
                <a:latin typeface="Arial" charset="0"/>
              </a:rPr>
              <a:t>2009, el IEHG ha </a:t>
            </a:r>
            <a:r>
              <a:rPr lang="en-GB" altLang="de-DE" sz="2000" dirty="0" err="1">
                <a:latin typeface="Arial" charset="0"/>
              </a:rPr>
              <a:t>sido</a:t>
            </a:r>
            <a:r>
              <a:rPr lang="en-GB" altLang="de-DE" sz="2000" dirty="0">
                <a:latin typeface="Arial" charset="0"/>
              </a:rPr>
              <a:t> </a:t>
            </a:r>
            <a:r>
              <a:rPr lang="en-GB" altLang="de-DE" sz="2000" dirty="0" err="1">
                <a:latin typeface="Arial" charset="0"/>
              </a:rPr>
              <a:t>reconocido</a:t>
            </a:r>
            <a:r>
              <a:rPr lang="en-GB" altLang="de-DE" sz="2000" dirty="0">
                <a:latin typeface="Arial" charset="0"/>
              </a:rPr>
              <a:t> </a:t>
            </a:r>
            <a:r>
              <a:rPr lang="en-GB" altLang="de-DE" sz="2000" dirty="0" err="1">
                <a:latin typeface="Arial" charset="0"/>
              </a:rPr>
              <a:t>por</a:t>
            </a:r>
            <a:r>
              <a:rPr lang="en-GB" altLang="de-DE" sz="2000" dirty="0">
                <a:latin typeface="Arial" charset="0"/>
              </a:rPr>
              <a:t> la OHI </a:t>
            </a:r>
            <a:r>
              <a:rPr lang="en-GB" altLang="de-DE" sz="2000" dirty="0" err="1" smtClean="0">
                <a:latin typeface="Arial" charset="0"/>
              </a:rPr>
              <a:t>como</a:t>
            </a:r>
            <a:r>
              <a:rPr lang="en-GB" altLang="de-DE" sz="2000" dirty="0" smtClean="0">
                <a:latin typeface="Arial" charset="0"/>
              </a:rPr>
              <a:t> </a:t>
            </a:r>
            <a:r>
              <a:rPr lang="en-GB" altLang="de-DE" sz="2000" dirty="0" err="1" smtClean="0">
                <a:latin typeface="Arial" charset="0"/>
              </a:rPr>
              <a:t>una</a:t>
            </a:r>
            <a:r>
              <a:rPr lang="en-GB" altLang="de-DE" sz="2000" dirty="0" smtClean="0">
                <a:latin typeface="Arial" charset="0"/>
              </a:rPr>
              <a:t> </a:t>
            </a:r>
            <a:r>
              <a:rPr lang="en-GB" altLang="de-DE" sz="2000" dirty="0" err="1">
                <a:latin typeface="Arial" charset="0"/>
              </a:rPr>
              <a:t>Organización</a:t>
            </a:r>
            <a:r>
              <a:rPr lang="en-GB" altLang="de-DE" sz="2000" dirty="0">
                <a:latin typeface="Arial" charset="0"/>
              </a:rPr>
              <a:t> </a:t>
            </a:r>
            <a:r>
              <a:rPr lang="en-GB" altLang="de-DE" sz="2000" dirty="0" err="1" smtClean="0">
                <a:latin typeface="Arial" charset="0"/>
              </a:rPr>
              <a:t>Internacional</a:t>
            </a:r>
            <a:r>
              <a:rPr lang="en-GB" altLang="de-DE" sz="2000" dirty="0" smtClean="0">
                <a:latin typeface="Arial" charset="0"/>
              </a:rPr>
              <a:t> no </a:t>
            </a:r>
            <a:r>
              <a:rPr lang="en-GB" altLang="de-DE" sz="2000" dirty="0" err="1">
                <a:latin typeface="Arial" charset="0"/>
              </a:rPr>
              <a:t>Gubernamental</a:t>
            </a:r>
            <a:r>
              <a:rPr lang="en-GB" altLang="de-DE" sz="2000" dirty="0">
                <a:latin typeface="Arial" charset="0"/>
              </a:rPr>
              <a:t> (NGIO)  con </a:t>
            </a:r>
            <a:r>
              <a:rPr lang="en-GB" altLang="de-DE" sz="2000" dirty="0" smtClean="0">
                <a:latin typeface="Arial" charset="0"/>
              </a:rPr>
              <a:t>el </a:t>
            </a:r>
            <a:r>
              <a:rPr lang="en-GB" altLang="de-DE" sz="2000" dirty="0" err="1" smtClean="0">
                <a:latin typeface="Arial" charset="0"/>
              </a:rPr>
              <a:t>propósito</a:t>
            </a:r>
            <a:r>
              <a:rPr lang="en-GB" altLang="de-DE" sz="2000" dirty="0" smtClean="0">
                <a:latin typeface="Arial" charset="0"/>
              </a:rPr>
              <a:t> de observador</a:t>
            </a:r>
            <a:endParaRPr lang="en-GB" altLang="de-DE" sz="2000" dirty="0">
              <a:latin typeface="Arial" charset="0"/>
            </a:endParaRPr>
          </a:p>
          <a:p>
            <a:pPr marL="609600" indent="-609600" algn="just">
              <a:lnSpc>
                <a:spcPct val="115000"/>
              </a:lnSpc>
              <a:spcBef>
                <a:spcPct val="50000"/>
              </a:spcBef>
              <a:buFontTx/>
              <a:buBlip>
                <a:blip r:embed="rId3"/>
              </a:buBlip>
            </a:pPr>
            <a:r>
              <a:rPr lang="en-US" altLang="de-DE" sz="2000" dirty="0">
                <a:latin typeface="Arial" charset="0"/>
              </a:rPr>
              <a:t>Los </a:t>
            </a:r>
            <a:r>
              <a:rPr lang="en-US" altLang="de-DE" sz="2000" dirty="0" err="1">
                <a:latin typeface="Arial" charset="0"/>
              </a:rPr>
              <a:t>miembros</a:t>
            </a:r>
            <a:r>
              <a:rPr lang="en-US" altLang="de-DE" sz="2000" dirty="0">
                <a:latin typeface="Arial" charset="0"/>
              </a:rPr>
              <a:t> </a:t>
            </a:r>
            <a:r>
              <a:rPr lang="en-US" altLang="de-DE" sz="2000" dirty="0" err="1">
                <a:latin typeface="Arial" charset="0"/>
              </a:rPr>
              <a:t>actuales</a:t>
            </a:r>
            <a:r>
              <a:rPr lang="en-US" altLang="de-DE" sz="2000" dirty="0">
                <a:latin typeface="Arial" charset="0"/>
              </a:rPr>
              <a:t> </a:t>
            </a:r>
            <a:r>
              <a:rPr lang="en-US" altLang="de-DE" sz="2000" dirty="0" smtClean="0">
                <a:latin typeface="Arial" charset="0"/>
              </a:rPr>
              <a:t>del IEHG </a:t>
            </a:r>
            <a:r>
              <a:rPr lang="en-US" altLang="de-DE" sz="2000" dirty="0">
                <a:latin typeface="Arial" charset="0"/>
              </a:rPr>
              <a:t>son </a:t>
            </a:r>
            <a:r>
              <a:rPr lang="en-US" altLang="de-DE" sz="2000" dirty="0" err="1">
                <a:latin typeface="Arial" charset="0"/>
              </a:rPr>
              <a:t>todos</a:t>
            </a:r>
            <a:r>
              <a:rPr lang="en-US" altLang="de-DE" sz="2000" dirty="0">
                <a:latin typeface="Arial" charset="0"/>
              </a:rPr>
              <a:t> </a:t>
            </a:r>
            <a:r>
              <a:rPr lang="en-US" altLang="de-DE" sz="2000" dirty="0" err="1" smtClean="0">
                <a:latin typeface="Arial" charset="0"/>
              </a:rPr>
              <a:t>procedentes</a:t>
            </a:r>
            <a:r>
              <a:rPr lang="en-US" altLang="de-DE" sz="2000" dirty="0" smtClean="0">
                <a:latin typeface="Arial" charset="0"/>
              </a:rPr>
              <a:t> de </a:t>
            </a:r>
            <a:r>
              <a:rPr lang="en-US" altLang="de-DE" sz="2000" dirty="0" err="1">
                <a:latin typeface="Arial" charset="0"/>
              </a:rPr>
              <a:t>paises</a:t>
            </a:r>
            <a:r>
              <a:rPr lang="en-US" altLang="de-DE" sz="2000" dirty="0">
                <a:latin typeface="Arial" charset="0"/>
              </a:rPr>
              <a:t> </a:t>
            </a:r>
            <a:r>
              <a:rPr lang="en-US" altLang="de-DE" sz="2000" dirty="0" err="1">
                <a:latin typeface="Arial" charset="0"/>
              </a:rPr>
              <a:t>europeos</a:t>
            </a:r>
            <a:r>
              <a:rPr lang="en-US" altLang="de-DE" sz="2000" dirty="0">
                <a:latin typeface="Arial" charset="0"/>
              </a:rPr>
              <a:t> </a:t>
            </a:r>
            <a:r>
              <a:rPr lang="en-US" altLang="de-DE" sz="2000" dirty="0" err="1" smtClean="0">
                <a:latin typeface="Arial" charset="0"/>
              </a:rPr>
              <a:t>conectados</a:t>
            </a:r>
            <a:r>
              <a:rPr lang="en-US" altLang="de-DE" sz="2000" dirty="0" smtClean="0">
                <a:latin typeface="Arial" charset="0"/>
              </a:rPr>
              <a:t> </a:t>
            </a:r>
            <a:r>
              <a:rPr lang="en-US" altLang="de-DE" sz="2000" dirty="0" err="1">
                <a:latin typeface="Arial" charset="0"/>
              </a:rPr>
              <a:t>por</a:t>
            </a:r>
            <a:r>
              <a:rPr lang="en-US" altLang="de-DE" sz="2000" dirty="0">
                <a:latin typeface="Arial" charset="0"/>
              </a:rPr>
              <a:t> </a:t>
            </a:r>
            <a:r>
              <a:rPr lang="en-US" altLang="de-DE" sz="2000" dirty="0" err="1">
                <a:latin typeface="Arial" charset="0"/>
              </a:rPr>
              <a:t>vías</a:t>
            </a:r>
            <a:r>
              <a:rPr lang="en-US" altLang="de-DE" sz="2000" dirty="0">
                <a:latin typeface="Arial" charset="0"/>
              </a:rPr>
              <a:t> </a:t>
            </a:r>
            <a:r>
              <a:rPr lang="en-US" altLang="de-DE" sz="2000" dirty="0" err="1">
                <a:latin typeface="Arial" charset="0"/>
              </a:rPr>
              <a:t>interiores</a:t>
            </a:r>
            <a:r>
              <a:rPr lang="en-US" altLang="de-DE" sz="2000" dirty="0">
                <a:latin typeface="Arial" charset="0"/>
              </a:rPr>
              <a:t> (17),  </a:t>
            </a:r>
            <a:r>
              <a:rPr lang="en-US" altLang="de-DE" sz="2000" dirty="0" err="1">
                <a:latin typeface="Arial" charset="0"/>
              </a:rPr>
              <a:t>Federación</a:t>
            </a:r>
            <a:r>
              <a:rPr lang="en-US" altLang="de-DE" sz="2000" dirty="0">
                <a:latin typeface="Arial" charset="0"/>
              </a:rPr>
              <a:t> </a:t>
            </a:r>
            <a:r>
              <a:rPr lang="en-US" altLang="de-DE" sz="2000" dirty="0" err="1">
                <a:latin typeface="Arial" charset="0"/>
              </a:rPr>
              <a:t>Rusa</a:t>
            </a:r>
            <a:r>
              <a:rPr lang="en-US" altLang="de-DE" sz="2000" dirty="0">
                <a:latin typeface="Arial" charset="0"/>
              </a:rPr>
              <a:t>, </a:t>
            </a:r>
            <a:r>
              <a:rPr lang="en-US" altLang="de-DE" sz="2000" dirty="0" err="1">
                <a:latin typeface="Arial" charset="0"/>
              </a:rPr>
              <a:t>Estados</a:t>
            </a:r>
            <a:r>
              <a:rPr lang="en-US" altLang="de-DE" sz="2000" dirty="0">
                <a:latin typeface="Arial" charset="0"/>
              </a:rPr>
              <a:t> </a:t>
            </a:r>
            <a:r>
              <a:rPr lang="en-US" altLang="de-DE" sz="2000" dirty="0" err="1">
                <a:latin typeface="Arial" charset="0"/>
              </a:rPr>
              <a:t>Unidos</a:t>
            </a:r>
            <a:r>
              <a:rPr lang="en-US" altLang="de-DE" sz="2000" dirty="0">
                <a:latin typeface="Arial" charset="0"/>
              </a:rPr>
              <a:t>, </a:t>
            </a:r>
            <a:r>
              <a:rPr lang="en-US" altLang="de-DE" sz="2000" dirty="0" err="1">
                <a:latin typeface="Arial" charset="0"/>
              </a:rPr>
              <a:t>Brasil</a:t>
            </a:r>
            <a:r>
              <a:rPr lang="en-US" altLang="de-DE" sz="2000" dirty="0">
                <a:latin typeface="Arial" charset="0"/>
              </a:rPr>
              <a:t>, China, </a:t>
            </a:r>
            <a:r>
              <a:rPr lang="en-US" altLang="de-DE" sz="2000" dirty="0" err="1">
                <a:latin typeface="Arial" charset="0"/>
              </a:rPr>
              <a:t>Republica</a:t>
            </a:r>
            <a:r>
              <a:rPr lang="en-US" altLang="de-DE" sz="2000" dirty="0">
                <a:latin typeface="Arial" charset="0"/>
              </a:rPr>
              <a:t> de </a:t>
            </a:r>
            <a:r>
              <a:rPr lang="en-US" altLang="de-DE" sz="2000" dirty="0" err="1">
                <a:latin typeface="Arial" charset="0"/>
              </a:rPr>
              <a:t>Corea</a:t>
            </a:r>
            <a:r>
              <a:rPr lang="en-US" altLang="de-DE" sz="2000" dirty="0">
                <a:latin typeface="Arial" charset="0"/>
              </a:rPr>
              <a:t>, </a:t>
            </a:r>
            <a:r>
              <a:rPr lang="en-US" altLang="de-DE" sz="2000" dirty="0" err="1">
                <a:latin typeface="Arial" charset="0"/>
              </a:rPr>
              <a:t>Perú</a:t>
            </a:r>
            <a:r>
              <a:rPr lang="en-US" altLang="de-DE" sz="2000" dirty="0">
                <a:latin typeface="Arial" charset="0"/>
              </a:rPr>
              <a:t> y Venezuela</a:t>
            </a:r>
          </a:p>
        </p:txBody>
      </p:sp>
    </p:spTree>
  </p:cSld>
  <p:clrMapOvr>
    <a:masterClrMapping/>
  </p:clrMapOvr>
  <p:transition spd="med">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000" dirty="0">
                <a:solidFill>
                  <a:schemeClr val="bg1"/>
                </a:solidFill>
                <a:latin typeface="Arial" charset="0"/>
              </a:rPr>
              <a:t>Estado </a:t>
            </a:r>
            <a:r>
              <a:rPr lang="en-US" altLang="de-DE" sz="2000" dirty="0" err="1">
                <a:solidFill>
                  <a:schemeClr val="bg1"/>
                </a:solidFill>
                <a:latin typeface="Arial" charset="0"/>
              </a:rPr>
              <a:t>regulador</a:t>
            </a:r>
            <a:r>
              <a:rPr lang="en-US" altLang="de-DE" sz="2000" dirty="0">
                <a:solidFill>
                  <a:schemeClr val="bg1"/>
                </a:solidFill>
                <a:latin typeface="Arial" charset="0"/>
              </a:rPr>
              <a:t>  de </a:t>
            </a:r>
            <a:r>
              <a:rPr lang="en-US" altLang="de-DE" sz="2000" dirty="0" err="1">
                <a:solidFill>
                  <a:schemeClr val="bg1"/>
                </a:solidFill>
                <a:latin typeface="Arial" charset="0"/>
              </a:rPr>
              <a:t>las</a:t>
            </a:r>
            <a:r>
              <a:rPr lang="en-US" altLang="de-DE" sz="2000" dirty="0">
                <a:solidFill>
                  <a:schemeClr val="bg1"/>
                </a:solidFill>
                <a:latin typeface="Arial" charset="0"/>
              </a:rPr>
              <a:t> ENCs  de </a:t>
            </a:r>
            <a:r>
              <a:rPr lang="en-US" altLang="de-DE" sz="2000" dirty="0" err="1">
                <a:solidFill>
                  <a:schemeClr val="bg1"/>
                </a:solidFill>
                <a:latin typeface="Arial" charset="0"/>
              </a:rPr>
              <a:t>aguas</a:t>
            </a:r>
            <a:r>
              <a:rPr lang="en-US" altLang="de-DE" sz="2000" dirty="0">
                <a:solidFill>
                  <a:schemeClr val="bg1"/>
                </a:solidFill>
                <a:latin typeface="Arial" charset="0"/>
              </a:rPr>
              <a:t> </a:t>
            </a:r>
            <a:r>
              <a:rPr lang="en-US" altLang="de-DE" sz="2000" dirty="0" err="1">
                <a:solidFill>
                  <a:schemeClr val="bg1"/>
                </a:solidFill>
                <a:latin typeface="Arial" charset="0"/>
              </a:rPr>
              <a:t>interiores</a:t>
            </a:r>
            <a:r>
              <a:rPr lang="en-US" altLang="de-DE" sz="2000" dirty="0">
                <a:solidFill>
                  <a:schemeClr val="bg1"/>
                </a:solidFill>
                <a:latin typeface="Arial" charset="0"/>
              </a:rPr>
              <a:t>  en </a:t>
            </a:r>
            <a:r>
              <a:rPr lang="en-US" altLang="de-DE" sz="2000" dirty="0" err="1">
                <a:solidFill>
                  <a:schemeClr val="bg1"/>
                </a:solidFill>
                <a:latin typeface="Arial" charset="0"/>
              </a:rPr>
              <a:t>Europa</a:t>
            </a:r>
            <a:endParaRPr lang="en-US" altLang="de-DE" sz="2000" dirty="0">
              <a:solidFill>
                <a:schemeClr val="bg1"/>
              </a:solidFill>
              <a:latin typeface="Arial" charset="0"/>
            </a:endParaRPr>
          </a:p>
        </p:txBody>
      </p:sp>
      <p:sp>
        <p:nvSpPr>
          <p:cNvPr id="24579" name="Rectangle 3"/>
          <p:cNvSpPr>
            <a:spLocks noChangeArrowheads="1"/>
          </p:cNvSpPr>
          <p:nvPr/>
        </p:nvSpPr>
        <p:spPr bwMode="auto">
          <a:xfrm>
            <a:off x="685800" y="1773238"/>
            <a:ext cx="7772400" cy="4017962"/>
          </a:xfrm>
          <a:prstGeom prst="rect">
            <a:avLst/>
          </a:prstGeom>
          <a:noFill/>
          <a:ln w="9525">
            <a:noFill/>
            <a:miter lim="800000"/>
            <a:headEnd/>
            <a:tailEnd/>
          </a:ln>
        </p:spPr>
        <p:txBody>
          <a:bodyPr/>
          <a:lstStyle/>
          <a:p>
            <a:pPr marL="609600" indent="-609600">
              <a:spcBef>
                <a:spcPct val="20000"/>
              </a:spcBef>
              <a:buFontTx/>
              <a:buBlip>
                <a:blip r:embed="rId3"/>
              </a:buBlip>
            </a:pPr>
            <a:r>
              <a:rPr lang="en-US" altLang="de-DE" sz="1600" dirty="0">
                <a:latin typeface="Arial" charset="0"/>
              </a:rPr>
              <a:t>El </a:t>
            </a:r>
            <a:r>
              <a:rPr lang="en-US" altLang="de-DE" sz="1600" dirty="0" err="1">
                <a:latin typeface="Arial" charset="0"/>
              </a:rPr>
              <a:t>estandar</a:t>
            </a:r>
            <a:r>
              <a:rPr lang="en-US" altLang="de-DE" sz="1600" dirty="0">
                <a:latin typeface="Arial" charset="0"/>
              </a:rPr>
              <a:t> </a:t>
            </a:r>
            <a:r>
              <a:rPr lang="en-US" altLang="de-DE" sz="1600" dirty="0" err="1">
                <a:latin typeface="Arial" charset="0"/>
              </a:rPr>
              <a:t>europeo</a:t>
            </a:r>
            <a:r>
              <a:rPr lang="en-US" altLang="de-DE" sz="1600" dirty="0">
                <a:latin typeface="Arial" charset="0"/>
              </a:rPr>
              <a:t> </a:t>
            </a:r>
            <a:r>
              <a:rPr lang="en-US" altLang="de-DE" sz="1600" dirty="0" smtClean="0">
                <a:latin typeface="Arial" charset="0"/>
              </a:rPr>
              <a:t>del </a:t>
            </a:r>
            <a:r>
              <a:rPr lang="en-US" altLang="de-DE" sz="1600" dirty="0">
                <a:latin typeface="Arial" charset="0"/>
              </a:rPr>
              <a:t>ECDIS </a:t>
            </a:r>
            <a:r>
              <a:rPr lang="en-US" altLang="de-DE" sz="1600" dirty="0" err="1">
                <a:latin typeface="Arial" charset="0"/>
              </a:rPr>
              <a:t>para</a:t>
            </a:r>
            <a:r>
              <a:rPr lang="en-US" altLang="de-DE" sz="1600" dirty="0">
                <a:latin typeface="Arial" charset="0"/>
              </a:rPr>
              <a:t> </a:t>
            </a:r>
            <a:r>
              <a:rPr lang="en-US" altLang="de-DE" sz="1600" dirty="0" err="1">
                <a:latin typeface="Arial" charset="0"/>
              </a:rPr>
              <a:t>aguas</a:t>
            </a:r>
            <a:r>
              <a:rPr lang="en-US" altLang="de-DE" sz="1600" dirty="0">
                <a:latin typeface="Arial" charset="0"/>
              </a:rPr>
              <a:t> </a:t>
            </a:r>
            <a:r>
              <a:rPr lang="en-US" altLang="de-DE" sz="1600" dirty="0" err="1">
                <a:latin typeface="Arial" charset="0"/>
              </a:rPr>
              <a:t>interiores</a:t>
            </a:r>
            <a:r>
              <a:rPr lang="en-US" altLang="de-DE" sz="1600" dirty="0">
                <a:latin typeface="Arial" charset="0"/>
              </a:rPr>
              <a:t> </a:t>
            </a:r>
            <a:r>
              <a:rPr lang="en-US" altLang="de-DE" sz="1600" dirty="0" smtClean="0">
                <a:latin typeface="Arial" charset="0"/>
              </a:rPr>
              <a:t>(</a:t>
            </a:r>
            <a:r>
              <a:rPr lang="en-US" altLang="de-DE" sz="1600" dirty="0" err="1" smtClean="0">
                <a:latin typeface="Arial" charset="0"/>
              </a:rPr>
              <a:t>incluye</a:t>
            </a:r>
            <a:r>
              <a:rPr lang="en-US" altLang="de-DE" sz="1600" dirty="0" smtClean="0">
                <a:latin typeface="Arial" charset="0"/>
              </a:rPr>
              <a:t> </a:t>
            </a:r>
            <a:r>
              <a:rPr lang="en-US" altLang="de-DE" sz="1600" dirty="0" err="1" smtClean="0">
                <a:latin typeface="Arial" charset="0"/>
              </a:rPr>
              <a:t>las</a:t>
            </a:r>
            <a:r>
              <a:rPr lang="en-US" altLang="de-DE" sz="1600" dirty="0">
                <a:latin typeface="Arial" charset="0"/>
              </a:rPr>
              <a:t> </a:t>
            </a:r>
            <a:r>
              <a:rPr lang="en-US" altLang="de-DE" sz="1600" dirty="0" err="1" smtClean="0">
                <a:latin typeface="Arial" charset="0"/>
              </a:rPr>
              <a:t>Especificaciones</a:t>
            </a:r>
            <a:r>
              <a:rPr lang="en-US" altLang="de-DE" sz="1600" dirty="0" smtClean="0">
                <a:latin typeface="Arial" charset="0"/>
              </a:rPr>
              <a:t> </a:t>
            </a:r>
            <a:r>
              <a:rPr lang="en-US" altLang="de-DE" sz="1600" dirty="0">
                <a:latin typeface="Arial" charset="0"/>
              </a:rPr>
              <a:t>del </a:t>
            </a:r>
            <a:r>
              <a:rPr lang="en-US" altLang="de-DE" sz="1600" dirty="0" err="1">
                <a:latin typeface="Arial" charset="0"/>
              </a:rPr>
              <a:t>Producto</a:t>
            </a:r>
            <a:r>
              <a:rPr lang="en-US" altLang="de-DE" sz="1600" dirty="0">
                <a:latin typeface="Arial" charset="0"/>
              </a:rPr>
              <a:t> </a:t>
            </a:r>
            <a:r>
              <a:rPr lang="en-US" altLang="de-DE" sz="1600" dirty="0" err="1" smtClean="0">
                <a:latin typeface="Arial" charset="0"/>
              </a:rPr>
              <a:t>para</a:t>
            </a:r>
            <a:r>
              <a:rPr lang="en-US" altLang="de-DE" sz="1600" dirty="0" smtClean="0">
                <a:latin typeface="Arial" charset="0"/>
              </a:rPr>
              <a:t> </a:t>
            </a:r>
            <a:r>
              <a:rPr lang="en-US" altLang="de-DE" sz="1600" dirty="0" err="1">
                <a:latin typeface="Arial" charset="0"/>
              </a:rPr>
              <a:t>las</a:t>
            </a:r>
            <a:r>
              <a:rPr lang="en-US" altLang="de-DE" sz="1600" dirty="0">
                <a:latin typeface="Arial" charset="0"/>
              </a:rPr>
              <a:t> </a:t>
            </a:r>
            <a:r>
              <a:rPr lang="en-US" altLang="de-DE" sz="1600" dirty="0" smtClean="0">
                <a:latin typeface="Arial" charset="0"/>
              </a:rPr>
              <a:t>ENC </a:t>
            </a:r>
            <a:r>
              <a:rPr lang="en-US" altLang="de-DE" sz="1600" dirty="0">
                <a:latin typeface="Arial" charset="0"/>
              </a:rPr>
              <a:t>de </a:t>
            </a:r>
            <a:r>
              <a:rPr lang="en-US" altLang="de-DE" sz="1600" dirty="0" err="1">
                <a:latin typeface="Arial" charset="0"/>
              </a:rPr>
              <a:t>aguas</a:t>
            </a:r>
            <a:r>
              <a:rPr lang="en-US" altLang="de-DE" sz="1600" dirty="0">
                <a:latin typeface="Arial" charset="0"/>
              </a:rPr>
              <a:t> </a:t>
            </a:r>
            <a:r>
              <a:rPr lang="en-US" altLang="de-DE" sz="1600" dirty="0" err="1">
                <a:latin typeface="Arial" charset="0"/>
              </a:rPr>
              <a:t>interiores</a:t>
            </a:r>
            <a:r>
              <a:rPr lang="en-US" altLang="de-DE" sz="1600" dirty="0">
                <a:latin typeface="Arial" charset="0"/>
              </a:rPr>
              <a:t> </a:t>
            </a:r>
            <a:r>
              <a:rPr lang="en-US" altLang="de-DE" sz="1600" dirty="0" smtClean="0">
                <a:latin typeface="Arial" charset="0"/>
              </a:rPr>
              <a:t>y los </a:t>
            </a:r>
            <a:r>
              <a:rPr lang="en-US" altLang="de-DE" sz="1600" dirty="0" err="1" smtClean="0">
                <a:latin typeface="Arial" charset="0"/>
              </a:rPr>
              <a:t>estandares</a:t>
            </a:r>
            <a:r>
              <a:rPr lang="en-US" altLang="de-DE" sz="1600" dirty="0" smtClean="0">
                <a:latin typeface="Arial" charset="0"/>
              </a:rPr>
              <a:t> de </a:t>
            </a:r>
            <a:r>
              <a:rPr lang="en-US" altLang="de-DE" sz="1600" dirty="0" err="1" smtClean="0">
                <a:latin typeface="Arial" charset="0"/>
              </a:rPr>
              <a:t>funcionamiento</a:t>
            </a:r>
            <a:r>
              <a:rPr lang="en-US" altLang="de-DE" sz="1600" dirty="0" smtClean="0">
                <a:latin typeface="Arial" charset="0"/>
              </a:rPr>
              <a:t> </a:t>
            </a:r>
            <a:r>
              <a:rPr lang="en-US" altLang="de-DE" sz="1600" dirty="0">
                <a:latin typeface="Arial" charset="0"/>
              </a:rPr>
              <a:t>y </a:t>
            </a:r>
            <a:r>
              <a:rPr lang="en-US" altLang="de-DE" sz="1600" dirty="0" err="1">
                <a:latin typeface="Arial" charset="0"/>
              </a:rPr>
              <a:t>pruebas</a:t>
            </a:r>
            <a:r>
              <a:rPr lang="en-US" altLang="de-DE" sz="1600" dirty="0">
                <a:latin typeface="Arial" charset="0"/>
              </a:rPr>
              <a:t> </a:t>
            </a:r>
            <a:r>
              <a:rPr lang="en-US" altLang="de-DE" sz="1600" dirty="0" err="1" smtClean="0">
                <a:latin typeface="Arial" charset="0"/>
              </a:rPr>
              <a:t>para</a:t>
            </a:r>
            <a:r>
              <a:rPr lang="en-US" altLang="de-DE" sz="1600" dirty="0" smtClean="0">
                <a:latin typeface="Arial" charset="0"/>
              </a:rPr>
              <a:t> </a:t>
            </a:r>
            <a:r>
              <a:rPr lang="en-US" altLang="de-DE" sz="1600" dirty="0" err="1">
                <a:latin typeface="Arial" charset="0"/>
              </a:rPr>
              <a:t>las</a:t>
            </a:r>
            <a:r>
              <a:rPr lang="en-US" altLang="de-DE" sz="1600" dirty="0">
                <a:latin typeface="Arial" charset="0"/>
              </a:rPr>
              <a:t> </a:t>
            </a:r>
            <a:r>
              <a:rPr lang="en-US" altLang="de-DE" sz="1600" dirty="0" err="1" smtClean="0">
                <a:latin typeface="Arial" charset="0"/>
              </a:rPr>
              <a:t>aplicaciones</a:t>
            </a:r>
            <a:r>
              <a:rPr lang="en-US" altLang="de-DE" sz="1600" dirty="0" smtClean="0">
                <a:latin typeface="Arial" charset="0"/>
              </a:rPr>
              <a:t> del </a:t>
            </a:r>
            <a:r>
              <a:rPr lang="en-US" altLang="de-DE" sz="1600" dirty="0">
                <a:latin typeface="Arial" charset="0"/>
              </a:rPr>
              <a:t>ECDIS </a:t>
            </a:r>
            <a:r>
              <a:rPr lang="en-US" altLang="de-DE" sz="1600" dirty="0" smtClean="0">
                <a:latin typeface="Arial" charset="0"/>
              </a:rPr>
              <a:t>de </a:t>
            </a:r>
            <a:r>
              <a:rPr lang="en-US" altLang="de-DE" sz="1600" dirty="0" err="1" smtClean="0">
                <a:latin typeface="Arial" charset="0"/>
              </a:rPr>
              <a:t>aguas</a:t>
            </a:r>
            <a:r>
              <a:rPr lang="en-US" altLang="de-DE" sz="1600" dirty="0" smtClean="0">
                <a:latin typeface="Arial" charset="0"/>
              </a:rPr>
              <a:t> </a:t>
            </a:r>
            <a:r>
              <a:rPr lang="en-US" altLang="de-DE" sz="1600" dirty="0" err="1" smtClean="0">
                <a:latin typeface="Arial" charset="0"/>
              </a:rPr>
              <a:t>interiores</a:t>
            </a:r>
            <a:r>
              <a:rPr lang="en-US" altLang="de-DE" sz="1600" dirty="0">
                <a:latin typeface="Arial" charset="0"/>
              </a:rPr>
              <a:t>) </a:t>
            </a:r>
            <a:r>
              <a:rPr lang="en-US" altLang="de-DE" sz="1600" dirty="0" smtClean="0">
                <a:latin typeface="Arial" charset="0"/>
              </a:rPr>
              <a:t>y </a:t>
            </a:r>
            <a:r>
              <a:rPr lang="en-US" altLang="de-DE" sz="1600" dirty="0" err="1" smtClean="0">
                <a:latin typeface="Arial" charset="0"/>
              </a:rPr>
              <a:t>han</a:t>
            </a:r>
            <a:r>
              <a:rPr lang="en-US" altLang="de-DE" sz="1600" dirty="0" smtClean="0">
                <a:latin typeface="Arial" charset="0"/>
              </a:rPr>
              <a:t> </a:t>
            </a:r>
            <a:r>
              <a:rPr lang="en-US" altLang="de-DE" sz="1600" dirty="0" err="1">
                <a:latin typeface="Arial" charset="0"/>
              </a:rPr>
              <a:t>sido</a:t>
            </a:r>
            <a:r>
              <a:rPr lang="en-US" altLang="de-DE" sz="1600" dirty="0">
                <a:latin typeface="Arial" charset="0"/>
              </a:rPr>
              <a:t> </a:t>
            </a:r>
            <a:r>
              <a:rPr lang="en-US" altLang="de-DE" sz="1600" dirty="0" err="1" smtClean="0">
                <a:latin typeface="Arial" charset="0"/>
              </a:rPr>
              <a:t>adoptados</a:t>
            </a:r>
            <a:r>
              <a:rPr lang="en-US" altLang="de-DE" sz="1600" dirty="0" smtClean="0">
                <a:latin typeface="Arial" charset="0"/>
              </a:rPr>
              <a:t> </a:t>
            </a:r>
            <a:r>
              <a:rPr lang="en-US" altLang="de-DE" sz="1600" dirty="0" err="1" smtClean="0">
                <a:latin typeface="Arial" charset="0"/>
              </a:rPr>
              <a:t>por</a:t>
            </a:r>
            <a:r>
              <a:rPr lang="en-US" altLang="de-DE" sz="1600" dirty="0" smtClean="0">
                <a:latin typeface="Arial" charset="0"/>
              </a:rPr>
              <a:t>:</a:t>
            </a:r>
            <a:endParaRPr lang="en-US" altLang="de-DE" sz="1600" dirty="0">
              <a:latin typeface="Arial" charset="0"/>
            </a:endParaRPr>
          </a:p>
          <a:p>
            <a:pPr marL="990600" lvl="1" indent="-533400">
              <a:spcBef>
                <a:spcPct val="20000"/>
              </a:spcBef>
              <a:buBlip>
                <a:blip r:embed="rId3"/>
              </a:buBlip>
            </a:pPr>
            <a:r>
              <a:rPr lang="en-US" altLang="de-DE" sz="1600" dirty="0" err="1" smtClean="0">
                <a:latin typeface="Arial" charset="0"/>
              </a:rPr>
              <a:t>Comisión</a:t>
            </a:r>
            <a:r>
              <a:rPr lang="en-US" altLang="de-DE" sz="1600" dirty="0" smtClean="0">
                <a:latin typeface="Arial" charset="0"/>
              </a:rPr>
              <a:t>  Central  </a:t>
            </a:r>
            <a:r>
              <a:rPr lang="en-US" altLang="de-DE" sz="1600" dirty="0" err="1" smtClean="0">
                <a:latin typeface="Arial" charset="0"/>
              </a:rPr>
              <a:t>para</a:t>
            </a:r>
            <a:r>
              <a:rPr lang="en-US" altLang="de-DE" sz="1600" dirty="0" smtClean="0">
                <a:latin typeface="Arial" charset="0"/>
              </a:rPr>
              <a:t> la </a:t>
            </a:r>
            <a:r>
              <a:rPr lang="en-US" altLang="de-DE" sz="1600" dirty="0" err="1" smtClean="0">
                <a:latin typeface="Arial" charset="0"/>
              </a:rPr>
              <a:t>Navegación</a:t>
            </a:r>
            <a:r>
              <a:rPr lang="en-US" altLang="de-DE" sz="1600" dirty="0" smtClean="0">
                <a:latin typeface="Arial" charset="0"/>
              </a:rPr>
              <a:t> en el </a:t>
            </a:r>
            <a:r>
              <a:rPr lang="en-US" altLang="de-DE" sz="1600" dirty="0" err="1" smtClean="0">
                <a:latin typeface="Arial" charset="0"/>
              </a:rPr>
              <a:t>Rin</a:t>
            </a:r>
            <a:r>
              <a:rPr lang="en-US" altLang="de-DE" sz="1600" dirty="0" smtClean="0">
                <a:latin typeface="Arial" charset="0"/>
              </a:rPr>
              <a:t/>
            </a:r>
            <a:br>
              <a:rPr lang="en-US" altLang="de-DE" sz="1600" dirty="0" smtClean="0">
                <a:latin typeface="Arial" charset="0"/>
              </a:rPr>
            </a:br>
            <a:r>
              <a:rPr lang="de-AT" altLang="de-DE" sz="1600" dirty="0" smtClean="0">
                <a:latin typeface="Arial" charset="0"/>
              </a:rPr>
              <a:t>www.ccr-zkr.org (</a:t>
            </a:r>
            <a:r>
              <a:rPr lang="de-AT" altLang="de-DE" sz="1600" dirty="0" smtClean="0">
                <a:latin typeface="Arial" charset="0"/>
              </a:rPr>
              <a:t>2006, 2.3)</a:t>
            </a:r>
            <a:endParaRPr lang="de-AT" altLang="de-DE" sz="1600" dirty="0" smtClean="0">
              <a:latin typeface="Arial" charset="0"/>
            </a:endParaRPr>
          </a:p>
          <a:p>
            <a:pPr marL="990600" lvl="1" indent="-533400">
              <a:spcBef>
                <a:spcPct val="20000"/>
              </a:spcBef>
              <a:buFontTx/>
              <a:buBlip>
                <a:blip r:embed="rId3"/>
              </a:buBlip>
            </a:pPr>
            <a:r>
              <a:rPr lang="en-US" altLang="de-DE" sz="1600" dirty="0" err="1" smtClean="0">
                <a:latin typeface="Arial" charset="0"/>
              </a:rPr>
              <a:t>Naciones</a:t>
            </a:r>
            <a:r>
              <a:rPr lang="en-US" altLang="de-DE" sz="1600" dirty="0" smtClean="0">
                <a:latin typeface="Arial" charset="0"/>
              </a:rPr>
              <a:t>  </a:t>
            </a:r>
            <a:r>
              <a:rPr lang="en-US" altLang="de-DE" sz="1600" dirty="0" err="1">
                <a:latin typeface="Arial" charset="0"/>
              </a:rPr>
              <a:t>Unidas</a:t>
            </a:r>
            <a:r>
              <a:rPr lang="en-US" altLang="de-DE" sz="1600" dirty="0">
                <a:latin typeface="Arial" charset="0"/>
              </a:rPr>
              <a:t> </a:t>
            </a:r>
            <a:r>
              <a:rPr lang="de-AT" altLang="de-DE" sz="1600" dirty="0">
                <a:latin typeface="Arial" charset="0"/>
              </a:rPr>
              <a:t>www.unece.org </a:t>
            </a:r>
            <a:r>
              <a:rPr lang="de-AT" altLang="de-DE" sz="1600" dirty="0">
                <a:solidFill>
                  <a:srgbClr val="B7AD66"/>
                </a:solidFill>
                <a:latin typeface="Arial" charset="0"/>
              </a:rPr>
              <a:t> </a:t>
            </a:r>
            <a:r>
              <a:rPr lang="de-AT" altLang="de-DE" sz="1600" dirty="0">
                <a:latin typeface="Arial" charset="0"/>
              </a:rPr>
              <a:t>(</a:t>
            </a:r>
            <a:r>
              <a:rPr lang="de-AT" altLang="de-DE" sz="1600" dirty="0" smtClean="0">
                <a:latin typeface="Arial" charset="0"/>
              </a:rPr>
              <a:t>2016, 2.4)</a:t>
            </a:r>
            <a:endParaRPr lang="de-AT" altLang="de-DE" sz="1600" dirty="0">
              <a:latin typeface="Arial" charset="0"/>
            </a:endParaRPr>
          </a:p>
          <a:p>
            <a:pPr marL="990600" lvl="1" indent="-533400">
              <a:spcBef>
                <a:spcPct val="20000"/>
              </a:spcBef>
              <a:buFontTx/>
              <a:buBlip>
                <a:blip r:embed="rId3"/>
              </a:buBlip>
            </a:pPr>
            <a:r>
              <a:rPr lang="en-US" altLang="de-DE" sz="1600" dirty="0" err="1" smtClean="0">
                <a:latin typeface="Arial" charset="0"/>
              </a:rPr>
              <a:t>Comision</a:t>
            </a:r>
            <a:r>
              <a:rPr lang="en-US" altLang="de-DE" sz="1600" dirty="0" smtClean="0">
                <a:latin typeface="Arial" charset="0"/>
              </a:rPr>
              <a:t> </a:t>
            </a:r>
            <a:r>
              <a:rPr lang="en-US" altLang="de-DE" sz="1600" dirty="0">
                <a:latin typeface="Arial" charset="0"/>
              </a:rPr>
              <a:t>del  </a:t>
            </a:r>
            <a:r>
              <a:rPr lang="en-US" altLang="de-DE" sz="1600" dirty="0" err="1">
                <a:latin typeface="Arial" charset="0"/>
              </a:rPr>
              <a:t>Danubio</a:t>
            </a:r>
            <a:r>
              <a:rPr lang="en-US" altLang="de-DE" sz="1600" dirty="0">
                <a:latin typeface="Arial" charset="0"/>
              </a:rPr>
              <a:t> www.danubecommission.org (2008)</a:t>
            </a:r>
          </a:p>
          <a:p>
            <a:pPr marL="990600" lvl="1" indent="-533400">
              <a:spcBef>
                <a:spcPct val="20000"/>
              </a:spcBef>
              <a:buFontTx/>
              <a:buBlip>
                <a:blip r:embed="rId3"/>
              </a:buBlip>
            </a:pPr>
            <a:r>
              <a:rPr lang="en-US" altLang="de-DE" sz="1600" dirty="0">
                <a:latin typeface="Arial" charset="0"/>
              </a:rPr>
              <a:t>Union </a:t>
            </a:r>
            <a:r>
              <a:rPr lang="en-US" altLang="de-DE" sz="1600" dirty="0" err="1">
                <a:latin typeface="Arial" charset="0"/>
              </a:rPr>
              <a:t>Eurpea</a:t>
            </a:r>
            <a:r>
              <a:rPr lang="en-US" altLang="de-DE" sz="1600" dirty="0">
                <a:latin typeface="Arial" charset="0"/>
              </a:rPr>
              <a:t> http://eur-lex.europa.eu/ (</a:t>
            </a:r>
            <a:r>
              <a:rPr lang="en-US" altLang="de-DE" sz="1600" dirty="0" smtClean="0">
                <a:latin typeface="Arial" charset="0"/>
              </a:rPr>
              <a:t>2018, 2.4)</a:t>
            </a:r>
            <a:r>
              <a:rPr lang="en-US" altLang="de-DE" sz="1600" dirty="0">
                <a:latin typeface="Arial" charset="0"/>
              </a:rPr>
              <a:t/>
            </a:r>
            <a:br>
              <a:rPr lang="en-US" altLang="de-DE" sz="1600" dirty="0">
                <a:latin typeface="Arial" charset="0"/>
              </a:rPr>
            </a:br>
            <a:r>
              <a:rPr lang="en-US" altLang="de-DE" sz="1600" dirty="0">
                <a:latin typeface="Arial" charset="0"/>
              </a:rPr>
              <a:t>Los </a:t>
            </a:r>
            <a:r>
              <a:rPr lang="en-US" altLang="de-DE" sz="1600" dirty="0" err="1">
                <a:latin typeface="Arial" charset="0"/>
              </a:rPr>
              <a:t>Estados</a:t>
            </a:r>
            <a:r>
              <a:rPr lang="en-US" altLang="de-DE" sz="1600" dirty="0">
                <a:latin typeface="Arial" charset="0"/>
              </a:rPr>
              <a:t> </a:t>
            </a:r>
            <a:r>
              <a:rPr lang="en-US" altLang="de-DE" sz="1600" dirty="0" err="1">
                <a:latin typeface="Arial" charset="0"/>
              </a:rPr>
              <a:t>Miembros</a:t>
            </a:r>
            <a:r>
              <a:rPr lang="en-US" altLang="de-DE" sz="1600" dirty="0">
                <a:latin typeface="Arial" charset="0"/>
              </a:rPr>
              <a:t>  de la Unión </a:t>
            </a:r>
            <a:r>
              <a:rPr lang="en-US" altLang="de-DE" sz="1600" dirty="0" err="1">
                <a:latin typeface="Arial" charset="0"/>
              </a:rPr>
              <a:t>Europea</a:t>
            </a:r>
            <a:r>
              <a:rPr lang="en-US" altLang="de-DE" sz="1600" dirty="0">
                <a:latin typeface="Arial" charset="0"/>
              </a:rPr>
              <a:t>  </a:t>
            </a:r>
            <a:r>
              <a:rPr lang="en-US" altLang="de-DE" sz="1600" dirty="0" err="1">
                <a:latin typeface="Arial" charset="0"/>
              </a:rPr>
              <a:t>estan</a:t>
            </a:r>
            <a:r>
              <a:rPr lang="en-US" altLang="de-DE" sz="1600" dirty="0">
                <a:latin typeface="Arial" charset="0"/>
              </a:rPr>
              <a:t> </a:t>
            </a:r>
            <a:r>
              <a:rPr lang="en-US" altLang="de-DE" sz="1600" dirty="0" err="1">
                <a:latin typeface="Arial" charset="0"/>
              </a:rPr>
              <a:t>obligados</a:t>
            </a:r>
            <a:r>
              <a:rPr lang="en-US" altLang="de-DE" sz="1600" dirty="0">
                <a:latin typeface="Arial" charset="0"/>
              </a:rPr>
              <a:t>  a </a:t>
            </a:r>
            <a:r>
              <a:rPr lang="en-US" altLang="de-DE" sz="1600" dirty="0" err="1">
                <a:latin typeface="Arial" charset="0"/>
              </a:rPr>
              <a:t>proveer</a:t>
            </a:r>
            <a:r>
              <a:rPr lang="en-US" altLang="de-DE" sz="1600" dirty="0">
                <a:latin typeface="Arial" charset="0"/>
              </a:rPr>
              <a:t>  un </a:t>
            </a:r>
            <a:r>
              <a:rPr lang="en-US" altLang="de-DE" sz="1600" dirty="0" err="1">
                <a:latin typeface="Arial" charset="0"/>
              </a:rPr>
              <a:t>completo</a:t>
            </a:r>
            <a:r>
              <a:rPr lang="en-US" altLang="de-DE" sz="1600" dirty="0">
                <a:latin typeface="Arial" charset="0"/>
              </a:rPr>
              <a:t>  </a:t>
            </a:r>
            <a:r>
              <a:rPr lang="en-US" altLang="de-DE" sz="1600" dirty="0" err="1">
                <a:latin typeface="Arial" charset="0"/>
              </a:rPr>
              <a:t>cubrimiento</a:t>
            </a:r>
            <a:r>
              <a:rPr lang="en-US" altLang="de-DE" sz="1600" dirty="0">
                <a:latin typeface="Arial" charset="0"/>
              </a:rPr>
              <a:t>  de  las mas </a:t>
            </a:r>
            <a:r>
              <a:rPr lang="en-US" altLang="de-DE" sz="1600" dirty="0" err="1">
                <a:latin typeface="Arial" charset="0"/>
              </a:rPr>
              <a:t>importantes</a:t>
            </a:r>
            <a:r>
              <a:rPr lang="en-US" altLang="de-DE" sz="1600" dirty="0">
                <a:latin typeface="Arial" charset="0"/>
              </a:rPr>
              <a:t> </a:t>
            </a:r>
            <a:r>
              <a:rPr lang="en-US" altLang="de-DE" sz="1600" dirty="0" err="1">
                <a:latin typeface="Arial" charset="0"/>
              </a:rPr>
              <a:t>vías</a:t>
            </a:r>
            <a:r>
              <a:rPr lang="en-US" altLang="de-DE" sz="1600" dirty="0">
                <a:latin typeface="Arial" charset="0"/>
              </a:rPr>
              <a:t>  ( </a:t>
            </a:r>
            <a:r>
              <a:rPr lang="en-US" altLang="de-DE" sz="1600" dirty="0" err="1">
                <a:latin typeface="Arial" charset="0"/>
              </a:rPr>
              <a:t>Clase</a:t>
            </a:r>
            <a:r>
              <a:rPr lang="en-US" altLang="de-DE" sz="1600" dirty="0">
                <a:latin typeface="Arial" charset="0"/>
              </a:rPr>
              <a:t> </a:t>
            </a:r>
            <a:r>
              <a:rPr lang="en-US" altLang="de-DE" sz="1600" dirty="0" err="1">
                <a:latin typeface="Arial" charset="0"/>
              </a:rPr>
              <a:t>Va</a:t>
            </a:r>
            <a:r>
              <a:rPr lang="en-US" altLang="de-DE" sz="1600" dirty="0">
                <a:latin typeface="Arial" charset="0"/>
              </a:rPr>
              <a:t> y </a:t>
            </a:r>
            <a:r>
              <a:rPr lang="en-US" altLang="de-DE" sz="1600" dirty="0" err="1">
                <a:latin typeface="Arial" charset="0"/>
              </a:rPr>
              <a:t>superiores</a:t>
            </a:r>
            <a:r>
              <a:rPr lang="en-US" altLang="de-DE" sz="1600" dirty="0">
                <a:latin typeface="Arial" charset="0"/>
              </a:rPr>
              <a:t>)  </a:t>
            </a:r>
            <a:r>
              <a:rPr lang="en-US" altLang="de-DE" sz="1600" dirty="0" err="1">
                <a:latin typeface="Arial" charset="0"/>
              </a:rPr>
              <a:t>dentro</a:t>
            </a:r>
            <a:r>
              <a:rPr lang="en-US" altLang="de-DE" sz="1600" dirty="0">
                <a:latin typeface="Arial" charset="0"/>
              </a:rPr>
              <a:t>  de los 30 </a:t>
            </a:r>
            <a:r>
              <a:rPr lang="en-US" altLang="de-DE" sz="1600" dirty="0" err="1">
                <a:latin typeface="Arial" charset="0"/>
              </a:rPr>
              <a:t>meses</a:t>
            </a:r>
            <a:r>
              <a:rPr lang="en-US" altLang="de-DE" sz="1600" dirty="0">
                <a:latin typeface="Arial" charset="0"/>
              </a:rPr>
              <a:t>  </a:t>
            </a:r>
            <a:r>
              <a:rPr lang="en-US" altLang="de-DE" sz="1600" dirty="0" err="1">
                <a:latin typeface="Arial" charset="0"/>
              </a:rPr>
              <a:t>despues</a:t>
            </a:r>
            <a:r>
              <a:rPr lang="en-US" altLang="de-DE" sz="1600" dirty="0">
                <a:latin typeface="Arial" charset="0"/>
              </a:rPr>
              <a:t>  de la </a:t>
            </a:r>
            <a:r>
              <a:rPr lang="en-US" altLang="de-DE" sz="1600" dirty="0" err="1">
                <a:latin typeface="Arial" charset="0"/>
              </a:rPr>
              <a:t>publicación</a:t>
            </a:r>
            <a:r>
              <a:rPr lang="en-US" altLang="de-DE" sz="1600" dirty="0">
                <a:latin typeface="Arial" charset="0"/>
              </a:rPr>
              <a:t>  del </a:t>
            </a:r>
            <a:r>
              <a:rPr lang="en-US" altLang="de-DE" sz="1600" dirty="0" err="1">
                <a:latin typeface="Arial" charset="0"/>
              </a:rPr>
              <a:t>estandar</a:t>
            </a:r>
            <a:r>
              <a:rPr lang="en-US" altLang="de-DE" sz="1600" dirty="0">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000" dirty="0">
                <a:solidFill>
                  <a:schemeClr val="bg1"/>
                </a:solidFill>
                <a:latin typeface="Arial" charset="0"/>
              </a:rPr>
              <a:t>Estado </a:t>
            </a:r>
            <a:r>
              <a:rPr lang="en-US" altLang="de-DE" sz="2000" dirty="0" err="1">
                <a:solidFill>
                  <a:schemeClr val="bg1"/>
                </a:solidFill>
                <a:latin typeface="Arial" charset="0"/>
              </a:rPr>
              <a:t>regulador</a:t>
            </a:r>
            <a:r>
              <a:rPr lang="en-US" altLang="de-DE" sz="2000" dirty="0">
                <a:solidFill>
                  <a:schemeClr val="bg1"/>
                </a:solidFill>
                <a:latin typeface="Arial" charset="0"/>
              </a:rPr>
              <a:t>  de </a:t>
            </a:r>
            <a:r>
              <a:rPr lang="en-US" altLang="de-DE" sz="2000" dirty="0" err="1">
                <a:solidFill>
                  <a:schemeClr val="bg1"/>
                </a:solidFill>
                <a:latin typeface="Arial" charset="0"/>
              </a:rPr>
              <a:t>las</a:t>
            </a:r>
            <a:r>
              <a:rPr lang="en-US" altLang="de-DE" sz="2000" dirty="0">
                <a:solidFill>
                  <a:schemeClr val="bg1"/>
                </a:solidFill>
                <a:latin typeface="Arial" charset="0"/>
              </a:rPr>
              <a:t> ENCs  de </a:t>
            </a:r>
            <a:r>
              <a:rPr lang="en-US" altLang="de-DE" sz="2000" dirty="0" err="1">
                <a:solidFill>
                  <a:schemeClr val="bg1"/>
                </a:solidFill>
                <a:latin typeface="Arial" charset="0"/>
              </a:rPr>
              <a:t>aguas</a:t>
            </a:r>
            <a:r>
              <a:rPr lang="en-US" altLang="de-DE" sz="2000" dirty="0">
                <a:solidFill>
                  <a:schemeClr val="bg1"/>
                </a:solidFill>
                <a:latin typeface="Arial" charset="0"/>
              </a:rPr>
              <a:t> </a:t>
            </a:r>
            <a:r>
              <a:rPr lang="en-US" altLang="de-DE" sz="2000" dirty="0" err="1">
                <a:solidFill>
                  <a:schemeClr val="bg1"/>
                </a:solidFill>
                <a:latin typeface="Arial" charset="0"/>
              </a:rPr>
              <a:t>interiores</a:t>
            </a:r>
            <a:r>
              <a:rPr lang="en-US" altLang="de-DE" sz="2000" dirty="0">
                <a:solidFill>
                  <a:schemeClr val="bg1"/>
                </a:solidFill>
                <a:latin typeface="Arial" charset="0"/>
              </a:rPr>
              <a:t> </a:t>
            </a:r>
          </a:p>
        </p:txBody>
      </p:sp>
      <p:sp>
        <p:nvSpPr>
          <p:cNvPr id="25603"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US" altLang="de-DE" sz="1800" dirty="0" err="1">
                <a:latin typeface="Arial" charset="0"/>
              </a:rPr>
              <a:t>Estados</a:t>
            </a:r>
            <a:r>
              <a:rPr lang="en-US" altLang="de-DE" sz="1800" dirty="0">
                <a:latin typeface="Arial" charset="0"/>
              </a:rPr>
              <a:t>  </a:t>
            </a:r>
            <a:r>
              <a:rPr lang="en-US" altLang="de-DE" sz="1800" dirty="0" err="1">
                <a:latin typeface="Arial" charset="0"/>
              </a:rPr>
              <a:t>Unidos</a:t>
            </a:r>
            <a:r>
              <a:rPr lang="en-US" altLang="de-DE" sz="1800" dirty="0">
                <a:latin typeface="Arial" charset="0"/>
              </a:rPr>
              <a:t> : El </a:t>
            </a:r>
            <a:r>
              <a:rPr lang="en-US" altLang="de-DE" sz="1800" dirty="0" err="1">
                <a:latin typeface="Arial" charset="0"/>
              </a:rPr>
              <a:t>cuerpo</a:t>
            </a:r>
            <a:r>
              <a:rPr lang="en-US" altLang="de-DE" sz="1800" dirty="0">
                <a:latin typeface="Arial" charset="0"/>
              </a:rPr>
              <a:t> </a:t>
            </a:r>
            <a:r>
              <a:rPr lang="en-US" altLang="de-DE" sz="1800" dirty="0" smtClean="0">
                <a:latin typeface="Arial" charset="0"/>
              </a:rPr>
              <a:t>de </a:t>
            </a:r>
            <a:r>
              <a:rPr lang="en-US" altLang="de-DE" sz="1800" dirty="0" err="1">
                <a:latin typeface="Arial" charset="0"/>
              </a:rPr>
              <a:t>ingenieros</a:t>
            </a:r>
            <a:r>
              <a:rPr lang="en-US" altLang="de-DE" sz="1800" dirty="0">
                <a:latin typeface="Arial" charset="0"/>
              </a:rPr>
              <a:t> del </a:t>
            </a:r>
            <a:r>
              <a:rPr lang="en-US" altLang="de-DE" sz="1800" dirty="0" err="1" smtClean="0">
                <a:latin typeface="Arial" charset="0"/>
              </a:rPr>
              <a:t>ejercito</a:t>
            </a:r>
            <a:r>
              <a:rPr lang="en-US" altLang="de-DE" sz="1800" dirty="0" smtClean="0">
                <a:latin typeface="Arial" charset="0"/>
              </a:rPr>
              <a:t> (</a:t>
            </a:r>
            <a:r>
              <a:rPr lang="en-US" altLang="de-DE" sz="1800" dirty="0">
                <a:latin typeface="Arial" charset="0"/>
              </a:rPr>
              <a:t>USACE) </a:t>
            </a:r>
            <a:r>
              <a:rPr lang="en-US" altLang="de-DE" sz="1800" dirty="0" err="1" smtClean="0">
                <a:latin typeface="Arial" charset="0"/>
              </a:rPr>
              <a:t>es</a:t>
            </a:r>
            <a:r>
              <a:rPr lang="en-US" altLang="de-DE" sz="1800" dirty="0" smtClean="0">
                <a:latin typeface="Arial" charset="0"/>
              </a:rPr>
              <a:t> </a:t>
            </a:r>
            <a:r>
              <a:rPr lang="en-US" altLang="de-DE" sz="1800" dirty="0">
                <a:latin typeface="Arial" charset="0"/>
              </a:rPr>
              <a:t>el </a:t>
            </a:r>
            <a:r>
              <a:rPr lang="en-US" altLang="de-DE" sz="1800" dirty="0" smtClean="0">
                <a:latin typeface="Arial" charset="0"/>
              </a:rPr>
              <a:t>responsible de </a:t>
            </a:r>
            <a:r>
              <a:rPr lang="en-US" altLang="de-DE" sz="1800" dirty="0">
                <a:latin typeface="Arial" charset="0"/>
              </a:rPr>
              <a:t>la </a:t>
            </a:r>
            <a:r>
              <a:rPr lang="en-US" altLang="de-DE" sz="1800" dirty="0" err="1">
                <a:latin typeface="Arial" charset="0"/>
              </a:rPr>
              <a:t>producción</a:t>
            </a:r>
            <a:r>
              <a:rPr lang="en-US" altLang="de-DE" sz="1800" dirty="0">
                <a:latin typeface="Arial" charset="0"/>
              </a:rPr>
              <a:t> </a:t>
            </a:r>
            <a:r>
              <a:rPr lang="en-US" altLang="de-DE" sz="1800" dirty="0" smtClean="0">
                <a:latin typeface="Arial" charset="0"/>
              </a:rPr>
              <a:t>y </a:t>
            </a:r>
            <a:r>
              <a:rPr lang="en-US" altLang="de-DE" sz="1800" dirty="0" err="1">
                <a:latin typeface="Arial" charset="0"/>
              </a:rPr>
              <a:t>provisión</a:t>
            </a:r>
            <a:r>
              <a:rPr lang="en-US" altLang="de-DE" sz="1800" dirty="0">
                <a:latin typeface="Arial" charset="0"/>
              </a:rPr>
              <a:t> </a:t>
            </a:r>
            <a:r>
              <a:rPr lang="en-US" altLang="de-DE" sz="1800" dirty="0" smtClean="0">
                <a:latin typeface="Arial" charset="0"/>
              </a:rPr>
              <a:t>de </a:t>
            </a:r>
            <a:r>
              <a:rPr lang="en-US" altLang="de-DE" sz="1800" dirty="0" err="1">
                <a:latin typeface="Arial" charset="0"/>
              </a:rPr>
              <a:t>las</a:t>
            </a:r>
            <a:r>
              <a:rPr lang="en-US" altLang="de-DE" sz="1800" dirty="0">
                <a:latin typeface="Arial" charset="0"/>
              </a:rPr>
              <a:t> ENCs </a:t>
            </a:r>
            <a:r>
              <a:rPr lang="en-US" altLang="de-DE" sz="1800" dirty="0" smtClean="0">
                <a:latin typeface="Arial" charset="0"/>
              </a:rPr>
              <a:t>de </a:t>
            </a:r>
            <a:r>
              <a:rPr lang="en-US" altLang="de-DE" sz="1800" dirty="0" err="1" smtClean="0">
                <a:latin typeface="Arial" charset="0"/>
              </a:rPr>
              <a:t>aguas</a:t>
            </a:r>
            <a:r>
              <a:rPr lang="en-US" altLang="de-DE" sz="1800" dirty="0" smtClean="0">
                <a:latin typeface="Arial" charset="0"/>
              </a:rPr>
              <a:t> </a:t>
            </a:r>
            <a:r>
              <a:rPr lang="en-US" altLang="de-DE" sz="1800" dirty="0" err="1" smtClean="0">
                <a:latin typeface="Arial" charset="0"/>
              </a:rPr>
              <a:t>interiores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Federación</a:t>
            </a:r>
            <a:r>
              <a:rPr lang="en-US" altLang="de-DE" sz="1800" dirty="0">
                <a:latin typeface="Arial" charset="0"/>
              </a:rPr>
              <a:t> </a:t>
            </a:r>
            <a:r>
              <a:rPr lang="en-US" altLang="de-DE" sz="1800" dirty="0" err="1">
                <a:latin typeface="Arial" charset="0"/>
              </a:rPr>
              <a:t>Rusa</a:t>
            </a:r>
            <a:r>
              <a:rPr lang="en-US" altLang="de-DE" sz="1800" dirty="0">
                <a:latin typeface="Arial" charset="0"/>
              </a:rPr>
              <a:t>: </a:t>
            </a:r>
            <a:r>
              <a:rPr lang="en-US" altLang="de-DE" sz="1800" dirty="0" err="1">
                <a:latin typeface="Arial" charset="0"/>
              </a:rPr>
              <a:t>Programa</a:t>
            </a:r>
            <a:r>
              <a:rPr lang="en-US" altLang="de-DE" sz="1800" dirty="0">
                <a:latin typeface="Arial" charset="0"/>
              </a:rPr>
              <a:t> de </a:t>
            </a:r>
            <a:r>
              <a:rPr lang="en-US" altLang="de-DE" sz="1800" dirty="0" err="1" smtClean="0">
                <a:latin typeface="Arial" charset="0"/>
              </a:rPr>
              <a:t>tárea</a:t>
            </a:r>
            <a:r>
              <a:rPr lang="en-US" altLang="de-DE" sz="1800" dirty="0" smtClean="0">
                <a:latin typeface="Arial" charset="0"/>
              </a:rPr>
              <a:t> </a:t>
            </a:r>
            <a:r>
              <a:rPr lang="en-US" altLang="de-DE" sz="1800" dirty="0">
                <a:latin typeface="Arial" charset="0"/>
              </a:rPr>
              <a:t>federal </a:t>
            </a:r>
            <a:r>
              <a:rPr lang="en-US" altLang="de-DE" sz="1800" dirty="0" err="1">
                <a:latin typeface="Arial" charset="0"/>
              </a:rPr>
              <a:t>sobre</a:t>
            </a:r>
            <a:r>
              <a:rPr lang="en-US" altLang="de-DE" sz="1800" dirty="0">
                <a:latin typeface="Arial" charset="0"/>
              </a:rPr>
              <a:t> el </a:t>
            </a:r>
            <a:r>
              <a:rPr lang="en-US" altLang="de-DE" sz="1800" dirty="0" err="1">
                <a:latin typeface="Arial" charset="0"/>
              </a:rPr>
              <a:t>desarrollo</a:t>
            </a:r>
            <a:r>
              <a:rPr lang="en-US" altLang="de-DE" sz="1800" dirty="0">
                <a:latin typeface="Arial" charset="0"/>
              </a:rPr>
              <a:t>  de GLONASS </a:t>
            </a:r>
            <a:r>
              <a:rPr lang="en-US" altLang="de-DE" sz="1800" dirty="0" smtClean="0">
                <a:latin typeface="Arial" charset="0"/>
              </a:rPr>
              <a:t>(</a:t>
            </a:r>
            <a:r>
              <a:rPr lang="en-US" altLang="de-DE" sz="1800" dirty="0">
                <a:latin typeface="Arial" charset="0"/>
              </a:rPr>
              <a:t>Government regulation No. 587) </a:t>
            </a:r>
            <a:r>
              <a:rPr lang="en-US" altLang="de-DE" sz="1800" dirty="0" err="1">
                <a:latin typeface="Arial" charset="0"/>
              </a:rPr>
              <a:t>incluye</a:t>
            </a:r>
            <a:r>
              <a:rPr lang="en-US" altLang="de-DE" sz="1800" dirty="0">
                <a:latin typeface="Arial" charset="0"/>
              </a:rPr>
              <a:t> la </a:t>
            </a:r>
            <a:r>
              <a:rPr lang="en-US" altLang="de-DE" sz="1800" dirty="0" err="1">
                <a:latin typeface="Arial" charset="0"/>
              </a:rPr>
              <a:t>producción</a:t>
            </a:r>
            <a:r>
              <a:rPr lang="en-US" altLang="de-DE" sz="1800" dirty="0">
                <a:latin typeface="Arial" charset="0"/>
              </a:rPr>
              <a:t>  de 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r>
              <a:rPr lang="en-US" altLang="de-DE" sz="1800" dirty="0" err="1">
                <a:latin typeface="Arial" charset="0"/>
              </a:rPr>
              <a:t>para</a:t>
            </a:r>
            <a:r>
              <a:rPr lang="en-US" altLang="de-DE" sz="1800" dirty="0">
                <a:latin typeface="Arial" charset="0"/>
              </a:rPr>
              <a:t> </a:t>
            </a:r>
            <a:r>
              <a:rPr lang="en-US" altLang="de-DE" sz="1800" dirty="0" err="1" smtClean="0">
                <a:latin typeface="Arial" charset="0"/>
              </a:rPr>
              <a:t>vías</a:t>
            </a:r>
            <a:r>
              <a:rPr lang="en-US" altLang="de-DE" sz="1800" dirty="0" smtClean="0">
                <a:latin typeface="Arial" charset="0"/>
              </a:rPr>
              <a:t> </a:t>
            </a:r>
            <a:r>
              <a:rPr lang="en-US" altLang="de-DE" sz="1800" dirty="0">
                <a:latin typeface="Arial" charset="0"/>
              </a:rPr>
              <a:t>de la </a:t>
            </a:r>
            <a:r>
              <a:rPr lang="en-US" altLang="de-DE" sz="1800" dirty="0" err="1">
                <a:latin typeface="Arial" charset="0"/>
              </a:rPr>
              <a:t>Federación</a:t>
            </a:r>
            <a:r>
              <a:rPr lang="en-US" altLang="de-DE" sz="1800" dirty="0">
                <a:latin typeface="Arial" charset="0"/>
              </a:rPr>
              <a:t> </a:t>
            </a:r>
            <a:r>
              <a:rPr lang="en-US" altLang="de-DE" sz="1800" dirty="0" err="1">
                <a:latin typeface="Arial" charset="0"/>
              </a:rPr>
              <a:t>Rusa</a:t>
            </a:r>
            <a:r>
              <a:rPr lang="en-US" altLang="de-DE" sz="1800" dirty="0">
                <a:latin typeface="Arial" charset="0"/>
              </a:rPr>
              <a:t>  (</a:t>
            </a:r>
            <a:r>
              <a:rPr lang="en-US" altLang="de-DE" sz="1800" dirty="0" smtClean="0">
                <a:latin typeface="Arial" charset="0"/>
              </a:rPr>
              <a:t>48,000 </a:t>
            </a:r>
            <a:r>
              <a:rPr lang="en-US" altLang="de-DE" sz="1800" dirty="0">
                <a:latin typeface="Arial" charset="0"/>
              </a:rPr>
              <a:t>km)</a:t>
            </a:r>
          </a:p>
          <a:p>
            <a:pPr marL="609600" indent="-609600" algn="just">
              <a:lnSpc>
                <a:spcPct val="115000"/>
              </a:lnSpc>
              <a:spcBef>
                <a:spcPct val="50000"/>
              </a:spcBef>
              <a:buFontTx/>
              <a:buBlip>
                <a:blip r:embed="rId3"/>
              </a:buBlip>
            </a:pPr>
            <a:r>
              <a:rPr lang="en-US" altLang="de-DE" sz="1800" dirty="0" err="1">
                <a:latin typeface="Arial" charset="0"/>
              </a:rPr>
              <a:t>Brasil</a:t>
            </a:r>
            <a:r>
              <a:rPr lang="en-US" altLang="de-DE" sz="1800" dirty="0">
                <a:latin typeface="Arial" charset="0"/>
              </a:rPr>
              <a:t>: La </a:t>
            </a:r>
            <a:r>
              <a:rPr lang="en-US" altLang="de-DE" sz="1800" dirty="0" err="1">
                <a:latin typeface="Arial" charset="0"/>
              </a:rPr>
              <a:t>Dirección</a:t>
            </a:r>
            <a:r>
              <a:rPr lang="en-US" altLang="de-DE" sz="1800" dirty="0">
                <a:latin typeface="Arial" charset="0"/>
              </a:rPr>
              <a:t> de </a:t>
            </a:r>
            <a:r>
              <a:rPr lang="en-US" altLang="de-DE" sz="1800" dirty="0" err="1">
                <a:latin typeface="Arial" charset="0"/>
              </a:rPr>
              <a:t>Hidrografía</a:t>
            </a:r>
            <a:r>
              <a:rPr lang="en-US" altLang="de-DE" sz="1800" dirty="0">
                <a:latin typeface="Arial" charset="0"/>
              </a:rPr>
              <a:t> y </a:t>
            </a:r>
            <a:r>
              <a:rPr lang="en-US" altLang="de-DE" sz="1800" dirty="0" err="1">
                <a:latin typeface="Arial" charset="0"/>
              </a:rPr>
              <a:t>Navegación</a:t>
            </a:r>
            <a:r>
              <a:rPr lang="en-US" altLang="de-DE" sz="1800" dirty="0">
                <a:latin typeface="Arial" charset="0"/>
              </a:rPr>
              <a:t>  de la Marina de </a:t>
            </a:r>
            <a:r>
              <a:rPr lang="en-US" altLang="de-DE" sz="1800" dirty="0" err="1">
                <a:latin typeface="Arial" charset="0"/>
              </a:rPr>
              <a:t>Brasil</a:t>
            </a:r>
            <a:r>
              <a:rPr lang="en-US" altLang="de-DE" sz="1800" dirty="0">
                <a:latin typeface="Arial" charset="0"/>
              </a:rPr>
              <a:t> </a:t>
            </a:r>
            <a:r>
              <a:rPr lang="en-US" altLang="de-DE" sz="1800" dirty="0" smtClean="0">
                <a:latin typeface="Arial" charset="0"/>
              </a:rPr>
              <a:t>(</a:t>
            </a:r>
            <a:r>
              <a:rPr lang="en-US" altLang="de-DE" sz="1800" dirty="0">
                <a:latin typeface="Arial" charset="0"/>
              </a:rPr>
              <a:t>DHN) </a:t>
            </a:r>
            <a:r>
              <a:rPr lang="en-US" altLang="de-DE" sz="1800" dirty="0" err="1" smtClean="0">
                <a:latin typeface="Arial" charset="0"/>
              </a:rPr>
              <a:t>es</a:t>
            </a:r>
            <a:r>
              <a:rPr lang="en-US" altLang="de-DE" sz="1800" dirty="0" smtClean="0">
                <a:latin typeface="Arial" charset="0"/>
              </a:rPr>
              <a:t> </a:t>
            </a:r>
            <a:r>
              <a:rPr lang="en-US" altLang="de-DE" sz="1800" dirty="0">
                <a:latin typeface="Arial" charset="0"/>
              </a:rPr>
              <a:t>la </a:t>
            </a:r>
            <a:r>
              <a:rPr lang="en-US" altLang="de-DE" sz="1800" dirty="0" smtClean="0">
                <a:latin typeface="Arial" charset="0"/>
              </a:rPr>
              <a:t>responsible de </a:t>
            </a:r>
            <a:r>
              <a:rPr lang="en-US" altLang="de-DE" sz="1800" dirty="0">
                <a:latin typeface="Arial" charset="0"/>
              </a:rPr>
              <a:t>la </a:t>
            </a:r>
            <a:r>
              <a:rPr lang="en-US" altLang="de-DE" sz="1800" dirty="0" err="1">
                <a:latin typeface="Arial" charset="0"/>
              </a:rPr>
              <a:t>producción</a:t>
            </a:r>
            <a:r>
              <a:rPr lang="en-US" altLang="de-DE" sz="1800" dirty="0">
                <a:latin typeface="Arial" charset="0"/>
              </a:rPr>
              <a:t> </a:t>
            </a:r>
            <a:r>
              <a:rPr lang="en-US" altLang="de-DE" sz="1800" dirty="0" smtClean="0">
                <a:latin typeface="Arial" charset="0"/>
              </a:rPr>
              <a:t>y </a:t>
            </a:r>
            <a:r>
              <a:rPr lang="en-US" altLang="de-DE" sz="1800" dirty="0" err="1">
                <a:latin typeface="Arial" charset="0"/>
              </a:rPr>
              <a:t>provisión</a:t>
            </a:r>
            <a:r>
              <a:rPr lang="en-US" altLang="de-DE" sz="1800" dirty="0">
                <a:latin typeface="Arial" charset="0"/>
              </a:rPr>
              <a:t> </a:t>
            </a:r>
            <a:r>
              <a:rPr lang="en-US" altLang="de-DE" sz="1800" dirty="0" smtClean="0">
                <a:latin typeface="Arial" charset="0"/>
              </a:rPr>
              <a:t>de </a:t>
            </a:r>
            <a:r>
              <a:rPr lang="en-US" altLang="de-DE" sz="1800" dirty="0" err="1" smtClean="0">
                <a:latin typeface="Arial" charset="0"/>
              </a:rPr>
              <a:t>las</a:t>
            </a:r>
            <a:r>
              <a:rPr lang="en-US" altLang="de-DE" sz="1800" dirty="0" smtClean="0">
                <a:latin typeface="Arial" charset="0"/>
              </a:rPr>
              <a:t> </a:t>
            </a:r>
            <a:r>
              <a:rPr lang="en-US" altLang="de-DE" sz="1800" dirty="0">
                <a:latin typeface="Arial" charset="0"/>
              </a:rPr>
              <a:t>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endParaRPr lang="en-US" altLang="de-DE" sz="1800" dirty="0">
              <a:latin typeface="Arial" charset="0"/>
            </a:endParaRPr>
          </a:p>
          <a:p>
            <a:pPr marL="609600" indent="-609600">
              <a:spcBef>
                <a:spcPct val="20000"/>
              </a:spcBef>
              <a:buFontTx/>
              <a:buBlip>
                <a:blip r:embed="rId3"/>
              </a:buBlip>
            </a:pPr>
            <a:endParaRPr lang="en-US"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dirty="0" err="1">
                <a:solidFill>
                  <a:schemeClr val="bg1"/>
                </a:solidFill>
                <a:latin typeface="Arial" charset="0"/>
              </a:rPr>
              <a:t>Cubrimiento</a:t>
            </a:r>
            <a:r>
              <a:rPr lang="en-US" altLang="de-DE" dirty="0">
                <a:solidFill>
                  <a:schemeClr val="bg1"/>
                </a:solidFill>
                <a:latin typeface="Arial" charset="0"/>
              </a:rPr>
              <a:t>  de </a:t>
            </a:r>
            <a:r>
              <a:rPr lang="en-US" altLang="de-DE" dirty="0" err="1">
                <a:solidFill>
                  <a:schemeClr val="bg1"/>
                </a:solidFill>
                <a:latin typeface="Arial" charset="0"/>
              </a:rPr>
              <a:t>las</a:t>
            </a:r>
            <a:r>
              <a:rPr lang="en-US" altLang="de-DE" dirty="0">
                <a:solidFill>
                  <a:schemeClr val="bg1"/>
                </a:solidFill>
                <a:latin typeface="Arial" charset="0"/>
              </a:rPr>
              <a:t>  ENCs de </a:t>
            </a:r>
            <a:r>
              <a:rPr lang="en-US" altLang="de-DE" dirty="0" err="1">
                <a:solidFill>
                  <a:schemeClr val="bg1"/>
                </a:solidFill>
                <a:latin typeface="Arial" charset="0"/>
              </a:rPr>
              <a:t>aguas</a:t>
            </a:r>
            <a:r>
              <a:rPr lang="en-US" altLang="de-DE" dirty="0">
                <a:solidFill>
                  <a:schemeClr val="bg1"/>
                </a:solidFill>
                <a:latin typeface="Arial" charset="0"/>
              </a:rPr>
              <a:t> </a:t>
            </a:r>
            <a:r>
              <a:rPr lang="en-US" altLang="de-DE" dirty="0" err="1">
                <a:solidFill>
                  <a:schemeClr val="bg1"/>
                </a:solidFill>
                <a:latin typeface="Arial" charset="0"/>
              </a:rPr>
              <a:t>interiores</a:t>
            </a:r>
            <a:endParaRPr lang="en-US" altLang="de-DE" dirty="0">
              <a:solidFill>
                <a:schemeClr val="bg1"/>
              </a:solidFill>
              <a:latin typeface="Arial" charset="0"/>
            </a:endParaRPr>
          </a:p>
        </p:txBody>
      </p:sp>
      <p:sp>
        <p:nvSpPr>
          <p:cNvPr id="26627"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US" altLang="de-DE" sz="1800" dirty="0" err="1">
                <a:latin typeface="Arial" charset="0"/>
              </a:rPr>
              <a:t>Estados</a:t>
            </a:r>
            <a:r>
              <a:rPr lang="en-US" altLang="de-DE" sz="1800" dirty="0">
                <a:latin typeface="Arial" charset="0"/>
              </a:rPr>
              <a:t> </a:t>
            </a:r>
            <a:r>
              <a:rPr lang="en-US" altLang="de-DE" sz="1800" dirty="0" err="1">
                <a:latin typeface="Arial" charset="0"/>
              </a:rPr>
              <a:t>Unidos</a:t>
            </a:r>
            <a:r>
              <a:rPr lang="en-US" altLang="de-DE" sz="1800" dirty="0">
                <a:latin typeface="Arial" charset="0"/>
              </a:rPr>
              <a:t>: 20 </a:t>
            </a:r>
            <a:r>
              <a:rPr lang="en-US" altLang="de-DE" sz="1800" dirty="0" err="1">
                <a:latin typeface="Arial" charset="0"/>
              </a:rPr>
              <a:t>vías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r>
              <a:rPr lang="en-US" altLang="de-DE" sz="1800" dirty="0" smtClean="0">
                <a:latin typeface="Arial" charset="0"/>
              </a:rPr>
              <a:t>con </a:t>
            </a:r>
            <a:r>
              <a:rPr lang="en-US" altLang="de-DE" sz="1800" dirty="0">
                <a:latin typeface="Arial" charset="0"/>
              </a:rPr>
              <a:t>un total de </a:t>
            </a:r>
            <a:r>
              <a:rPr lang="en-US" altLang="de-DE" sz="1800" dirty="0" smtClean="0">
                <a:latin typeface="Arial" charset="0"/>
              </a:rPr>
              <a:t>11,265 </a:t>
            </a:r>
            <a:r>
              <a:rPr lang="en-US" altLang="de-DE" sz="1800" dirty="0" err="1">
                <a:latin typeface="Arial" charset="0"/>
              </a:rPr>
              <a:t>kms</a:t>
            </a:r>
            <a:r>
              <a:rPr lang="en-US" altLang="de-DE" sz="1800" dirty="0">
                <a:latin typeface="Arial" charset="0"/>
              </a:rPr>
              <a:t>, </a:t>
            </a:r>
            <a:r>
              <a:rPr lang="en-US" altLang="de-DE" sz="1800" dirty="0" err="1" smtClean="0">
                <a:latin typeface="Arial" charset="0"/>
              </a:rPr>
              <a:t>han</a:t>
            </a:r>
            <a:r>
              <a:rPr lang="en-US" altLang="de-DE" sz="1800" dirty="0" smtClean="0">
                <a:latin typeface="Arial" charset="0"/>
              </a:rPr>
              <a:t> </a:t>
            </a:r>
            <a:r>
              <a:rPr lang="en-US" altLang="de-DE" sz="1800" dirty="0" err="1">
                <a:latin typeface="Arial" charset="0"/>
              </a:rPr>
              <a:t>sido</a:t>
            </a:r>
            <a:r>
              <a:rPr lang="en-US" altLang="de-DE" sz="1800" dirty="0">
                <a:latin typeface="Arial" charset="0"/>
              </a:rPr>
              <a:t> </a:t>
            </a:r>
            <a:r>
              <a:rPr lang="en-US" altLang="de-DE" sz="1800" dirty="0" err="1">
                <a:latin typeface="Arial" charset="0"/>
              </a:rPr>
              <a:t>cubiertas</a:t>
            </a:r>
            <a:r>
              <a:rPr lang="en-US" altLang="de-DE" sz="1800" dirty="0">
                <a:latin typeface="Arial" charset="0"/>
              </a:rPr>
              <a:t> con </a:t>
            </a:r>
            <a:r>
              <a:rPr lang="en-US" altLang="de-DE" sz="1800" dirty="0" smtClean="0">
                <a:latin typeface="Arial" charset="0"/>
              </a:rPr>
              <a:t>ENCs </a:t>
            </a:r>
            <a:r>
              <a:rPr lang="en-US" altLang="de-DE" sz="1800" dirty="0">
                <a:latin typeface="Arial" charset="0"/>
              </a:rPr>
              <a:t>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Federación</a:t>
            </a:r>
            <a:r>
              <a:rPr lang="en-US" altLang="de-DE" sz="1800" dirty="0">
                <a:latin typeface="Arial" charset="0"/>
              </a:rPr>
              <a:t> </a:t>
            </a:r>
            <a:r>
              <a:rPr lang="en-US" altLang="de-DE" sz="1800" dirty="0" err="1">
                <a:latin typeface="Arial" charset="0"/>
              </a:rPr>
              <a:t>Rusa</a:t>
            </a:r>
            <a:r>
              <a:rPr lang="en-US" altLang="de-DE" sz="1800" dirty="0">
                <a:latin typeface="Arial" charset="0"/>
              </a:rPr>
              <a:t>: </a:t>
            </a:r>
            <a:r>
              <a:rPr lang="en-US" altLang="de-DE" sz="1800" dirty="0" smtClean="0">
                <a:latin typeface="Arial" charset="0"/>
              </a:rPr>
              <a:t>26,000 </a:t>
            </a:r>
            <a:r>
              <a:rPr lang="en-US" altLang="de-DE" sz="1800" dirty="0" err="1" smtClean="0">
                <a:latin typeface="Arial" charset="0"/>
              </a:rPr>
              <a:t>kms</a:t>
            </a:r>
            <a:r>
              <a:rPr lang="en-US" altLang="de-DE" sz="1800" dirty="0" smtClean="0">
                <a:latin typeface="Arial" charset="0"/>
              </a:rPr>
              <a:t>. </a:t>
            </a:r>
            <a:r>
              <a:rPr lang="en-US" altLang="de-DE" sz="1800" dirty="0">
                <a:latin typeface="Arial" charset="0"/>
              </a:rPr>
              <a:t>de </a:t>
            </a:r>
            <a:r>
              <a:rPr lang="en-US" altLang="de-DE" sz="1800" dirty="0" err="1">
                <a:latin typeface="Arial" charset="0"/>
              </a:rPr>
              <a:t>vías</a:t>
            </a:r>
            <a:r>
              <a:rPr lang="en-US" altLang="de-DE" sz="1800" dirty="0">
                <a:latin typeface="Arial" charset="0"/>
              </a:rPr>
              <a:t> </a:t>
            </a:r>
            <a:r>
              <a:rPr lang="en-US" altLang="de-DE" sz="1800" dirty="0" err="1" smtClean="0">
                <a:latin typeface="Arial" charset="0"/>
              </a:rPr>
              <a:t>internas</a:t>
            </a:r>
            <a:r>
              <a:rPr lang="en-US" altLang="de-DE" sz="1800" dirty="0" smtClean="0">
                <a:latin typeface="Arial" charset="0"/>
              </a:rPr>
              <a:t> de </a:t>
            </a:r>
            <a:r>
              <a:rPr lang="en-US" altLang="de-DE" sz="1800" dirty="0">
                <a:latin typeface="Arial" charset="0"/>
              </a:rPr>
              <a:t>la F.R. </a:t>
            </a:r>
            <a:r>
              <a:rPr lang="en-US" altLang="de-DE" sz="1800" dirty="0" err="1">
                <a:latin typeface="Arial" charset="0"/>
              </a:rPr>
              <a:t>han</a:t>
            </a:r>
            <a:r>
              <a:rPr lang="en-US" altLang="de-DE" sz="1800" dirty="0">
                <a:latin typeface="Arial" charset="0"/>
              </a:rPr>
              <a:t> </a:t>
            </a:r>
            <a:r>
              <a:rPr lang="en-US" altLang="de-DE" sz="1800" dirty="0" err="1">
                <a:latin typeface="Arial" charset="0"/>
              </a:rPr>
              <a:t>sido</a:t>
            </a:r>
            <a:r>
              <a:rPr lang="en-US" altLang="de-DE" sz="1800" dirty="0">
                <a:latin typeface="Arial" charset="0"/>
              </a:rPr>
              <a:t>  </a:t>
            </a:r>
            <a:r>
              <a:rPr lang="en-US" altLang="de-DE" sz="1800" dirty="0" err="1">
                <a:latin typeface="Arial" charset="0"/>
              </a:rPr>
              <a:t>cubiertas</a:t>
            </a:r>
            <a:r>
              <a:rPr lang="en-US" altLang="de-DE" sz="1800" dirty="0">
                <a:latin typeface="Arial" charset="0"/>
              </a:rPr>
              <a:t> </a:t>
            </a:r>
            <a:r>
              <a:rPr lang="en-US" altLang="de-DE" sz="1800" dirty="0" smtClean="0">
                <a:latin typeface="Arial" charset="0"/>
              </a:rPr>
              <a:t>con </a:t>
            </a:r>
            <a:r>
              <a:rPr lang="en-US" altLang="de-DE" sz="1800" dirty="0">
                <a:latin typeface="Arial" charset="0"/>
              </a:rPr>
              <a:t>ENCs </a:t>
            </a:r>
            <a:r>
              <a:rPr lang="en-US" altLang="de-DE" sz="1800" dirty="0" smtClean="0">
                <a:latin typeface="Arial" charset="0"/>
              </a:rPr>
              <a:t>de </a:t>
            </a:r>
            <a:r>
              <a:rPr lang="en-US" altLang="de-DE" sz="1800" dirty="0" err="1">
                <a:latin typeface="Arial" charset="0"/>
              </a:rPr>
              <a:t>agua</a:t>
            </a:r>
            <a:r>
              <a:rPr lang="en-US" altLang="de-DE" sz="1800" dirty="0">
                <a:latin typeface="Arial" charset="0"/>
              </a:rPr>
              <a:t> </a:t>
            </a:r>
            <a:r>
              <a:rPr lang="en-US" altLang="de-DE" sz="1800" dirty="0" err="1">
                <a:latin typeface="Arial" charset="0"/>
              </a:rPr>
              <a:t>interiores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Brasil</a:t>
            </a:r>
            <a:r>
              <a:rPr lang="en-US" altLang="de-DE" sz="1800" dirty="0">
                <a:latin typeface="Arial" charset="0"/>
              </a:rPr>
              <a:t>: La DHN </a:t>
            </a:r>
            <a:r>
              <a:rPr lang="en-US" altLang="de-DE" sz="1800" dirty="0" err="1" smtClean="0">
                <a:latin typeface="Arial" charset="0"/>
              </a:rPr>
              <a:t>está</a:t>
            </a:r>
            <a:r>
              <a:rPr lang="en-US" altLang="de-DE" sz="1800" dirty="0" smtClean="0">
                <a:latin typeface="Arial" charset="0"/>
              </a:rPr>
              <a:t> </a:t>
            </a:r>
            <a:r>
              <a:rPr lang="en-US" altLang="de-DE" sz="1800" dirty="0" err="1">
                <a:latin typeface="Arial" charset="0"/>
              </a:rPr>
              <a:t>capturando</a:t>
            </a:r>
            <a:r>
              <a:rPr lang="en-US" altLang="de-DE" sz="1800" dirty="0">
                <a:latin typeface="Arial" charset="0"/>
              </a:rPr>
              <a:t> </a:t>
            </a:r>
            <a:r>
              <a:rPr lang="en-US" altLang="de-DE" sz="1800" dirty="0" err="1" smtClean="0">
                <a:latin typeface="Arial" charset="0"/>
              </a:rPr>
              <a:t>datos</a:t>
            </a:r>
            <a:r>
              <a:rPr lang="en-US" altLang="de-DE" sz="1800" dirty="0" smtClean="0">
                <a:latin typeface="Arial" charset="0"/>
              </a:rPr>
              <a:t> </a:t>
            </a:r>
            <a:r>
              <a:rPr lang="en-US" altLang="de-DE" sz="1800" dirty="0" err="1" smtClean="0">
                <a:latin typeface="Arial" charset="0"/>
              </a:rPr>
              <a:t>para</a:t>
            </a:r>
            <a:r>
              <a:rPr lang="en-US" altLang="de-DE" sz="1800" dirty="0" smtClean="0">
                <a:latin typeface="Arial" charset="0"/>
              </a:rPr>
              <a:t> la </a:t>
            </a:r>
            <a:r>
              <a:rPr lang="en-US" altLang="de-DE" sz="1800" dirty="0" err="1">
                <a:latin typeface="Arial" charset="0"/>
              </a:rPr>
              <a:t>producción</a:t>
            </a:r>
            <a:r>
              <a:rPr lang="en-US" altLang="de-DE" sz="1800" dirty="0">
                <a:latin typeface="Arial" charset="0"/>
              </a:rPr>
              <a:t> </a:t>
            </a:r>
            <a:r>
              <a:rPr lang="en-US" altLang="de-DE" sz="1800" dirty="0" smtClean="0">
                <a:latin typeface="Arial" charset="0"/>
              </a:rPr>
              <a:t>de </a:t>
            </a:r>
            <a:r>
              <a:rPr lang="en-US" altLang="de-DE" sz="1800" dirty="0">
                <a:latin typeface="Arial" charset="0"/>
              </a:rPr>
              <a:t>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r>
              <a:rPr lang="en-US" altLang="de-DE" sz="1800" dirty="0" smtClean="0">
                <a:latin typeface="Arial" charset="0"/>
              </a:rPr>
              <a:t>de </a:t>
            </a:r>
            <a:r>
              <a:rPr lang="en-US" altLang="de-DE" sz="1800" dirty="0" err="1">
                <a:latin typeface="Arial" charset="0"/>
              </a:rPr>
              <a:t>aproximadamente</a:t>
            </a:r>
            <a:r>
              <a:rPr lang="en-US" altLang="de-DE" sz="1800" dirty="0">
                <a:latin typeface="Arial" charset="0"/>
              </a:rPr>
              <a:t> </a:t>
            </a:r>
            <a:r>
              <a:rPr lang="en-US" altLang="de-DE" sz="1800" dirty="0" smtClean="0">
                <a:latin typeface="Arial" charset="0"/>
              </a:rPr>
              <a:t>4,000 </a:t>
            </a:r>
            <a:r>
              <a:rPr lang="en-US" altLang="de-DE" sz="1800" dirty="0" err="1">
                <a:latin typeface="Arial" charset="0"/>
              </a:rPr>
              <a:t>kms</a:t>
            </a:r>
            <a:r>
              <a:rPr lang="en-US" altLang="de-DE" sz="1800" dirty="0">
                <a:latin typeface="Arial" charset="0"/>
              </a:rPr>
              <a:t> </a:t>
            </a:r>
            <a:r>
              <a:rPr lang="en-US" altLang="de-DE" sz="1800" dirty="0" smtClean="0">
                <a:latin typeface="Arial" charset="0"/>
              </a:rPr>
              <a:t>de </a:t>
            </a:r>
            <a:r>
              <a:rPr lang="en-US" altLang="de-DE" sz="1800" dirty="0" err="1">
                <a:latin typeface="Arial" charset="0"/>
              </a:rPr>
              <a:t>vías</a:t>
            </a:r>
            <a:r>
              <a:rPr lang="en-US" altLang="de-DE" sz="1800" dirty="0">
                <a:latin typeface="Arial" charset="0"/>
              </a:rPr>
              <a:t> </a:t>
            </a:r>
            <a:r>
              <a:rPr lang="en-US" altLang="de-DE" sz="1800" dirty="0" err="1">
                <a:latin typeface="Arial" charset="0"/>
              </a:rPr>
              <a:t>internas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Europa</a:t>
            </a:r>
            <a:r>
              <a:rPr lang="en-US" altLang="de-DE" sz="1800" dirty="0">
                <a:latin typeface="Arial" charset="0"/>
              </a:rPr>
              <a:t>: </a:t>
            </a:r>
            <a:r>
              <a:rPr lang="en-US" altLang="de-DE" sz="1800" dirty="0" smtClean="0">
                <a:latin typeface="Arial" charset="0"/>
              </a:rPr>
              <a:t>10,250 </a:t>
            </a:r>
            <a:r>
              <a:rPr lang="en-US" altLang="de-DE" sz="1800" dirty="0" err="1" smtClean="0">
                <a:latin typeface="Arial" charset="0"/>
              </a:rPr>
              <a:t>kms</a:t>
            </a:r>
            <a:r>
              <a:rPr lang="en-US" altLang="de-DE" sz="1800" dirty="0" smtClean="0">
                <a:latin typeface="Arial" charset="0"/>
              </a:rPr>
              <a:t>. De </a:t>
            </a:r>
            <a:r>
              <a:rPr lang="en-US" altLang="de-DE" sz="1800" dirty="0" err="1" smtClean="0">
                <a:latin typeface="Arial" charset="0"/>
              </a:rPr>
              <a:t>vías</a:t>
            </a:r>
            <a:r>
              <a:rPr lang="en-US" altLang="de-DE" sz="1800" dirty="0" smtClean="0">
                <a:latin typeface="Arial" charset="0"/>
              </a:rPr>
              <a:t> </a:t>
            </a:r>
            <a:r>
              <a:rPr lang="en-US" altLang="de-DE" sz="1800" dirty="0" err="1">
                <a:latin typeface="Arial" charset="0"/>
              </a:rPr>
              <a:t>internas</a:t>
            </a:r>
            <a:r>
              <a:rPr lang="en-US" altLang="de-DE" sz="1800" dirty="0">
                <a:latin typeface="Arial" charset="0"/>
              </a:rPr>
              <a:t> </a:t>
            </a:r>
            <a:r>
              <a:rPr lang="en-US" altLang="de-DE" sz="1800" dirty="0" err="1">
                <a:latin typeface="Arial" charset="0"/>
              </a:rPr>
              <a:t>han</a:t>
            </a:r>
            <a:r>
              <a:rPr lang="en-US" altLang="de-DE" sz="1800" dirty="0">
                <a:latin typeface="Arial" charset="0"/>
              </a:rPr>
              <a:t> </a:t>
            </a:r>
            <a:r>
              <a:rPr lang="en-US" altLang="de-DE" sz="1800" dirty="0" err="1">
                <a:latin typeface="Arial" charset="0"/>
              </a:rPr>
              <a:t>sido</a:t>
            </a:r>
            <a:r>
              <a:rPr lang="en-US" altLang="de-DE" sz="1800" dirty="0">
                <a:latin typeface="Arial" charset="0"/>
              </a:rPr>
              <a:t> </a:t>
            </a:r>
            <a:r>
              <a:rPr lang="en-US" altLang="de-DE" sz="1800" dirty="0" err="1">
                <a:latin typeface="Arial" charset="0"/>
              </a:rPr>
              <a:t>cubiertas</a:t>
            </a:r>
            <a:r>
              <a:rPr lang="en-US" altLang="de-DE" sz="1800" dirty="0">
                <a:latin typeface="Arial" charset="0"/>
              </a:rPr>
              <a:t> </a:t>
            </a:r>
            <a:r>
              <a:rPr lang="en-US" altLang="de-DE" sz="1800" dirty="0" smtClean="0">
                <a:latin typeface="Arial" charset="0"/>
              </a:rPr>
              <a:t>con </a:t>
            </a:r>
            <a:r>
              <a:rPr lang="en-US" altLang="de-DE" sz="1800" dirty="0">
                <a:latin typeface="Arial" charset="0"/>
              </a:rPr>
              <a:t>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p>
          <a:p>
            <a:pPr marL="609600" indent="-609600">
              <a:lnSpc>
                <a:spcPct val="115000"/>
              </a:lnSpc>
              <a:spcBef>
                <a:spcPct val="50000"/>
              </a:spcBef>
              <a:buFontTx/>
              <a:buBlip>
                <a:blip r:embed="rId3"/>
              </a:buBlip>
            </a:pPr>
            <a:r>
              <a:rPr lang="en-US" altLang="de-DE" sz="1800" dirty="0">
                <a:latin typeface="Arial" charset="0"/>
              </a:rPr>
              <a:t>Para </a:t>
            </a:r>
            <a:r>
              <a:rPr lang="en-US" altLang="de-DE" sz="1800" dirty="0" smtClean="0">
                <a:latin typeface="Arial" charset="0"/>
              </a:rPr>
              <a:t>mayor </a:t>
            </a:r>
            <a:r>
              <a:rPr lang="en-US" altLang="de-DE" sz="1800" dirty="0" err="1" smtClean="0">
                <a:latin typeface="Arial" charset="0"/>
              </a:rPr>
              <a:t>información</a:t>
            </a:r>
            <a:r>
              <a:rPr lang="en-US" altLang="de-DE" sz="1800" dirty="0">
                <a:latin typeface="Arial" charset="0"/>
              </a:rPr>
              <a:t>: http://ienc.openecdis.org/files/IENC_Prod_overview.pdf</a:t>
            </a:r>
          </a:p>
        </p:txBody>
      </p:sp>
    </p:spTree>
  </p:cSld>
  <p:clrMapOvr>
    <a:masterClrMapping/>
  </p:clrMapOvr>
  <p:transition spd="med">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Usuarios</a:t>
            </a:r>
            <a:r>
              <a:rPr lang="en-US" altLang="de-DE" sz="2800" dirty="0">
                <a:solidFill>
                  <a:schemeClr val="bg1"/>
                </a:solidFill>
                <a:latin typeface="Arial" charset="0"/>
              </a:rPr>
              <a:t> de </a:t>
            </a:r>
            <a:r>
              <a:rPr lang="en-US" altLang="de-DE" sz="2800" dirty="0" err="1">
                <a:solidFill>
                  <a:schemeClr val="bg1"/>
                </a:solidFill>
                <a:latin typeface="Arial" charset="0"/>
              </a:rPr>
              <a:t>las</a:t>
            </a:r>
            <a:r>
              <a:rPr lang="en-US" altLang="de-DE" sz="2800" dirty="0">
                <a:solidFill>
                  <a:schemeClr val="bg1"/>
                </a:solidFill>
                <a:latin typeface="Arial" charset="0"/>
              </a:rPr>
              <a:t>  IENCs</a:t>
            </a:r>
          </a:p>
        </p:txBody>
      </p:sp>
      <p:sp>
        <p:nvSpPr>
          <p:cNvPr id="27651"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nSpc>
                <a:spcPct val="120000"/>
              </a:lnSpc>
              <a:spcBef>
                <a:spcPct val="50000"/>
              </a:spcBef>
              <a:buFontTx/>
              <a:buBlip>
                <a:blip r:embed="rId3"/>
              </a:buBlip>
            </a:pPr>
            <a:r>
              <a:rPr lang="en-US" altLang="de-DE" sz="2000" dirty="0" err="1">
                <a:latin typeface="Arial" charset="0"/>
              </a:rPr>
              <a:t>Existen</a:t>
            </a:r>
            <a:r>
              <a:rPr lang="en-US" altLang="de-DE" sz="2000" dirty="0">
                <a:latin typeface="Arial" charset="0"/>
              </a:rPr>
              <a:t> </a:t>
            </a:r>
            <a:r>
              <a:rPr lang="en-US" altLang="de-DE" sz="2000" dirty="0" err="1">
                <a:latin typeface="Arial" charset="0"/>
              </a:rPr>
              <a:t>mas</a:t>
            </a:r>
            <a:r>
              <a:rPr lang="en-US" altLang="de-DE" sz="2000" dirty="0">
                <a:latin typeface="Arial" charset="0"/>
              </a:rPr>
              <a:t> de </a:t>
            </a:r>
            <a:r>
              <a:rPr lang="en-US" altLang="de-DE" sz="2000" dirty="0" smtClean="0">
                <a:latin typeface="Arial" charset="0"/>
              </a:rPr>
              <a:t>15,000 </a:t>
            </a:r>
            <a:r>
              <a:rPr lang="en-US" altLang="de-DE" sz="2000" dirty="0" err="1">
                <a:latin typeface="Arial" charset="0"/>
              </a:rPr>
              <a:t>usuarios</a:t>
            </a:r>
            <a:r>
              <a:rPr lang="en-US" altLang="de-DE" sz="2000" dirty="0">
                <a:latin typeface="Arial" charset="0"/>
              </a:rPr>
              <a:t> de </a:t>
            </a:r>
            <a:r>
              <a:rPr lang="en-US" altLang="de-DE" sz="2000" dirty="0" err="1">
                <a:latin typeface="Arial" charset="0"/>
              </a:rPr>
              <a:t>las</a:t>
            </a:r>
            <a:r>
              <a:rPr lang="en-US" altLang="de-DE" sz="2000" dirty="0">
                <a:latin typeface="Arial" charset="0"/>
              </a:rPr>
              <a:t> </a:t>
            </a:r>
            <a:r>
              <a:rPr lang="en-US" altLang="de-DE" sz="2000" dirty="0" smtClean="0">
                <a:latin typeface="Arial" charset="0"/>
              </a:rPr>
              <a:t>IENCs </a:t>
            </a:r>
            <a:r>
              <a:rPr lang="en-US" altLang="de-DE" sz="2000" dirty="0">
                <a:latin typeface="Arial" charset="0"/>
              </a:rPr>
              <a:t>a </a:t>
            </a:r>
            <a:r>
              <a:rPr lang="en-US" altLang="de-DE" sz="2000" dirty="0" err="1">
                <a:latin typeface="Arial" charset="0"/>
              </a:rPr>
              <a:t>nivel</a:t>
            </a:r>
            <a:r>
              <a:rPr lang="en-US" altLang="de-DE" sz="2000" dirty="0">
                <a:latin typeface="Arial" charset="0"/>
              </a:rPr>
              <a:t> </a:t>
            </a:r>
            <a:r>
              <a:rPr lang="en-US" altLang="de-DE" sz="2000" dirty="0" err="1">
                <a:latin typeface="Arial" charset="0"/>
              </a:rPr>
              <a:t>mundial</a:t>
            </a:r>
            <a:endParaRPr lang="en-US" altLang="de-DE" sz="2000" dirty="0">
              <a:latin typeface="Arial" charset="0"/>
            </a:endParaRPr>
          </a:p>
        </p:txBody>
      </p:sp>
      <p:pic>
        <p:nvPicPr>
          <p:cNvPr id="27652" name="Grafik 1"/>
          <p:cNvPicPr>
            <a:picLocks noChangeAspect="1"/>
          </p:cNvPicPr>
          <p:nvPr/>
        </p:nvPicPr>
        <p:blipFill>
          <a:blip r:embed="rId4" cstate="print"/>
          <a:srcRect/>
          <a:stretch>
            <a:fillRect/>
          </a:stretch>
        </p:blipFill>
        <p:spPr bwMode="auto">
          <a:xfrm>
            <a:off x="1331913" y="2636838"/>
            <a:ext cx="2813050" cy="1874837"/>
          </a:xfrm>
          <a:prstGeom prst="rect">
            <a:avLst/>
          </a:prstGeom>
          <a:ln>
            <a:noFill/>
          </a:ln>
          <a:effectLst>
            <a:outerShdw blurRad="292100" dist="139700" dir="2700000" algn="tl" rotWithShape="0">
              <a:srgbClr val="333333">
                <a:alpha val="65000"/>
              </a:srgbClr>
            </a:outerShdw>
          </a:effectLst>
        </p:spPr>
      </p:pic>
      <p:pic>
        <p:nvPicPr>
          <p:cNvPr id="27653" name="Picture 9" descr="C:\Users\carlos\Documents\SHNA\DGTA\lancha-de-viaje.jpg"/>
          <p:cNvPicPr>
            <a:picLocks noChangeAspect="1" noChangeArrowheads="1"/>
          </p:cNvPicPr>
          <p:nvPr/>
        </p:nvPicPr>
        <p:blipFill>
          <a:blip r:embed="rId5" cstate="print"/>
          <a:srcRect b="12749"/>
          <a:stretch>
            <a:fillRect/>
          </a:stretch>
        </p:blipFill>
        <p:spPr bwMode="auto">
          <a:xfrm>
            <a:off x="2570163" y="4724400"/>
            <a:ext cx="2520950" cy="1276350"/>
          </a:xfrm>
          <a:prstGeom prst="rect">
            <a:avLst/>
          </a:prstGeom>
          <a:ln>
            <a:noFill/>
          </a:ln>
          <a:effectLst>
            <a:outerShdw blurRad="292100" dist="139700" dir="2700000" algn="tl" rotWithShape="0">
              <a:srgbClr val="333333">
                <a:alpha val="65000"/>
              </a:srgbClr>
            </a:outerShdw>
          </a:effectLst>
        </p:spPr>
      </p:pic>
      <p:pic>
        <p:nvPicPr>
          <p:cNvPr id="27654" name="Grafik 1"/>
          <p:cNvPicPr>
            <a:picLocks noChangeAspect="1"/>
          </p:cNvPicPr>
          <p:nvPr/>
        </p:nvPicPr>
        <p:blipFill>
          <a:blip r:embed="rId6" cstate="print"/>
          <a:srcRect/>
          <a:stretch>
            <a:fillRect/>
          </a:stretch>
        </p:blipFill>
        <p:spPr bwMode="auto">
          <a:xfrm>
            <a:off x="5435600" y="2636838"/>
            <a:ext cx="3022600" cy="307816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smtClean="0">
                <a:solidFill>
                  <a:schemeClr val="bg1"/>
                </a:solidFill>
                <a:latin typeface="Arial" charset="0"/>
              </a:rPr>
              <a:t>Contactos</a:t>
            </a:r>
            <a:endParaRPr lang="en-US" altLang="de-DE" sz="2800" dirty="0">
              <a:solidFill>
                <a:schemeClr val="bg1"/>
              </a:solidFill>
              <a:latin typeface="Arial" charset="0"/>
            </a:endParaRPr>
          </a:p>
        </p:txBody>
      </p:sp>
      <p:sp>
        <p:nvSpPr>
          <p:cNvPr id="28675"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r>
              <a:rPr lang="en-US" altLang="de-DE" sz="1800" u="sng" dirty="0" err="1">
                <a:latin typeface="Arial" charset="0"/>
              </a:rPr>
              <a:t>Presidentes</a:t>
            </a:r>
            <a:r>
              <a:rPr lang="en-US" altLang="de-DE" sz="1800" u="sng" dirty="0">
                <a:latin typeface="Arial" charset="0"/>
              </a:rPr>
              <a:t>:</a:t>
            </a:r>
          </a:p>
          <a:p>
            <a:pPr marL="457200" indent="-228600">
              <a:spcBef>
                <a:spcPct val="20000"/>
              </a:spcBef>
              <a:buFont typeface="Wingdings" pitchFamily="2" charset="2"/>
              <a:buChar char="v"/>
            </a:pPr>
            <a:r>
              <a:rPr lang="en-US" altLang="de-DE" sz="1800" dirty="0">
                <a:latin typeface="Arial" charset="0"/>
              </a:rPr>
              <a:t>Bernd Birklhuber, Austria, bernd.birklhuber@bmvit.gv.at</a:t>
            </a:r>
          </a:p>
          <a:p>
            <a:pPr marL="457200" indent="-228600">
              <a:spcBef>
                <a:spcPct val="20000"/>
              </a:spcBef>
              <a:buFont typeface="Wingdings" pitchFamily="2" charset="2"/>
              <a:buChar char="v"/>
            </a:pPr>
            <a:r>
              <a:rPr lang="en-US" altLang="de-DE" sz="1800" dirty="0">
                <a:latin typeface="Arial" charset="0"/>
              </a:rPr>
              <a:t>Denise </a:t>
            </a:r>
            <a:r>
              <a:rPr lang="en-US" altLang="de-DE" sz="1800" dirty="0" err="1">
                <a:latin typeface="Arial" charset="0"/>
              </a:rPr>
              <a:t>LaDue</a:t>
            </a:r>
            <a:r>
              <a:rPr lang="en-US" altLang="de-DE" sz="1800" dirty="0">
                <a:latin typeface="Arial" charset="0"/>
              </a:rPr>
              <a:t>, USA, denise.r.ladue@usace.army.mil</a:t>
            </a:r>
          </a:p>
          <a:p>
            <a:pPr marL="457200" indent="-228600">
              <a:spcBef>
                <a:spcPct val="20000"/>
              </a:spcBef>
              <a:buFont typeface="Wingdings" pitchFamily="2" charset="2"/>
              <a:buChar char="v"/>
            </a:pPr>
            <a:r>
              <a:rPr lang="en-US" altLang="de-DE" sz="1800" dirty="0">
                <a:latin typeface="Arial" charset="0"/>
              </a:rPr>
              <a:t>Flavia Mandarino, </a:t>
            </a:r>
            <a:r>
              <a:rPr lang="en-US" altLang="de-DE" sz="1800" dirty="0" err="1">
                <a:latin typeface="Arial" charset="0"/>
              </a:rPr>
              <a:t>Brasil</a:t>
            </a:r>
            <a:r>
              <a:rPr lang="en-US" altLang="de-DE" sz="1800" dirty="0">
                <a:latin typeface="Arial" charset="0"/>
              </a:rPr>
              <a:t>, </a:t>
            </a:r>
            <a:r>
              <a:rPr lang="en-US" altLang="de-DE" sz="1800" dirty="0" smtClean="0">
                <a:latin typeface="Arial" charset="0"/>
              </a:rPr>
              <a:t>flavia@chm.mar.mil.br</a:t>
            </a:r>
          </a:p>
          <a:p>
            <a:pPr marL="457200" indent="-228600">
              <a:spcBef>
                <a:spcPct val="20000"/>
              </a:spcBef>
              <a:buFont typeface="Wingdings" pitchFamily="2" charset="2"/>
              <a:buChar char="v"/>
            </a:pPr>
            <a:r>
              <a:rPr lang="en-US" altLang="de-DE" sz="1800" dirty="0" err="1" smtClean="0">
                <a:latin typeface="Arial" charset="0"/>
              </a:rPr>
              <a:t>Fei</a:t>
            </a:r>
            <a:r>
              <a:rPr lang="en-US" altLang="de-DE" sz="1800" dirty="0" smtClean="0">
                <a:latin typeface="Arial" charset="0"/>
              </a:rPr>
              <a:t> </a:t>
            </a:r>
            <a:r>
              <a:rPr lang="en-US" altLang="de-DE" sz="1800" dirty="0" err="1" smtClean="0">
                <a:latin typeface="Arial" charset="0"/>
              </a:rPr>
              <a:t>Weijun</a:t>
            </a:r>
            <a:r>
              <a:rPr lang="en-US" altLang="de-DE" sz="1800" dirty="0" smtClean="0">
                <a:latin typeface="Arial" charset="0"/>
              </a:rPr>
              <a:t>, </a:t>
            </a:r>
            <a:r>
              <a:rPr lang="en-US" altLang="de-DE" sz="1800" dirty="0">
                <a:latin typeface="Arial" charset="0"/>
              </a:rPr>
              <a:t>China, </a:t>
            </a:r>
            <a:r>
              <a:rPr lang="en-AU" altLang="de-DE" sz="1800" dirty="0">
                <a:latin typeface="Arial" charset="0"/>
              </a:rPr>
              <a:t>fwj@wti.ac.cn</a:t>
            </a:r>
            <a:endParaRPr lang="en-US" altLang="de-DE" sz="1800" dirty="0">
              <a:latin typeface="Arial" charset="0"/>
            </a:endParaRPr>
          </a:p>
          <a:p>
            <a:pPr>
              <a:spcBef>
                <a:spcPct val="20000"/>
              </a:spcBef>
            </a:pPr>
            <a:r>
              <a:rPr lang="en-US" altLang="de-DE" sz="1800" u="sng" dirty="0" err="1">
                <a:latin typeface="Arial" charset="0"/>
              </a:rPr>
              <a:t>Coordinadores</a:t>
            </a:r>
            <a:r>
              <a:rPr lang="en-US" altLang="de-DE" sz="1800" u="sng" dirty="0">
                <a:latin typeface="Arial" charset="0"/>
              </a:rPr>
              <a:t> </a:t>
            </a:r>
            <a:r>
              <a:rPr lang="en-US" altLang="de-DE" sz="1800" u="sng" dirty="0" err="1">
                <a:latin typeface="Arial" charset="0"/>
              </a:rPr>
              <a:t>tecnicos</a:t>
            </a:r>
            <a:r>
              <a:rPr lang="en-US" altLang="de-DE" sz="1800" u="sng" dirty="0">
                <a:latin typeface="Arial" charset="0"/>
              </a:rPr>
              <a:t>:</a:t>
            </a:r>
          </a:p>
          <a:p>
            <a:pPr marL="457200" indent="-228600">
              <a:spcBef>
                <a:spcPct val="20000"/>
              </a:spcBef>
              <a:buFont typeface="Wingdings" pitchFamily="2" charset="2"/>
              <a:buChar char="v"/>
            </a:pPr>
            <a:r>
              <a:rPr lang="en-GB" altLang="de-DE" sz="1800" dirty="0">
                <a:latin typeface="Arial" charset="0"/>
              </a:rPr>
              <a:t>Cameron McLeay, CARIS USA, cameron.mcleay@caris.us</a:t>
            </a:r>
          </a:p>
          <a:p>
            <a:pPr marL="457200" indent="-228600">
              <a:spcBef>
                <a:spcPct val="20000"/>
              </a:spcBef>
              <a:buFont typeface="Wingdings" pitchFamily="2" charset="2"/>
              <a:buChar char="v"/>
            </a:pPr>
            <a:r>
              <a:rPr lang="en-GB" altLang="de-DE" sz="1800" dirty="0">
                <a:latin typeface="Arial" charset="0"/>
              </a:rPr>
              <a:t>Vladimir Sekachev, MORIS LLC, vladimir.sekachev@gmail.com</a:t>
            </a:r>
          </a:p>
          <a:p>
            <a:pPr marL="457200" indent="-228600">
              <a:spcBef>
                <a:spcPct val="20000"/>
              </a:spcBef>
              <a:buFont typeface="Wingdings" pitchFamily="2" charset="2"/>
              <a:buChar char="v"/>
            </a:pPr>
            <a:r>
              <a:rPr lang="en-GB" altLang="de-DE" sz="1800" dirty="0" err="1">
                <a:latin typeface="Arial" charset="0"/>
              </a:rPr>
              <a:t>Nuno</a:t>
            </a:r>
            <a:r>
              <a:rPr lang="en-GB" altLang="de-DE" sz="1800" dirty="0">
                <a:latin typeface="Arial" charset="0"/>
              </a:rPr>
              <a:t> Silva, IIC Technologies, nuno.silva@iictechnologies.com</a:t>
            </a:r>
          </a:p>
          <a:p>
            <a:pPr marL="457200" indent="-228600">
              <a:spcBef>
                <a:spcPct val="20000"/>
              </a:spcBef>
              <a:buFont typeface="Wingdings" pitchFamily="2" charset="2"/>
              <a:buChar char="v"/>
            </a:pPr>
            <a:r>
              <a:rPr lang="en-GB" altLang="de-DE" sz="1800" dirty="0" err="1">
                <a:latin typeface="Arial" charset="0"/>
              </a:rPr>
              <a:t>Gaël</a:t>
            </a:r>
            <a:r>
              <a:rPr lang="en-GB" altLang="de-DE" sz="1800" dirty="0">
                <a:latin typeface="Arial" charset="0"/>
              </a:rPr>
              <a:t> Billet, </a:t>
            </a:r>
            <a:r>
              <a:rPr lang="en-GB" altLang="de-DE" sz="1800" dirty="0" err="1">
                <a:latin typeface="Arial" charset="0"/>
              </a:rPr>
              <a:t>Persikal</a:t>
            </a:r>
            <a:r>
              <a:rPr lang="en-GB" altLang="de-DE" sz="1800" dirty="0">
                <a:latin typeface="Arial" charset="0"/>
              </a:rPr>
              <a:t>, g.billet@periskal.com</a:t>
            </a:r>
          </a:p>
          <a:p>
            <a:pPr marL="457200" indent="-228600">
              <a:spcBef>
                <a:spcPct val="20000"/>
              </a:spcBef>
              <a:buFont typeface="Wingdings" pitchFamily="2" charset="2"/>
              <a:buChar char="v"/>
            </a:pPr>
            <a:r>
              <a:rPr lang="en-GB" altLang="de-DE" sz="1800" dirty="0">
                <a:latin typeface="Arial" charset="0"/>
              </a:rPr>
              <a:t>Yong Baek, Korea Hydrographic and Oceanographic Administration,  ybaek@korea.kr</a:t>
            </a:r>
          </a:p>
        </p:txBody>
      </p:sp>
    </p:spTree>
  </p:cSld>
  <p:clrMapOvr>
    <a:masterClrMapping/>
  </p:clrMapOvr>
  <p:transition spd="med">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b="1" dirty="0" err="1">
                <a:solidFill>
                  <a:schemeClr val="bg1"/>
                </a:solidFill>
                <a:latin typeface="Arial" charset="0"/>
              </a:rPr>
              <a:t>Página</a:t>
            </a:r>
            <a:r>
              <a:rPr lang="en-US" altLang="de-DE" sz="2800" b="1" dirty="0">
                <a:solidFill>
                  <a:schemeClr val="bg1"/>
                </a:solidFill>
                <a:latin typeface="Arial" charset="0"/>
              </a:rPr>
              <a:t> web:</a:t>
            </a:r>
            <a:r>
              <a:rPr lang="en-US" altLang="de-DE" sz="2800" u="sng" dirty="0">
                <a:solidFill>
                  <a:schemeClr val="tx2"/>
                </a:solidFill>
                <a:latin typeface="Arial" charset="0"/>
              </a:rPr>
              <a:t> </a:t>
            </a:r>
            <a:r>
              <a:rPr lang="en-US" altLang="de-DE" sz="2800" dirty="0">
                <a:solidFill>
                  <a:schemeClr val="tx2"/>
                </a:solidFill>
                <a:latin typeface="Arial" charset="0"/>
                <a:hlinkClick r:id="rId3"/>
              </a:rPr>
              <a:t>http://ienc.openecdis.org</a:t>
            </a:r>
            <a:endParaRPr lang="en-US" altLang="de-DE" sz="2800" dirty="0">
              <a:solidFill>
                <a:schemeClr val="tx2"/>
              </a:solidFill>
              <a:latin typeface="Arial" charset="0"/>
            </a:endParaRPr>
          </a:p>
        </p:txBody>
      </p:sp>
      <p:sp>
        <p:nvSpPr>
          <p:cNvPr id="29699"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endParaRPr lang="en-US" altLang="de-DE" sz="2000" dirty="0">
              <a:latin typeface="Arial" charset="0"/>
            </a:endParaRPr>
          </a:p>
          <a:p>
            <a:pPr algn="just">
              <a:spcBef>
                <a:spcPct val="20000"/>
              </a:spcBef>
            </a:pPr>
            <a:r>
              <a:rPr lang="en-US" altLang="de-DE" sz="2000" dirty="0">
                <a:latin typeface="Arial" charset="0"/>
              </a:rPr>
              <a:t>La </a:t>
            </a:r>
            <a:r>
              <a:rPr lang="en-US" altLang="de-DE" sz="2000" dirty="0" err="1">
                <a:latin typeface="Arial" charset="0"/>
              </a:rPr>
              <a:t>página</a:t>
            </a:r>
            <a:r>
              <a:rPr lang="en-US" altLang="de-DE" sz="2000" dirty="0">
                <a:latin typeface="Arial" charset="0"/>
              </a:rPr>
              <a:t> web </a:t>
            </a:r>
            <a:r>
              <a:rPr lang="en-US" altLang="de-DE" sz="2000" dirty="0" err="1" smtClean="0">
                <a:latin typeface="Arial" charset="0"/>
              </a:rPr>
              <a:t>provee</a:t>
            </a:r>
            <a:r>
              <a:rPr lang="en-US" altLang="de-DE" sz="2000" dirty="0" smtClean="0">
                <a:latin typeface="Arial" charset="0"/>
              </a:rPr>
              <a:t> </a:t>
            </a:r>
            <a:r>
              <a:rPr lang="en-US" altLang="de-DE" sz="2000" dirty="0">
                <a:latin typeface="Arial" charset="0"/>
              </a:rPr>
              <a:t>los </a:t>
            </a:r>
            <a:r>
              <a:rPr lang="en-US" altLang="de-DE" sz="2000" dirty="0" err="1">
                <a:latin typeface="Arial" charset="0"/>
              </a:rPr>
              <a:t>Terminos</a:t>
            </a:r>
            <a:r>
              <a:rPr lang="en-US" altLang="de-DE" sz="2000" dirty="0">
                <a:latin typeface="Arial" charset="0"/>
              </a:rPr>
              <a:t> de </a:t>
            </a:r>
            <a:r>
              <a:rPr lang="en-US" altLang="de-DE" sz="2000" dirty="0" err="1">
                <a:latin typeface="Arial" charset="0"/>
              </a:rPr>
              <a:t>Referencia</a:t>
            </a:r>
            <a:r>
              <a:rPr lang="en-US" altLang="de-DE" sz="2000" dirty="0">
                <a:latin typeface="Arial" charset="0"/>
              </a:rPr>
              <a:t>, </a:t>
            </a:r>
            <a:r>
              <a:rPr lang="en-US" altLang="de-DE" sz="2000" dirty="0" err="1">
                <a:latin typeface="Arial" charset="0"/>
              </a:rPr>
              <a:t>lista</a:t>
            </a:r>
            <a:r>
              <a:rPr lang="en-US" altLang="de-DE" sz="2000" dirty="0">
                <a:latin typeface="Arial" charset="0"/>
              </a:rPr>
              <a:t> </a:t>
            </a:r>
            <a:r>
              <a:rPr lang="en-US" altLang="de-DE" sz="2000" dirty="0" smtClean="0">
                <a:latin typeface="Arial" charset="0"/>
              </a:rPr>
              <a:t>de </a:t>
            </a:r>
            <a:r>
              <a:rPr lang="en-US" altLang="de-DE" sz="2000" dirty="0" err="1" smtClean="0">
                <a:latin typeface="Arial" charset="0"/>
              </a:rPr>
              <a:t>miembros</a:t>
            </a:r>
            <a:r>
              <a:rPr lang="en-US" altLang="de-DE" sz="2000" dirty="0">
                <a:latin typeface="Arial" charset="0"/>
              </a:rPr>
              <a:t>, </a:t>
            </a:r>
            <a:r>
              <a:rPr lang="en-US" altLang="de-DE" sz="2000" dirty="0" smtClean="0">
                <a:latin typeface="Arial" charset="0"/>
              </a:rPr>
              <a:t>agendas y </a:t>
            </a:r>
            <a:r>
              <a:rPr lang="en-US" altLang="de-DE" sz="2000" dirty="0" err="1" smtClean="0">
                <a:latin typeface="Arial" charset="0"/>
              </a:rPr>
              <a:t>minutas</a:t>
            </a:r>
            <a:r>
              <a:rPr lang="en-US" altLang="de-DE" sz="2000" dirty="0" smtClean="0">
                <a:latin typeface="Arial" charset="0"/>
              </a:rPr>
              <a:t> de </a:t>
            </a:r>
            <a:r>
              <a:rPr lang="en-US" altLang="de-DE" sz="2000" dirty="0" err="1">
                <a:latin typeface="Arial" charset="0"/>
              </a:rPr>
              <a:t>reuniones</a:t>
            </a:r>
            <a:r>
              <a:rPr lang="en-US" altLang="de-DE" sz="2000" dirty="0">
                <a:latin typeface="Arial" charset="0"/>
              </a:rPr>
              <a:t> y </a:t>
            </a:r>
            <a:r>
              <a:rPr lang="en-US" altLang="de-DE" sz="2000" dirty="0" err="1">
                <a:latin typeface="Arial" charset="0"/>
              </a:rPr>
              <a:t>todos</a:t>
            </a:r>
            <a:r>
              <a:rPr lang="en-US" altLang="de-DE" sz="2000" dirty="0">
                <a:latin typeface="Arial" charset="0"/>
              </a:rPr>
              <a:t> los </a:t>
            </a:r>
            <a:r>
              <a:rPr lang="en-US" altLang="de-DE" sz="2000" dirty="0" err="1">
                <a:latin typeface="Arial" charset="0"/>
              </a:rPr>
              <a:t>documentos</a:t>
            </a:r>
            <a:r>
              <a:rPr lang="en-US" altLang="de-DE" sz="2000" dirty="0">
                <a:latin typeface="Arial" charset="0"/>
              </a:rPr>
              <a:t> </a:t>
            </a:r>
            <a:r>
              <a:rPr lang="en-US" altLang="de-DE" sz="2000" dirty="0" smtClean="0">
                <a:latin typeface="Arial" charset="0"/>
              </a:rPr>
              <a:t>de los </a:t>
            </a:r>
            <a:r>
              <a:rPr lang="en-US" altLang="de-DE" sz="2000" dirty="0" err="1" smtClean="0">
                <a:latin typeface="Arial" charset="0"/>
              </a:rPr>
              <a:t>estandares</a:t>
            </a:r>
            <a:r>
              <a:rPr lang="en-US" altLang="de-DE" sz="2000" dirty="0" smtClean="0">
                <a:latin typeface="Arial" charset="0"/>
              </a:rPr>
              <a:t> </a:t>
            </a:r>
            <a:r>
              <a:rPr lang="en-US" altLang="de-DE" sz="2000" dirty="0" err="1" smtClean="0">
                <a:latin typeface="Arial" charset="0"/>
              </a:rPr>
              <a:t>para</a:t>
            </a:r>
            <a:r>
              <a:rPr lang="en-US" altLang="de-DE" sz="2000" dirty="0" smtClean="0">
                <a:latin typeface="Arial" charset="0"/>
              </a:rPr>
              <a:t> </a:t>
            </a:r>
            <a:r>
              <a:rPr lang="en-US" altLang="de-DE" sz="2000" dirty="0" err="1" smtClean="0">
                <a:latin typeface="Arial" charset="0"/>
              </a:rPr>
              <a:t>su</a:t>
            </a:r>
            <a:r>
              <a:rPr lang="en-US" altLang="de-DE" sz="2000" dirty="0" smtClean="0">
                <a:latin typeface="Arial" charset="0"/>
              </a:rPr>
              <a:t> </a:t>
            </a:r>
            <a:r>
              <a:rPr lang="en-US" altLang="de-DE" sz="2000" dirty="0" err="1" smtClean="0">
                <a:latin typeface="Arial" charset="0"/>
              </a:rPr>
              <a:t>descarga</a:t>
            </a:r>
            <a:endParaRPr lang="en-US" altLang="de-DE" sz="2000" dirty="0">
              <a:latin typeface="Arial" charset="0"/>
            </a:endParaRPr>
          </a:p>
          <a:p>
            <a:pPr algn="just">
              <a:spcBef>
                <a:spcPct val="20000"/>
              </a:spcBef>
            </a:pPr>
            <a:endParaRPr lang="en-US" altLang="de-DE" sz="2000" dirty="0">
              <a:latin typeface="Arial" charset="0"/>
            </a:endParaRPr>
          </a:p>
          <a:p>
            <a:pPr algn="just">
              <a:spcBef>
                <a:spcPct val="20000"/>
              </a:spcBef>
            </a:pPr>
            <a:r>
              <a:rPr lang="en-US" altLang="de-DE" sz="2000" dirty="0" smtClean="0">
                <a:latin typeface="Arial" charset="0"/>
              </a:rPr>
              <a:t>El </a:t>
            </a:r>
            <a:r>
              <a:rPr lang="en-US" altLang="de-DE" sz="2000" dirty="0" err="1" smtClean="0">
                <a:latin typeface="Arial" charset="0"/>
              </a:rPr>
              <a:t>sitio</a:t>
            </a:r>
            <a:r>
              <a:rPr lang="en-US" altLang="de-DE" sz="2000" dirty="0" smtClean="0">
                <a:latin typeface="Arial" charset="0"/>
              </a:rPr>
              <a:t> web </a:t>
            </a:r>
            <a:r>
              <a:rPr lang="en-US" altLang="de-DE" sz="2000" dirty="0" err="1" smtClean="0">
                <a:latin typeface="Arial" charset="0"/>
              </a:rPr>
              <a:t>proporciona</a:t>
            </a:r>
            <a:r>
              <a:rPr lang="en-US" altLang="de-DE" sz="2000" dirty="0" smtClean="0">
                <a:latin typeface="Arial" charset="0"/>
              </a:rPr>
              <a:t> un </a:t>
            </a:r>
            <a:r>
              <a:rPr lang="en-US" altLang="de-DE" sz="2000" dirty="0">
                <a:latin typeface="Arial" charset="0"/>
              </a:rPr>
              <a:t>enlace </a:t>
            </a:r>
            <a:r>
              <a:rPr lang="en-US" altLang="de-DE" sz="2000" dirty="0" smtClean="0">
                <a:latin typeface="Arial" charset="0"/>
              </a:rPr>
              <a:t>al </a:t>
            </a:r>
            <a:r>
              <a:rPr lang="en-US" altLang="de-DE" sz="2000" dirty="0" err="1">
                <a:latin typeface="Arial" charset="0"/>
              </a:rPr>
              <a:t>foro</a:t>
            </a:r>
            <a:r>
              <a:rPr lang="en-US" altLang="de-DE" sz="2000" dirty="0">
                <a:latin typeface="Arial" charset="0"/>
              </a:rPr>
              <a:t> de </a:t>
            </a:r>
            <a:r>
              <a:rPr lang="en-US" altLang="de-DE" sz="2000" dirty="0" err="1" smtClean="0">
                <a:latin typeface="Arial" charset="0"/>
              </a:rPr>
              <a:t>discusión</a:t>
            </a:r>
            <a:r>
              <a:rPr lang="en-US" altLang="de-DE" sz="2000" dirty="0" smtClean="0">
                <a:latin typeface="Arial" charset="0"/>
              </a:rPr>
              <a:t> del IEHG</a:t>
            </a:r>
            <a:endParaRPr lang="en-US" altLang="de-DE" sz="2000" dirty="0">
              <a:latin typeface="Arial" charset="0"/>
            </a:endParaRPr>
          </a:p>
          <a:p>
            <a:pPr algn="just">
              <a:spcBef>
                <a:spcPct val="20000"/>
              </a:spcBef>
            </a:pPr>
            <a:endParaRPr lang="en-US" altLang="de-DE" sz="2000" dirty="0">
              <a:latin typeface="Arial" charset="0"/>
            </a:endParaRPr>
          </a:p>
          <a:p>
            <a:pPr algn="just">
              <a:spcBef>
                <a:spcPct val="20000"/>
              </a:spcBef>
            </a:pPr>
            <a:r>
              <a:rPr lang="en-US" altLang="de-DE" sz="2000" dirty="0">
                <a:latin typeface="Arial" charset="0"/>
              </a:rPr>
              <a:t>La </a:t>
            </a:r>
            <a:r>
              <a:rPr lang="en-US" altLang="de-DE" sz="2000" dirty="0" err="1">
                <a:latin typeface="Arial" charset="0"/>
              </a:rPr>
              <a:t>página</a:t>
            </a:r>
            <a:r>
              <a:rPr lang="en-US" altLang="de-DE" sz="2000" dirty="0">
                <a:latin typeface="Arial" charset="0"/>
              </a:rPr>
              <a:t> web </a:t>
            </a:r>
            <a:r>
              <a:rPr lang="en-US" altLang="de-DE" sz="2000" dirty="0" err="1">
                <a:latin typeface="Arial" charset="0"/>
              </a:rPr>
              <a:t>tambien</a:t>
            </a:r>
            <a:r>
              <a:rPr lang="en-US" altLang="de-DE" sz="2000" dirty="0">
                <a:latin typeface="Arial" charset="0"/>
              </a:rPr>
              <a:t> </a:t>
            </a:r>
            <a:r>
              <a:rPr lang="en-US" altLang="de-DE" sz="2000" dirty="0" err="1">
                <a:latin typeface="Arial" charset="0"/>
              </a:rPr>
              <a:t>suministra</a:t>
            </a:r>
            <a:r>
              <a:rPr lang="en-US" altLang="de-DE" sz="2000" dirty="0">
                <a:latin typeface="Arial" charset="0"/>
              </a:rPr>
              <a:t> </a:t>
            </a:r>
            <a:r>
              <a:rPr lang="en-US" altLang="de-DE" sz="2000" dirty="0" smtClean="0">
                <a:latin typeface="Arial" charset="0"/>
              </a:rPr>
              <a:t>enlaces con </a:t>
            </a:r>
            <a:r>
              <a:rPr lang="en-US" altLang="de-DE" sz="2000" dirty="0" err="1" smtClean="0">
                <a:latin typeface="Arial" charset="0"/>
              </a:rPr>
              <a:t>las</a:t>
            </a:r>
            <a:r>
              <a:rPr lang="en-US" altLang="de-DE" sz="2000" dirty="0" smtClean="0">
                <a:latin typeface="Arial" charset="0"/>
              </a:rPr>
              <a:t> </a:t>
            </a:r>
            <a:r>
              <a:rPr lang="en-US" altLang="de-DE" sz="2000" dirty="0" err="1">
                <a:latin typeface="Arial" charset="0"/>
              </a:rPr>
              <a:t>organizaciones</a:t>
            </a:r>
            <a:r>
              <a:rPr lang="en-US" altLang="de-DE" sz="2000" dirty="0">
                <a:latin typeface="Arial" charset="0"/>
              </a:rPr>
              <a:t> </a:t>
            </a:r>
            <a:r>
              <a:rPr lang="en-US" altLang="de-DE" sz="2000" dirty="0" err="1">
                <a:latin typeface="Arial" charset="0"/>
              </a:rPr>
              <a:t>internacionales</a:t>
            </a:r>
            <a:r>
              <a:rPr lang="en-US" altLang="de-DE" sz="2000" dirty="0">
                <a:latin typeface="Arial" charset="0"/>
              </a:rPr>
              <a:t>, </a:t>
            </a:r>
            <a:r>
              <a:rPr lang="en-US" altLang="de-DE" sz="2000" dirty="0" err="1">
                <a:latin typeface="Arial" charset="0"/>
              </a:rPr>
              <a:t>nacionales</a:t>
            </a:r>
            <a:r>
              <a:rPr lang="en-US" altLang="de-DE" sz="2000" dirty="0">
                <a:latin typeface="Arial" charset="0"/>
              </a:rPr>
              <a:t> o </a:t>
            </a:r>
            <a:r>
              <a:rPr lang="en-US" altLang="de-DE" sz="2000" dirty="0" err="1">
                <a:latin typeface="Arial" charset="0"/>
              </a:rPr>
              <a:t>autoridades</a:t>
            </a:r>
            <a:r>
              <a:rPr lang="en-US" altLang="de-DE" sz="2000" dirty="0">
                <a:latin typeface="Arial" charset="0"/>
              </a:rPr>
              <a:t> </a:t>
            </a:r>
            <a:r>
              <a:rPr lang="en-US" altLang="de-DE" sz="2000" dirty="0" err="1">
                <a:latin typeface="Arial" charset="0"/>
              </a:rPr>
              <a:t>regionales</a:t>
            </a:r>
            <a:r>
              <a:rPr lang="en-US" altLang="de-DE" sz="2000" dirty="0">
                <a:latin typeface="Arial" charset="0"/>
              </a:rPr>
              <a:t>, y </a:t>
            </a:r>
            <a:r>
              <a:rPr lang="en-US" altLang="de-DE" sz="2000" dirty="0" err="1" smtClean="0">
                <a:latin typeface="Arial" charset="0"/>
              </a:rPr>
              <a:t>empresas</a:t>
            </a:r>
            <a:r>
              <a:rPr lang="en-US" altLang="de-DE" sz="2000" dirty="0" smtClean="0">
                <a:latin typeface="Arial" charset="0"/>
              </a:rPr>
              <a:t> </a:t>
            </a:r>
            <a:r>
              <a:rPr lang="en-US" altLang="de-DE" sz="2000" dirty="0" err="1">
                <a:latin typeface="Arial" charset="0"/>
              </a:rPr>
              <a:t>privadas</a:t>
            </a:r>
            <a:r>
              <a:rPr lang="en-US" altLang="de-DE" sz="2000" dirty="0">
                <a:latin typeface="Arial" charset="0"/>
              </a:rPr>
              <a:t> </a:t>
            </a:r>
            <a:r>
              <a:rPr lang="en-US" altLang="de-DE" sz="2000" dirty="0" err="1" smtClean="0">
                <a:latin typeface="Arial" charset="0"/>
              </a:rPr>
              <a:t>que</a:t>
            </a:r>
            <a:r>
              <a:rPr lang="en-US" altLang="de-DE" sz="2000" dirty="0" smtClean="0">
                <a:latin typeface="Arial" charset="0"/>
              </a:rPr>
              <a:t> </a:t>
            </a:r>
            <a:r>
              <a:rPr lang="en-US" altLang="de-DE" sz="2000" dirty="0" err="1">
                <a:latin typeface="Arial" charset="0"/>
              </a:rPr>
              <a:t>trabajan</a:t>
            </a:r>
            <a:r>
              <a:rPr lang="en-US" altLang="de-DE" sz="2000" dirty="0">
                <a:latin typeface="Arial" charset="0"/>
              </a:rPr>
              <a:t> </a:t>
            </a:r>
            <a:r>
              <a:rPr lang="en-US" altLang="de-DE" sz="2000" dirty="0" smtClean="0">
                <a:latin typeface="Arial" charset="0"/>
              </a:rPr>
              <a:t>con </a:t>
            </a:r>
            <a:r>
              <a:rPr lang="en-US" altLang="de-DE" sz="2000" dirty="0">
                <a:latin typeface="Arial" charset="0"/>
              </a:rPr>
              <a:t>ENCs de </a:t>
            </a:r>
            <a:r>
              <a:rPr lang="en-US" altLang="de-DE" sz="2000" dirty="0" err="1">
                <a:latin typeface="Arial" charset="0"/>
              </a:rPr>
              <a:t>aguas</a:t>
            </a:r>
            <a:r>
              <a:rPr lang="en-US" altLang="de-DE" sz="2000" dirty="0">
                <a:latin typeface="Arial" charset="0"/>
              </a:rPr>
              <a:t> </a:t>
            </a:r>
            <a:r>
              <a:rPr lang="en-US" altLang="de-DE" sz="2000" dirty="0" err="1" smtClean="0">
                <a:latin typeface="Arial" charset="0"/>
              </a:rPr>
              <a:t>interiores</a:t>
            </a:r>
            <a:r>
              <a:rPr lang="en-US" altLang="de-DE" sz="2000" dirty="0" smtClean="0">
                <a:latin typeface="Arial" charset="0"/>
              </a:rPr>
              <a:t>.</a:t>
            </a:r>
            <a:endParaRPr lang="en-US"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Abreviaciones</a:t>
            </a:r>
            <a:endParaRPr lang="en-US" altLang="de-DE" sz="2800" dirty="0">
              <a:solidFill>
                <a:schemeClr val="bg1"/>
              </a:solidFill>
              <a:latin typeface="Arial" charset="0"/>
            </a:endParaRPr>
          </a:p>
        </p:txBody>
      </p:sp>
      <p:sp>
        <p:nvSpPr>
          <p:cNvPr id="30723"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r>
              <a:rPr lang="en-US" altLang="de-DE" sz="2000">
                <a:latin typeface="Arial" charset="0"/>
              </a:rPr>
              <a:t>COLREG	Collission Regulations of IMO</a:t>
            </a:r>
          </a:p>
          <a:p>
            <a:pPr>
              <a:spcBef>
                <a:spcPct val="20000"/>
              </a:spcBef>
            </a:pPr>
            <a:r>
              <a:rPr lang="en-US" altLang="de-DE" sz="2000">
                <a:latin typeface="Arial" charset="0"/>
              </a:rPr>
              <a:t>ECDIS		Electronic Chart Display and Information System	</a:t>
            </a:r>
          </a:p>
          <a:p>
            <a:pPr>
              <a:spcBef>
                <a:spcPct val="20000"/>
              </a:spcBef>
            </a:pPr>
            <a:r>
              <a:rPr lang="en-US" altLang="de-DE" sz="2000">
                <a:latin typeface="Arial" charset="0"/>
              </a:rPr>
              <a:t>ENC		Electronic Navigational Chart</a:t>
            </a:r>
          </a:p>
          <a:p>
            <a:pPr>
              <a:spcBef>
                <a:spcPct val="20000"/>
              </a:spcBef>
            </a:pPr>
            <a:r>
              <a:rPr lang="en-US" altLang="de-DE" sz="2000">
                <a:latin typeface="Arial" charset="0"/>
              </a:rPr>
              <a:t>GLONASS	</a:t>
            </a:r>
            <a:r>
              <a:rPr lang="de-DE" altLang="de-DE" sz="2000">
                <a:latin typeface="Arial" charset="0"/>
              </a:rPr>
              <a:t>Globalnaja Nawigazionnaja Sputnikowaja Sistema </a:t>
            </a:r>
            <a:endParaRPr lang="en-US" altLang="de-DE" sz="2000">
              <a:latin typeface="Arial" charset="0"/>
            </a:endParaRPr>
          </a:p>
          <a:p>
            <a:pPr>
              <a:spcBef>
                <a:spcPct val="20000"/>
              </a:spcBef>
            </a:pPr>
            <a:r>
              <a:rPr lang="en-US" altLang="de-DE" sz="2000">
                <a:latin typeface="Arial" charset="0"/>
              </a:rPr>
              <a:t>IENC		Inland Electronic Navigational Chart</a:t>
            </a:r>
          </a:p>
          <a:p>
            <a:pPr>
              <a:spcBef>
                <a:spcPct val="20000"/>
              </a:spcBef>
            </a:pPr>
            <a:r>
              <a:rPr lang="en-US" altLang="de-DE" sz="2000">
                <a:latin typeface="Arial" charset="0"/>
              </a:rPr>
              <a:t>IEHG		Inland ENC Harmonization Group</a:t>
            </a:r>
          </a:p>
          <a:p>
            <a:pPr>
              <a:spcBef>
                <a:spcPct val="20000"/>
              </a:spcBef>
            </a:pPr>
            <a:r>
              <a:rPr lang="en-US" altLang="de-DE" sz="2000">
                <a:latin typeface="Arial" charset="0"/>
              </a:rPr>
              <a:t>IHO		International Hydrographic Organization</a:t>
            </a:r>
          </a:p>
          <a:p>
            <a:pPr>
              <a:spcBef>
                <a:spcPct val="20000"/>
              </a:spcBef>
            </a:pPr>
            <a:r>
              <a:rPr lang="en-US" altLang="de-DE" sz="2000">
                <a:latin typeface="Arial" charset="0"/>
              </a:rPr>
              <a:t>IMO		International Maritime Organization</a:t>
            </a:r>
          </a:p>
          <a:p>
            <a:pPr>
              <a:spcBef>
                <a:spcPct val="20000"/>
              </a:spcBef>
            </a:pPr>
            <a:r>
              <a:rPr lang="en-US" altLang="de-DE" sz="2000">
                <a:latin typeface="Arial" charset="0"/>
              </a:rPr>
              <a:t>NGIO		Non Governmental International Organization</a:t>
            </a:r>
          </a:p>
          <a:p>
            <a:pPr>
              <a:spcBef>
                <a:spcPct val="20000"/>
              </a:spcBef>
            </a:pPr>
            <a:r>
              <a:rPr lang="en-US" altLang="de-DE" sz="2000">
                <a:latin typeface="Arial" charset="0"/>
              </a:rPr>
              <a:t>SOLAS		Safety of Life at Sea Convention (IMO)</a:t>
            </a:r>
          </a:p>
        </p:txBody>
      </p:sp>
    </p:spTree>
  </p:cSld>
  <p:clrMapOvr>
    <a:masterClrMapping/>
  </p:clrMapOvr>
  <p:transition spd="med">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4213" y="549275"/>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err="1">
                <a:solidFill>
                  <a:schemeClr val="bg1"/>
                </a:solidFill>
                <a:latin typeface="Arial" charset="0"/>
              </a:rPr>
              <a:t>Vías</a:t>
            </a:r>
            <a:r>
              <a:rPr lang="en-US" altLang="de-DE" sz="3200" dirty="0">
                <a:solidFill>
                  <a:schemeClr val="bg1"/>
                </a:solidFill>
                <a:latin typeface="Arial" charset="0"/>
              </a:rPr>
              <a:t> </a:t>
            </a:r>
            <a:r>
              <a:rPr lang="en-US" altLang="de-DE" sz="3200" dirty="0" err="1">
                <a:solidFill>
                  <a:schemeClr val="bg1"/>
                </a:solidFill>
                <a:latin typeface="Arial" charset="0"/>
              </a:rPr>
              <a:t>interiores</a:t>
            </a:r>
            <a:endParaRPr lang="en-US" altLang="de-DE" sz="3200" dirty="0">
              <a:solidFill>
                <a:schemeClr val="bg1"/>
              </a:solidFill>
              <a:latin typeface="Arial" charset="0"/>
            </a:endParaRPr>
          </a:p>
        </p:txBody>
      </p:sp>
      <p:sp>
        <p:nvSpPr>
          <p:cNvPr id="5123" name="Rectangle 3"/>
          <p:cNvSpPr>
            <a:spLocks noChangeArrowheads="1"/>
          </p:cNvSpPr>
          <p:nvPr/>
        </p:nvSpPr>
        <p:spPr bwMode="auto">
          <a:xfrm>
            <a:off x="685800" y="1412875"/>
            <a:ext cx="7702550" cy="4537075"/>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800" dirty="0">
                <a:latin typeface="Arial" charset="0"/>
              </a:rPr>
              <a:t>La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r>
              <a:rPr lang="en-GB" altLang="de-DE" sz="1800" dirty="0">
                <a:latin typeface="Arial" charset="0"/>
              </a:rPr>
              <a:t> </a:t>
            </a:r>
            <a:r>
              <a:rPr lang="en-GB" altLang="de-DE" sz="1800" dirty="0" err="1">
                <a:latin typeface="Arial" charset="0"/>
              </a:rPr>
              <a:t>está</a:t>
            </a:r>
            <a:r>
              <a:rPr lang="en-GB" altLang="de-DE" sz="1800" dirty="0">
                <a:latin typeface="Arial" charset="0"/>
              </a:rPr>
              <a:t> </a:t>
            </a:r>
            <a:r>
              <a:rPr lang="en-GB" altLang="de-DE" sz="1800" dirty="0" err="1">
                <a:latin typeface="Arial" charset="0"/>
              </a:rPr>
              <a:t>dirigida</a:t>
            </a:r>
            <a:r>
              <a:rPr lang="en-GB" altLang="de-DE" sz="1800" dirty="0">
                <a:latin typeface="Arial" charset="0"/>
              </a:rPr>
              <a:t> </a:t>
            </a:r>
            <a:r>
              <a:rPr lang="en-GB" altLang="de-DE" sz="1800" dirty="0" err="1">
                <a:latin typeface="Arial" charset="0"/>
              </a:rPr>
              <a:t>mundialmente</a:t>
            </a:r>
            <a:r>
              <a:rPr lang="en-GB" altLang="de-DE" sz="1800" dirty="0">
                <a:latin typeface="Arial" charset="0"/>
              </a:rPr>
              <a:t> </a:t>
            </a:r>
            <a:r>
              <a:rPr lang="en-GB" altLang="de-DE" sz="1800" dirty="0" err="1">
                <a:latin typeface="Arial" charset="0"/>
              </a:rPr>
              <a:t>por</a:t>
            </a:r>
            <a:r>
              <a:rPr lang="en-GB" altLang="de-DE" sz="1800" dirty="0">
                <a:latin typeface="Arial" charset="0"/>
              </a:rPr>
              <a:t>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emitidas</a:t>
            </a:r>
            <a:r>
              <a:rPr lang="en-GB" altLang="de-DE" sz="1800" dirty="0">
                <a:latin typeface="Arial" charset="0"/>
              </a:rPr>
              <a:t> </a:t>
            </a:r>
            <a:r>
              <a:rPr lang="en-GB" altLang="de-DE" sz="1800" dirty="0" err="1">
                <a:latin typeface="Arial" charset="0"/>
              </a:rPr>
              <a:t>por</a:t>
            </a:r>
            <a:r>
              <a:rPr lang="en-GB" altLang="de-DE" sz="1800" dirty="0">
                <a:latin typeface="Arial" charset="0"/>
              </a:rPr>
              <a:t> la OMI. </a:t>
            </a:r>
            <a:r>
              <a:rPr lang="en-GB" altLang="de-DE" sz="1800" dirty="0" err="1">
                <a:latin typeface="Arial" charset="0"/>
              </a:rPr>
              <a:t>Ejem</a:t>
            </a:r>
            <a:r>
              <a:rPr lang="en-GB" altLang="de-DE" sz="1800" dirty="0">
                <a:latin typeface="Arial" charset="0"/>
              </a:rPr>
              <a:t>. COLREG y SOLAS</a:t>
            </a:r>
          </a:p>
          <a:p>
            <a:pPr marL="447675" indent="-447675" algn="just">
              <a:spcBef>
                <a:spcPct val="20000"/>
              </a:spcBef>
              <a:buFontTx/>
              <a:buBlip>
                <a:blip r:embed="rId3"/>
              </a:buBlip>
            </a:pPr>
            <a:r>
              <a:rPr lang="en-GB" altLang="de-DE" sz="1800" dirty="0" err="1">
                <a:latin typeface="Arial" charset="0"/>
              </a:rPr>
              <a:t>Ejemplo</a:t>
            </a:r>
            <a:r>
              <a:rPr lang="en-GB" altLang="de-DE" sz="1800" dirty="0">
                <a:latin typeface="Arial" charset="0"/>
              </a:rPr>
              <a:t> de </a:t>
            </a:r>
            <a:r>
              <a:rPr lang="en-GB" altLang="de-DE" sz="1800" dirty="0" err="1">
                <a:latin typeface="Arial" charset="0"/>
              </a:rPr>
              <a:t>vías</a:t>
            </a:r>
            <a:r>
              <a:rPr lang="en-GB" altLang="de-DE" sz="1800" dirty="0">
                <a:latin typeface="Arial" charset="0"/>
              </a:rPr>
              <a:t> </a:t>
            </a:r>
            <a:r>
              <a:rPr lang="en-GB" altLang="de-DE" sz="1800" dirty="0" err="1">
                <a:latin typeface="Arial" charset="0"/>
              </a:rPr>
              <a:t>interiores</a:t>
            </a:r>
            <a:r>
              <a:rPr lang="en-GB" altLang="de-DE" sz="1800" dirty="0">
                <a:latin typeface="Arial" charset="0"/>
              </a:rPr>
              <a:t> tales </a:t>
            </a:r>
            <a:r>
              <a:rPr lang="en-GB" altLang="de-DE" sz="1800" dirty="0" err="1">
                <a:latin typeface="Arial" charset="0"/>
              </a:rPr>
              <a:t>como</a:t>
            </a:r>
            <a:r>
              <a:rPr lang="en-GB" altLang="de-DE" sz="1800" dirty="0">
                <a:latin typeface="Arial" charset="0"/>
              </a:rPr>
              <a:t> el </a:t>
            </a:r>
            <a:r>
              <a:rPr lang="en-GB" altLang="de-DE" sz="1800" dirty="0" err="1">
                <a:latin typeface="Arial" charset="0"/>
              </a:rPr>
              <a:t>río</a:t>
            </a:r>
            <a:r>
              <a:rPr lang="en-GB" altLang="de-DE" sz="1800" dirty="0">
                <a:latin typeface="Arial" charset="0"/>
              </a:rPr>
              <a:t> Mississippi, Amazonas, </a:t>
            </a:r>
            <a:r>
              <a:rPr lang="en-GB" altLang="de-DE" sz="1800" dirty="0" err="1">
                <a:latin typeface="Arial" charset="0"/>
              </a:rPr>
              <a:t>Rin</a:t>
            </a:r>
            <a:r>
              <a:rPr lang="en-GB" altLang="de-DE" sz="1800" dirty="0">
                <a:latin typeface="Arial" charset="0"/>
              </a:rPr>
              <a:t>, </a:t>
            </a:r>
            <a:r>
              <a:rPr lang="en-GB" altLang="de-DE" sz="1800" dirty="0" err="1">
                <a:latin typeface="Arial" charset="0"/>
              </a:rPr>
              <a:t>Danubio</a:t>
            </a:r>
            <a:r>
              <a:rPr lang="en-GB" altLang="de-DE" sz="1800" dirty="0">
                <a:latin typeface="Arial" charset="0"/>
              </a:rPr>
              <a:t>, Volga, Yangtze, </a:t>
            </a:r>
            <a:r>
              <a:rPr lang="en-GB" altLang="de-DE" sz="1800" dirty="0" smtClean="0">
                <a:latin typeface="Arial" charset="0"/>
              </a:rPr>
              <a:t>Orinoco y </a:t>
            </a:r>
            <a:r>
              <a:rPr lang="en-GB" altLang="de-DE" sz="1800" dirty="0" err="1">
                <a:latin typeface="Arial" charset="0"/>
              </a:rPr>
              <a:t>todos</a:t>
            </a:r>
            <a:r>
              <a:rPr lang="en-GB" altLang="de-DE" sz="1800" dirty="0">
                <a:latin typeface="Arial" charset="0"/>
              </a:rPr>
              <a:t> </a:t>
            </a:r>
            <a:r>
              <a:rPr lang="en-GB" altLang="de-DE" sz="1800" dirty="0" err="1">
                <a:latin typeface="Arial" charset="0"/>
              </a:rPr>
              <a:t>aquellos</a:t>
            </a:r>
            <a:r>
              <a:rPr lang="en-GB" altLang="de-DE" sz="1800" dirty="0">
                <a:latin typeface="Arial" charset="0"/>
              </a:rPr>
              <a:t> </a:t>
            </a:r>
            <a:r>
              <a:rPr lang="en-GB" altLang="de-DE" sz="1800" dirty="0" err="1">
                <a:latin typeface="Arial" charset="0"/>
              </a:rPr>
              <a:t>ríos</a:t>
            </a:r>
            <a:r>
              <a:rPr lang="en-GB" altLang="de-DE" sz="1800" dirty="0">
                <a:latin typeface="Arial" charset="0"/>
              </a:rPr>
              <a:t>  y </a:t>
            </a:r>
            <a:r>
              <a:rPr lang="en-GB" altLang="de-DE" sz="1800" dirty="0" err="1">
                <a:latin typeface="Arial" charset="0"/>
              </a:rPr>
              <a:t>lagos</a:t>
            </a:r>
            <a:r>
              <a:rPr lang="en-GB" altLang="de-DE" sz="1800" dirty="0">
                <a:latin typeface="Arial" charset="0"/>
              </a:rPr>
              <a:t> </a:t>
            </a:r>
            <a:r>
              <a:rPr lang="en-GB" altLang="de-DE" sz="1800" dirty="0" err="1">
                <a:latin typeface="Arial" charset="0"/>
              </a:rPr>
              <a:t>navegables</a:t>
            </a:r>
            <a:r>
              <a:rPr lang="en-GB" altLang="de-DE" sz="1800" dirty="0">
                <a:latin typeface="Arial" charset="0"/>
              </a:rPr>
              <a:t> </a:t>
            </a:r>
            <a:r>
              <a:rPr lang="en-GB" altLang="de-DE" sz="1800" dirty="0" err="1">
                <a:latin typeface="Arial" charset="0"/>
              </a:rPr>
              <a:t>que</a:t>
            </a:r>
            <a:r>
              <a:rPr lang="en-GB" altLang="de-DE" sz="1800" dirty="0">
                <a:latin typeface="Arial" charset="0"/>
              </a:rPr>
              <a:t> </a:t>
            </a:r>
            <a:r>
              <a:rPr lang="en-GB" altLang="de-DE" sz="1800" dirty="0" err="1">
                <a:latin typeface="Arial" charset="0"/>
              </a:rPr>
              <a:t>tienen</a:t>
            </a:r>
            <a:r>
              <a:rPr lang="en-GB" altLang="de-DE" sz="1800" dirty="0">
                <a:latin typeface="Arial" charset="0"/>
              </a:rPr>
              <a:t> </a:t>
            </a:r>
            <a:r>
              <a:rPr lang="en-GB" altLang="de-DE" sz="1800" dirty="0" err="1">
                <a:latin typeface="Arial" charset="0"/>
              </a:rPr>
              <a:t>sus</a:t>
            </a:r>
            <a:r>
              <a:rPr lang="en-GB" altLang="de-DE" sz="1800" dirty="0">
                <a:latin typeface="Arial" charset="0"/>
              </a:rPr>
              <a:t> </a:t>
            </a:r>
            <a:r>
              <a:rPr lang="en-GB" altLang="de-DE" sz="1800" dirty="0" err="1">
                <a:latin typeface="Arial" charset="0"/>
              </a:rPr>
              <a:t>caracteristicas</a:t>
            </a:r>
            <a:r>
              <a:rPr lang="en-GB" altLang="de-DE" sz="1800" dirty="0">
                <a:latin typeface="Arial" charset="0"/>
              </a:rPr>
              <a:t> </a:t>
            </a:r>
            <a:r>
              <a:rPr lang="en-GB" altLang="de-DE" sz="1800" dirty="0" err="1">
                <a:latin typeface="Arial" charset="0"/>
              </a:rPr>
              <a:t>propias</a:t>
            </a:r>
            <a:r>
              <a:rPr lang="en-GB" altLang="de-DE" sz="1800" dirty="0">
                <a:latin typeface="Arial" charset="0"/>
              </a:rPr>
              <a:t> y </a:t>
            </a:r>
            <a:r>
              <a:rPr lang="en-GB" altLang="de-DE" sz="1800" dirty="0" err="1">
                <a:latin typeface="Arial" charset="0"/>
              </a:rPr>
              <a:t>especiales</a:t>
            </a:r>
            <a:r>
              <a:rPr lang="en-GB" altLang="de-DE" sz="1800" dirty="0">
                <a:latin typeface="Arial" charset="0"/>
              </a:rPr>
              <a:t> </a:t>
            </a:r>
          </a:p>
          <a:p>
            <a:pPr marL="447675" indent="-447675" algn="just">
              <a:spcBef>
                <a:spcPct val="20000"/>
              </a:spcBef>
              <a:buFontTx/>
              <a:buBlip>
                <a:blip r:embed="rId3"/>
              </a:buBlip>
            </a:pPr>
            <a:r>
              <a:rPr lang="en-GB" altLang="de-DE" sz="1800" dirty="0" err="1">
                <a:latin typeface="Arial" charset="0"/>
              </a:rPr>
              <a:t>Existen</a:t>
            </a:r>
            <a:r>
              <a:rPr lang="en-GB" altLang="de-DE" sz="1800" dirty="0">
                <a:latin typeface="Arial" charset="0"/>
              </a:rPr>
              <a:t>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específicas</a:t>
            </a:r>
            <a:r>
              <a:rPr lang="en-GB" altLang="de-DE" sz="1800" dirty="0">
                <a:latin typeface="Arial" charset="0"/>
              </a:rPr>
              <a:t> tales </a:t>
            </a:r>
            <a:r>
              <a:rPr lang="en-GB" altLang="de-DE" sz="1800" dirty="0" err="1">
                <a:latin typeface="Arial" charset="0"/>
              </a:rPr>
              <a:t>como</a:t>
            </a:r>
            <a:r>
              <a:rPr lang="en-GB" altLang="de-DE" sz="1800" dirty="0">
                <a:latin typeface="Arial" charset="0"/>
              </a:rPr>
              <a:t> </a:t>
            </a:r>
            <a:r>
              <a:rPr lang="en-GB" altLang="de-DE" sz="1800" dirty="0" err="1">
                <a:latin typeface="Arial" charset="0"/>
              </a:rPr>
              <a:t>señales</a:t>
            </a:r>
            <a:r>
              <a:rPr lang="en-GB" altLang="de-DE" sz="1800" dirty="0">
                <a:latin typeface="Arial" charset="0"/>
              </a:rPr>
              <a:t>, </a:t>
            </a:r>
            <a:r>
              <a:rPr lang="en-GB" altLang="de-DE" sz="1800" dirty="0" err="1">
                <a:latin typeface="Arial" charset="0"/>
              </a:rPr>
              <a:t>marcas</a:t>
            </a:r>
            <a:r>
              <a:rPr lang="en-GB" altLang="de-DE" sz="1800" dirty="0">
                <a:latin typeface="Arial" charset="0"/>
              </a:rPr>
              <a:t> y </a:t>
            </a:r>
            <a:r>
              <a:rPr lang="en-GB" altLang="de-DE" sz="1800" dirty="0" err="1">
                <a:latin typeface="Arial" charset="0"/>
              </a:rPr>
              <a:t>reglas</a:t>
            </a:r>
            <a:r>
              <a:rPr lang="en-GB" altLang="de-DE" sz="1800" dirty="0">
                <a:latin typeface="Arial" charset="0"/>
              </a:rPr>
              <a:t> del </a:t>
            </a:r>
            <a:r>
              <a:rPr lang="en-GB" altLang="de-DE" sz="1800" dirty="0" err="1" smtClean="0">
                <a:latin typeface="Arial" charset="0"/>
              </a:rPr>
              <a:t>tráfico</a:t>
            </a:r>
            <a:r>
              <a:rPr lang="en-GB" altLang="de-DE" sz="1800" dirty="0" smtClean="0">
                <a:latin typeface="Arial" charset="0"/>
              </a:rPr>
              <a:t> </a:t>
            </a:r>
            <a:r>
              <a:rPr lang="en-GB" altLang="de-DE" sz="1800" dirty="0" err="1" smtClean="0">
                <a:latin typeface="Arial" charset="0"/>
              </a:rPr>
              <a:t>marítimo</a:t>
            </a:r>
            <a:r>
              <a:rPr lang="en-GB" altLang="de-DE" sz="1800" dirty="0" smtClean="0">
                <a:latin typeface="Arial" charset="0"/>
              </a:rPr>
              <a:t>, </a:t>
            </a:r>
            <a:r>
              <a:rPr lang="en-GB" altLang="de-DE" sz="1800" dirty="0" err="1">
                <a:latin typeface="Arial" charset="0"/>
              </a:rPr>
              <a:t>elementos</a:t>
            </a:r>
            <a:r>
              <a:rPr lang="en-GB" altLang="de-DE" sz="1800" dirty="0">
                <a:latin typeface="Arial" charset="0"/>
              </a:rPr>
              <a:t> </a:t>
            </a:r>
            <a:r>
              <a:rPr lang="en-GB" altLang="de-DE" sz="1800" dirty="0" err="1">
                <a:latin typeface="Arial" charset="0"/>
              </a:rPr>
              <a:t>conspícuos</a:t>
            </a:r>
            <a:r>
              <a:rPr lang="en-GB" altLang="de-DE" sz="1800" dirty="0">
                <a:latin typeface="Arial" charset="0"/>
              </a:rPr>
              <a:t> en </a:t>
            </a:r>
            <a:r>
              <a:rPr lang="en-GB" altLang="de-DE" sz="1800" dirty="0" err="1">
                <a:latin typeface="Arial" charset="0"/>
              </a:rPr>
              <a:t>tierra</a:t>
            </a:r>
            <a:r>
              <a:rPr lang="en-GB" altLang="de-DE" sz="1800" dirty="0">
                <a:latin typeface="Arial" charset="0"/>
              </a:rPr>
              <a:t>, etc.)</a:t>
            </a:r>
          </a:p>
          <a:p>
            <a:pPr marL="447675" indent="-447675" algn="just">
              <a:spcBef>
                <a:spcPct val="20000"/>
              </a:spcBef>
              <a:buFontTx/>
              <a:buBlip>
                <a:blip r:embed="rId3"/>
              </a:buBlip>
            </a:pPr>
            <a:r>
              <a:rPr lang="en-GB" altLang="de-DE" sz="1800" dirty="0">
                <a:latin typeface="Arial" charset="0"/>
              </a:rPr>
              <a:t>La parte inferior de </a:t>
            </a:r>
            <a:r>
              <a:rPr lang="en-GB" altLang="de-DE" sz="1800" dirty="0" err="1">
                <a:latin typeface="Arial" charset="0"/>
              </a:rPr>
              <a:t>las</a:t>
            </a:r>
            <a:r>
              <a:rPr lang="en-GB" altLang="de-DE" sz="1800" dirty="0">
                <a:latin typeface="Arial" charset="0"/>
              </a:rPr>
              <a:t> </a:t>
            </a:r>
            <a:r>
              <a:rPr lang="en-GB" altLang="de-DE" sz="1800" dirty="0" err="1">
                <a:latin typeface="Arial" charset="0"/>
              </a:rPr>
              <a:t>grandes</a:t>
            </a:r>
            <a:r>
              <a:rPr lang="en-GB" altLang="de-DE" sz="1800" dirty="0">
                <a:latin typeface="Arial" charset="0"/>
              </a:rPr>
              <a:t>  </a:t>
            </a:r>
            <a:r>
              <a:rPr lang="en-GB" altLang="de-DE" sz="1800" dirty="0" err="1">
                <a:latin typeface="Arial" charset="0"/>
              </a:rPr>
              <a:t>vías</a:t>
            </a:r>
            <a:r>
              <a:rPr lang="en-GB" altLang="de-DE" sz="1800" dirty="0">
                <a:latin typeface="Arial" charset="0"/>
              </a:rPr>
              <a:t> </a:t>
            </a:r>
            <a:r>
              <a:rPr lang="en-GB" altLang="de-DE" sz="1800" dirty="0" err="1">
                <a:latin typeface="Arial" charset="0"/>
              </a:rPr>
              <a:t>interiores</a:t>
            </a:r>
            <a:r>
              <a:rPr lang="en-GB" altLang="de-DE" sz="1800" dirty="0">
                <a:latin typeface="Arial" charset="0"/>
              </a:rPr>
              <a:t> son </a:t>
            </a:r>
            <a:r>
              <a:rPr lang="en-GB" altLang="de-DE" sz="1800" dirty="0" err="1">
                <a:latin typeface="Arial" charset="0"/>
              </a:rPr>
              <a:t>utilizadas</a:t>
            </a:r>
            <a:r>
              <a:rPr lang="en-GB" altLang="de-DE" sz="1800" dirty="0">
                <a:latin typeface="Arial" charset="0"/>
              </a:rPr>
              <a:t> </a:t>
            </a:r>
            <a:r>
              <a:rPr lang="en-GB" altLang="de-DE" sz="1800" dirty="0" err="1">
                <a:latin typeface="Arial" charset="0"/>
              </a:rPr>
              <a:t>tanto</a:t>
            </a:r>
            <a:r>
              <a:rPr lang="en-GB" altLang="de-DE" sz="1800" dirty="0">
                <a:latin typeface="Arial" charset="0"/>
              </a:rPr>
              <a:t> </a:t>
            </a:r>
            <a:r>
              <a:rPr lang="en-GB" altLang="de-DE" sz="1800" dirty="0" err="1">
                <a:latin typeface="Arial" charset="0"/>
              </a:rPr>
              <a:t>por</a:t>
            </a:r>
            <a:r>
              <a:rPr lang="en-GB" altLang="de-DE" sz="1800" dirty="0">
                <a:latin typeface="Arial" charset="0"/>
              </a:rPr>
              <a:t> </a:t>
            </a:r>
            <a:r>
              <a:rPr lang="en-GB" altLang="de-DE" sz="1800" dirty="0" err="1">
                <a:latin typeface="Arial" charset="0"/>
              </a:rPr>
              <a:t>las</a:t>
            </a:r>
            <a:r>
              <a:rPr lang="en-GB" altLang="de-DE" sz="1800" dirty="0">
                <a:latin typeface="Arial" charset="0"/>
              </a:rPr>
              <a:t> naves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r>
              <a:rPr lang="en-GB" altLang="de-DE" sz="1800" dirty="0">
                <a:latin typeface="Arial" charset="0"/>
              </a:rPr>
              <a:t>  </a:t>
            </a:r>
            <a:r>
              <a:rPr lang="en-GB" altLang="de-DE" sz="1800" dirty="0" err="1">
                <a:latin typeface="Arial" charset="0"/>
              </a:rPr>
              <a:t>como</a:t>
            </a:r>
            <a:r>
              <a:rPr lang="en-GB" altLang="de-DE" sz="1800" dirty="0">
                <a:latin typeface="Arial" charset="0"/>
              </a:rPr>
              <a:t> </a:t>
            </a:r>
            <a:r>
              <a:rPr lang="en-GB" altLang="de-DE" sz="1800" dirty="0" err="1">
                <a:latin typeface="Arial" charset="0"/>
              </a:rPr>
              <a:t>por</a:t>
            </a:r>
            <a:r>
              <a:rPr lang="en-GB" altLang="de-DE" sz="1800" dirty="0">
                <a:latin typeface="Arial" charset="0"/>
              </a:rPr>
              <a:t> </a:t>
            </a:r>
            <a:r>
              <a:rPr lang="en-GB" altLang="de-DE" sz="1800" dirty="0" err="1">
                <a:latin typeface="Arial" charset="0"/>
              </a:rPr>
              <a:t>las</a:t>
            </a:r>
            <a:r>
              <a:rPr lang="en-GB" altLang="de-DE" sz="1800" dirty="0">
                <a:latin typeface="Arial" charset="0"/>
              </a:rPr>
              <a:t> naves de </a:t>
            </a:r>
            <a:r>
              <a:rPr lang="en-GB" altLang="de-DE" sz="1800" dirty="0" err="1" smtClean="0">
                <a:latin typeface="Arial" charset="0"/>
              </a:rPr>
              <a:t>aguas</a:t>
            </a:r>
            <a:r>
              <a:rPr lang="en-GB" altLang="de-DE" sz="1800" dirty="0" smtClean="0">
                <a:latin typeface="Arial" charset="0"/>
              </a:rPr>
              <a:t> </a:t>
            </a:r>
            <a:r>
              <a:rPr lang="en-GB" altLang="de-DE" sz="1800" dirty="0" err="1" smtClean="0">
                <a:latin typeface="Arial" charset="0"/>
              </a:rPr>
              <a:t>interiores</a:t>
            </a:r>
            <a:r>
              <a:rPr lang="en-GB" altLang="de-DE" sz="1800" dirty="0" smtClean="0">
                <a:latin typeface="Arial" charset="0"/>
              </a:rPr>
              <a:t> </a:t>
            </a:r>
            <a:r>
              <a:rPr lang="en-GB" altLang="de-DE" sz="1800" dirty="0" err="1" smtClean="0">
                <a:latin typeface="Arial" charset="0"/>
              </a:rPr>
              <a:t>fluviales</a:t>
            </a:r>
            <a:r>
              <a:rPr lang="en-GB" altLang="de-DE" sz="1800" dirty="0" smtClean="0">
                <a:latin typeface="Arial" charset="0"/>
              </a:rPr>
              <a:t>.</a:t>
            </a:r>
            <a:endParaRPr lang="en-GB" altLang="de-DE" sz="1800" dirty="0">
              <a:latin typeface="Arial" charset="0"/>
            </a:endParaRPr>
          </a:p>
          <a:p>
            <a:pPr marL="447675" indent="-447675" algn="just">
              <a:spcBef>
                <a:spcPct val="20000"/>
              </a:spcBef>
              <a:buFontTx/>
              <a:buBlip>
                <a:blip r:embed="rId3"/>
              </a:buBlip>
            </a:pPr>
            <a:r>
              <a:rPr lang="en-GB" altLang="de-DE" sz="1800" dirty="0">
                <a:latin typeface="Arial" charset="0"/>
              </a:rPr>
              <a:t>Las  </a:t>
            </a:r>
            <a:r>
              <a:rPr lang="en-GB" altLang="de-DE" sz="1800" dirty="0" err="1">
                <a:latin typeface="Arial" charset="0"/>
              </a:rPr>
              <a:t>cartas</a:t>
            </a:r>
            <a:r>
              <a:rPr lang="en-GB" altLang="de-DE" sz="1800" dirty="0">
                <a:latin typeface="Arial" charset="0"/>
              </a:rPr>
              <a:t> de </a:t>
            </a:r>
            <a:r>
              <a:rPr lang="en-GB" altLang="de-DE" sz="1800" dirty="0" err="1">
                <a:latin typeface="Arial" charset="0"/>
              </a:rPr>
              <a:t>navegación</a:t>
            </a:r>
            <a:r>
              <a:rPr lang="en-GB" altLang="de-DE" sz="1800" dirty="0">
                <a:latin typeface="Arial" charset="0"/>
              </a:rPr>
              <a:t> ENC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a:t>
            </a:r>
            <a:r>
              <a:rPr lang="en-GB" altLang="de-DE" sz="1800" dirty="0" err="1">
                <a:latin typeface="Arial" charset="0"/>
              </a:rPr>
              <a:t>necesitan</a:t>
            </a:r>
            <a:r>
              <a:rPr lang="en-GB" altLang="de-DE" sz="1800" dirty="0">
                <a:latin typeface="Arial" charset="0"/>
              </a:rPr>
              <a:t> </a:t>
            </a:r>
            <a:r>
              <a:rPr lang="en-GB" altLang="de-DE" sz="1800" dirty="0" err="1">
                <a:latin typeface="Arial" charset="0"/>
              </a:rPr>
              <a:t>encontrar</a:t>
            </a:r>
            <a:r>
              <a:rPr lang="en-GB" altLang="de-DE" sz="1800" dirty="0">
                <a:latin typeface="Arial" charset="0"/>
              </a:rPr>
              <a:t> los </a:t>
            </a:r>
            <a:r>
              <a:rPr lang="en-GB" altLang="de-DE" sz="1800" dirty="0" err="1">
                <a:latin typeface="Arial" charset="0"/>
              </a:rPr>
              <a:t>requerimientos</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sus</a:t>
            </a:r>
            <a:r>
              <a:rPr lang="en-GB" altLang="de-DE" sz="1800" dirty="0">
                <a:latin typeface="Arial" charset="0"/>
              </a:rPr>
              <a:t> </a:t>
            </a:r>
            <a:r>
              <a:rPr lang="en-GB" altLang="de-DE" sz="1800" dirty="0" err="1">
                <a:latin typeface="Arial" charset="0"/>
              </a:rPr>
              <a:t>vías</a:t>
            </a:r>
            <a:r>
              <a:rPr lang="en-GB" altLang="de-DE" sz="1800" dirty="0">
                <a:latin typeface="Arial" charset="0"/>
              </a:rPr>
              <a:t>, y </a:t>
            </a:r>
            <a:r>
              <a:rPr lang="en-GB" altLang="de-DE" sz="1800" dirty="0" err="1">
                <a:latin typeface="Arial" charset="0"/>
              </a:rPr>
              <a:t>tambien</a:t>
            </a:r>
            <a:r>
              <a:rPr lang="en-GB" altLang="de-DE" sz="1800" dirty="0">
                <a:latin typeface="Arial" charset="0"/>
              </a:rPr>
              <a:t> </a:t>
            </a:r>
            <a:r>
              <a:rPr lang="en-GB" altLang="de-DE" sz="1800" dirty="0" err="1" smtClean="0">
                <a:latin typeface="Arial" charset="0"/>
              </a:rPr>
              <a:t>deberán</a:t>
            </a:r>
            <a:r>
              <a:rPr lang="en-GB" altLang="de-DE" sz="1800" dirty="0" smtClean="0">
                <a:latin typeface="Arial" charset="0"/>
              </a:rPr>
              <a:t> </a:t>
            </a:r>
            <a:r>
              <a:rPr lang="en-GB" altLang="de-DE" sz="1800" dirty="0" err="1">
                <a:latin typeface="Arial" charset="0"/>
              </a:rPr>
              <a:t>estar</a:t>
            </a:r>
            <a:r>
              <a:rPr lang="en-GB" altLang="de-DE" sz="1800" dirty="0">
                <a:latin typeface="Arial" charset="0"/>
              </a:rPr>
              <a:t> </a:t>
            </a:r>
            <a:r>
              <a:rPr lang="en-GB" altLang="de-DE" sz="1800" dirty="0" err="1">
                <a:latin typeface="Arial" charset="0"/>
              </a:rPr>
              <a:t>disponibles</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las</a:t>
            </a:r>
            <a:r>
              <a:rPr lang="en-GB" altLang="de-DE" sz="1800" dirty="0">
                <a:latin typeface="Arial" charset="0"/>
              </a:rPr>
              <a:t> naves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endParaRPr lang="en-GB" altLang="de-DE" sz="1800" dirty="0">
              <a:latin typeface="Arial" charset="0"/>
            </a:endParaRPr>
          </a:p>
        </p:txBody>
      </p:sp>
      <p:pic>
        <p:nvPicPr>
          <p:cNvPr id="5124" name="Picture 10" descr="bcnlat fairway on right side with light"/>
          <p:cNvPicPr>
            <a:picLocks noChangeAspect="1" noChangeArrowheads="1"/>
          </p:cNvPicPr>
          <p:nvPr/>
        </p:nvPicPr>
        <p:blipFill>
          <a:blip r:embed="rId4" cstate="print"/>
          <a:srcRect/>
          <a:stretch>
            <a:fillRect/>
          </a:stretch>
        </p:blipFill>
        <p:spPr bwMode="auto">
          <a:xfrm>
            <a:off x="6357938" y="5357813"/>
            <a:ext cx="1633537" cy="792162"/>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Necesidades</a:t>
            </a:r>
            <a:r>
              <a:rPr lang="en-US" altLang="de-DE" sz="2800" dirty="0">
                <a:solidFill>
                  <a:schemeClr val="bg1"/>
                </a:solidFill>
                <a:latin typeface="Arial" charset="0"/>
              </a:rPr>
              <a:t> de </a:t>
            </a:r>
            <a:r>
              <a:rPr lang="en-US" altLang="de-DE" sz="2800" dirty="0" err="1">
                <a:solidFill>
                  <a:schemeClr val="bg1"/>
                </a:solidFill>
                <a:latin typeface="Arial" charset="0"/>
              </a:rPr>
              <a:t>las</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6147" name="Rectangle 3"/>
          <p:cNvSpPr>
            <a:spLocks noChangeArrowheads="1"/>
          </p:cNvSpPr>
          <p:nvPr/>
        </p:nvSpPr>
        <p:spPr bwMode="auto">
          <a:xfrm>
            <a:off x="684213" y="1844675"/>
            <a:ext cx="7772400" cy="4105275"/>
          </a:xfrm>
          <a:prstGeom prst="rect">
            <a:avLst/>
          </a:prstGeom>
          <a:noFill/>
          <a:ln w="9525">
            <a:noFill/>
            <a:miter lim="800000"/>
            <a:headEnd/>
            <a:tailEnd/>
          </a:ln>
        </p:spPr>
        <p:txBody>
          <a:bodyPr/>
          <a:lstStyle/>
          <a:p>
            <a:pPr marL="447675" indent="-447675">
              <a:spcBef>
                <a:spcPct val="20000"/>
              </a:spcBef>
              <a:buFontTx/>
              <a:buBlip>
                <a:blip r:embed="rId3"/>
              </a:buBlip>
            </a:pPr>
            <a:r>
              <a:rPr lang="en-GB" altLang="de-DE" sz="2000" dirty="0">
                <a:latin typeface="Arial" charset="0"/>
              </a:rPr>
              <a:t>El </a:t>
            </a:r>
            <a:r>
              <a:rPr lang="en-GB" altLang="de-DE" sz="2000" dirty="0" err="1">
                <a:latin typeface="Arial" charset="0"/>
              </a:rPr>
              <a:t>tráfico</a:t>
            </a:r>
            <a:r>
              <a:rPr lang="en-GB" altLang="de-DE" sz="2000" dirty="0">
                <a:latin typeface="Arial" charset="0"/>
              </a:rPr>
              <a:t> fluvial en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no </a:t>
            </a:r>
            <a:r>
              <a:rPr lang="en-GB" altLang="de-DE" sz="2000" dirty="0" err="1">
                <a:latin typeface="Arial" charset="0"/>
              </a:rPr>
              <a:t>es</a:t>
            </a:r>
            <a:r>
              <a:rPr lang="en-GB" altLang="de-DE" sz="2000" dirty="0">
                <a:latin typeface="Arial" charset="0"/>
              </a:rPr>
              <a:t> </a:t>
            </a:r>
            <a:r>
              <a:rPr lang="en-GB" altLang="de-DE" sz="2000" dirty="0" err="1">
                <a:latin typeface="Arial" charset="0"/>
              </a:rPr>
              <a:t>regulado</a:t>
            </a:r>
            <a:r>
              <a:rPr lang="en-GB" altLang="de-DE" sz="2000" dirty="0">
                <a:latin typeface="Arial" charset="0"/>
              </a:rPr>
              <a:t> </a:t>
            </a:r>
            <a:r>
              <a:rPr lang="en-GB" altLang="de-DE" sz="2000" dirty="0" err="1">
                <a:latin typeface="Arial" charset="0"/>
              </a:rPr>
              <a:t>ni</a:t>
            </a:r>
            <a:r>
              <a:rPr lang="en-GB" altLang="de-DE" sz="2000" dirty="0">
                <a:latin typeface="Arial" charset="0"/>
              </a:rPr>
              <a:t> </a:t>
            </a:r>
            <a:r>
              <a:rPr lang="en-GB" altLang="de-DE" sz="2000" dirty="0" err="1">
                <a:latin typeface="Arial" charset="0"/>
              </a:rPr>
              <a:t>por</a:t>
            </a:r>
            <a:r>
              <a:rPr lang="en-GB" altLang="de-DE" sz="2000" dirty="0">
                <a:latin typeface="Arial" charset="0"/>
              </a:rPr>
              <a:t> COLREG o SOLAS, </a:t>
            </a:r>
            <a:r>
              <a:rPr lang="en-GB" altLang="de-DE" sz="2000" dirty="0" err="1">
                <a:latin typeface="Arial" charset="0"/>
              </a:rPr>
              <a:t>solamente</a:t>
            </a:r>
            <a:r>
              <a:rPr lang="en-GB" altLang="de-DE" sz="2000" dirty="0">
                <a:latin typeface="Arial" charset="0"/>
              </a:rPr>
              <a:t> </a:t>
            </a:r>
            <a:r>
              <a:rPr lang="en-GB" altLang="de-DE" sz="2000" dirty="0" err="1" smtClean="0">
                <a:latin typeface="Arial" charset="0"/>
              </a:rPr>
              <a:t>está</a:t>
            </a:r>
            <a:r>
              <a:rPr lang="en-GB" altLang="de-DE" sz="2000" dirty="0" smtClean="0">
                <a:latin typeface="Arial" charset="0"/>
              </a:rPr>
              <a:t> </a:t>
            </a:r>
            <a:r>
              <a:rPr lang="en-GB" altLang="de-DE" sz="2000" dirty="0" err="1">
                <a:latin typeface="Arial" charset="0"/>
              </a:rPr>
              <a:t>reglamentado</a:t>
            </a:r>
            <a:r>
              <a:rPr lang="en-GB" altLang="de-DE" sz="2000" dirty="0">
                <a:latin typeface="Arial" charset="0"/>
              </a:rPr>
              <a:t>  </a:t>
            </a:r>
            <a:r>
              <a:rPr lang="en-GB" altLang="de-DE" sz="2000" dirty="0" err="1">
                <a:latin typeface="Arial" charset="0"/>
              </a:rPr>
              <a:t>por</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err="1">
                <a:latin typeface="Arial" charset="0"/>
              </a:rPr>
              <a:t>regulaciones</a:t>
            </a:r>
            <a:r>
              <a:rPr lang="en-GB" altLang="de-DE" sz="2000" dirty="0">
                <a:latin typeface="Arial" charset="0"/>
              </a:rPr>
              <a:t> </a:t>
            </a:r>
            <a:r>
              <a:rPr lang="en-GB" altLang="de-DE" sz="2000" dirty="0" err="1">
                <a:latin typeface="Arial" charset="0"/>
              </a:rPr>
              <a:t>regionales</a:t>
            </a:r>
            <a:r>
              <a:rPr lang="en-GB" altLang="de-DE" sz="2000" dirty="0">
                <a:latin typeface="Arial" charset="0"/>
              </a:rPr>
              <a:t> o </a:t>
            </a:r>
            <a:r>
              <a:rPr lang="en-GB" altLang="de-DE" sz="2000" dirty="0" err="1">
                <a:latin typeface="Arial" charset="0"/>
              </a:rPr>
              <a:t>nacionales</a:t>
            </a:r>
            <a:r>
              <a:rPr lang="en-GB" altLang="de-DE" sz="2000" dirty="0">
                <a:latin typeface="Arial" charset="0"/>
              </a:rPr>
              <a:t> :</a:t>
            </a:r>
          </a:p>
          <a:p>
            <a:pPr marL="1079500" lvl="1" indent="-452438">
              <a:spcBef>
                <a:spcPct val="20000"/>
              </a:spcBef>
              <a:buFontTx/>
              <a:buBlip>
                <a:blip r:embed="rId3"/>
              </a:buBlip>
            </a:pPr>
            <a:r>
              <a:rPr lang="en-GB" altLang="de-DE" sz="1800" dirty="0" err="1">
                <a:latin typeface="Arial" charset="0"/>
              </a:rPr>
              <a:t>Europa</a:t>
            </a:r>
            <a:r>
              <a:rPr lang="en-GB" altLang="de-DE" sz="1800" dirty="0">
                <a:latin typeface="Arial" charset="0"/>
              </a:rPr>
              <a:t>: </a:t>
            </a:r>
            <a:r>
              <a:rPr lang="en-GB" altLang="de-DE" sz="1800" dirty="0" err="1">
                <a:latin typeface="Arial" charset="0"/>
              </a:rPr>
              <a:t>Codigo</a:t>
            </a:r>
            <a:r>
              <a:rPr lang="en-GB" altLang="de-DE" sz="1800" dirty="0">
                <a:latin typeface="Arial" charset="0"/>
              </a:rPr>
              <a:t> </a:t>
            </a:r>
            <a:r>
              <a:rPr lang="en-GB" altLang="de-DE" sz="1800" dirty="0" err="1">
                <a:latin typeface="Arial" charset="0"/>
              </a:rPr>
              <a:t>europeo</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vías</a:t>
            </a:r>
            <a:r>
              <a:rPr lang="en-GB" altLang="de-DE" sz="1800" dirty="0">
                <a:latin typeface="Arial" charset="0"/>
              </a:rPr>
              <a:t>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(CEVNI) de </a:t>
            </a:r>
            <a:r>
              <a:rPr lang="en-GB" altLang="de-DE" sz="1800" dirty="0" err="1">
                <a:latin typeface="Arial" charset="0"/>
              </a:rPr>
              <a:t>las</a:t>
            </a:r>
            <a:r>
              <a:rPr lang="en-GB" altLang="de-DE" sz="1800" dirty="0">
                <a:latin typeface="Arial" charset="0"/>
              </a:rPr>
              <a:t> </a:t>
            </a:r>
            <a:r>
              <a:rPr lang="es-CO" altLang="de-DE" sz="1800" dirty="0">
                <a:latin typeface="Arial" charset="0"/>
              </a:rPr>
              <a:t>Naciones</a:t>
            </a:r>
            <a:r>
              <a:rPr lang="en-GB" altLang="de-DE" sz="1800" dirty="0">
                <a:latin typeface="Arial" charset="0"/>
              </a:rPr>
              <a:t> </a:t>
            </a:r>
            <a:r>
              <a:rPr lang="en-GB" altLang="de-DE" sz="1800" dirty="0" err="1">
                <a:latin typeface="Arial" charset="0"/>
              </a:rPr>
              <a:t>Unidas</a:t>
            </a:r>
            <a:r>
              <a:rPr lang="en-GB" altLang="de-DE" sz="1800" dirty="0">
                <a:latin typeface="Arial" charset="0"/>
              </a:rPr>
              <a:t>.</a:t>
            </a:r>
          </a:p>
          <a:p>
            <a:pPr marL="1079500" lvl="1" indent="-452438">
              <a:spcBef>
                <a:spcPct val="20000"/>
              </a:spcBef>
              <a:buFontTx/>
              <a:buBlip>
                <a:blip r:embed="rId3"/>
              </a:buBlip>
            </a:pPr>
            <a:r>
              <a:rPr lang="en-GB" altLang="de-DE" sz="1800" dirty="0" err="1">
                <a:latin typeface="Arial" charset="0"/>
              </a:rPr>
              <a:t>Estados</a:t>
            </a:r>
            <a:r>
              <a:rPr lang="en-GB" altLang="de-DE" sz="1800" dirty="0">
                <a:latin typeface="Arial" charset="0"/>
              </a:rPr>
              <a:t> </a:t>
            </a:r>
            <a:r>
              <a:rPr lang="en-GB" altLang="de-DE" sz="1800" dirty="0" err="1">
                <a:latin typeface="Arial" charset="0"/>
              </a:rPr>
              <a:t>Unidos</a:t>
            </a:r>
            <a:r>
              <a:rPr lang="en-GB" altLang="de-DE" sz="1800" dirty="0">
                <a:latin typeface="Arial" charset="0"/>
              </a:rPr>
              <a:t>: Code of Fed. Regulations 33 CFR</a:t>
            </a:r>
          </a:p>
          <a:p>
            <a:pPr marL="1079500" lvl="1" indent="-452438">
              <a:spcBef>
                <a:spcPct val="20000"/>
              </a:spcBef>
              <a:buFontTx/>
              <a:buBlip>
                <a:blip r:embed="rId3"/>
              </a:buBlip>
            </a:pPr>
            <a:r>
              <a:rPr lang="en-GB" altLang="de-DE" sz="1800" dirty="0" err="1">
                <a:latin typeface="Arial" charset="0"/>
              </a:rPr>
              <a:t>Rusia</a:t>
            </a:r>
            <a:r>
              <a:rPr lang="en-GB" altLang="de-DE" sz="1800" dirty="0">
                <a:latin typeface="Arial" charset="0"/>
              </a:rPr>
              <a:t>: </a:t>
            </a:r>
            <a:r>
              <a:rPr lang="en-GB" altLang="de-DE" sz="1800" dirty="0" err="1">
                <a:latin typeface="Arial" charset="0"/>
              </a:rPr>
              <a:t>Reglas</a:t>
            </a:r>
            <a:r>
              <a:rPr lang="en-GB" altLang="de-DE" sz="1800" dirty="0">
                <a:latin typeface="Arial" charset="0"/>
              </a:rPr>
              <a:t>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vías</a:t>
            </a:r>
            <a:r>
              <a:rPr lang="en-GB" altLang="de-DE" sz="1800" dirty="0">
                <a:latin typeface="Arial" charset="0"/>
              </a:rPr>
              <a:t>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de la </a:t>
            </a:r>
            <a:r>
              <a:rPr lang="en-GB" altLang="de-DE" sz="1800" dirty="0" err="1">
                <a:latin typeface="Arial" charset="0"/>
              </a:rPr>
              <a:t>Federación</a:t>
            </a:r>
            <a:r>
              <a:rPr lang="en-GB" altLang="de-DE" sz="1800" dirty="0">
                <a:latin typeface="Arial" charset="0"/>
              </a:rPr>
              <a:t> </a:t>
            </a:r>
            <a:r>
              <a:rPr lang="en-GB" altLang="de-DE" sz="1800" dirty="0" err="1">
                <a:latin typeface="Arial" charset="0"/>
              </a:rPr>
              <a:t>Rusa</a:t>
            </a:r>
            <a:r>
              <a:rPr lang="en-GB" altLang="de-DE" sz="1800" dirty="0">
                <a:latin typeface="Arial" charset="0"/>
              </a:rPr>
              <a:t>.</a:t>
            </a:r>
          </a:p>
          <a:p>
            <a:pPr marL="1079500" lvl="1" indent="-452438">
              <a:spcBef>
                <a:spcPct val="20000"/>
              </a:spcBef>
              <a:buFontTx/>
              <a:buBlip>
                <a:blip r:embed="rId3"/>
              </a:buBlip>
            </a:pPr>
            <a:r>
              <a:rPr lang="en-GB" altLang="de-DE" sz="1800" dirty="0">
                <a:latin typeface="Arial" charset="0"/>
              </a:rPr>
              <a:t>China y </a:t>
            </a:r>
            <a:r>
              <a:rPr lang="en-GB" altLang="de-DE" sz="1800" dirty="0" err="1">
                <a:latin typeface="Arial" charset="0"/>
              </a:rPr>
              <a:t>Brasil</a:t>
            </a:r>
            <a:r>
              <a:rPr lang="en-GB" altLang="de-DE" sz="1800" dirty="0">
                <a:latin typeface="Arial" charset="0"/>
              </a:rPr>
              <a:t>: un </a:t>
            </a:r>
            <a:r>
              <a:rPr lang="en-GB" altLang="de-DE" sz="1800" dirty="0" err="1">
                <a:latin typeface="Arial" charset="0"/>
              </a:rPr>
              <a:t>conjunto</a:t>
            </a:r>
            <a:r>
              <a:rPr lang="en-GB" altLang="de-DE" sz="1800" dirty="0">
                <a:latin typeface="Arial" charset="0"/>
              </a:rPr>
              <a:t> de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nacionales</a:t>
            </a:r>
            <a:r>
              <a:rPr lang="en-GB" altLang="de-DE" sz="1800" dirty="0">
                <a:latin typeface="Arial" charset="0"/>
              </a:rPr>
              <a:t> y </a:t>
            </a:r>
            <a:r>
              <a:rPr lang="en-GB" altLang="de-DE" sz="1800" dirty="0" err="1">
                <a:latin typeface="Arial" charset="0"/>
              </a:rPr>
              <a:t>regionales</a:t>
            </a:r>
            <a:r>
              <a:rPr lang="en-GB" altLang="de-DE" sz="1800" dirty="0">
                <a:latin typeface="Arial" charset="0"/>
              </a:rPr>
              <a:t>.</a:t>
            </a:r>
          </a:p>
          <a:p>
            <a:pPr marL="1079500" lvl="1" indent="-452438">
              <a:spcBef>
                <a:spcPct val="20000"/>
              </a:spcBef>
              <a:buFontTx/>
              <a:buBlip>
                <a:blip r:embed="rId3"/>
              </a:buBlip>
            </a:pPr>
            <a:r>
              <a:rPr lang="en-GB" altLang="de-DE" sz="1800" dirty="0" err="1">
                <a:latin typeface="Arial" charset="0"/>
              </a:rPr>
              <a:t>Corea</a:t>
            </a:r>
            <a:r>
              <a:rPr lang="en-GB" altLang="de-DE" sz="1800" dirty="0">
                <a:latin typeface="Arial" charset="0"/>
              </a:rPr>
              <a:t> del Sur y Venezuela: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nacionales</a:t>
            </a:r>
            <a:r>
              <a:rPr lang="en-GB" altLang="de-DE" sz="1800" dirty="0">
                <a:latin typeface="Arial" charset="0"/>
              </a:rPr>
              <a:t>.</a:t>
            </a:r>
          </a:p>
          <a:p>
            <a:pPr marL="447675" indent="-447675">
              <a:spcBef>
                <a:spcPct val="20000"/>
              </a:spcBef>
              <a:buFontTx/>
              <a:buBlip>
                <a:blip r:embed="rId3"/>
              </a:buBlip>
            </a:pPr>
            <a:r>
              <a:rPr lang="en-GB" altLang="de-DE" sz="2000" dirty="0" err="1">
                <a:latin typeface="Arial" charset="0"/>
              </a:rPr>
              <a:t>Estas</a:t>
            </a:r>
            <a:r>
              <a:rPr lang="en-GB" altLang="de-DE" sz="2000" dirty="0">
                <a:latin typeface="Arial" charset="0"/>
              </a:rPr>
              <a:t> </a:t>
            </a:r>
            <a:r>
              <a:rPr lang="en-GB" altLang="de-DE" sz="2000" dirty="0" err="1">
                <a:latin typeface="Arial" charset="0"/>
              </a:rPr>
              <a:t>regulaciones</a:t>
            </a:r>
            <a:r>
              <a:rPr lang="en-GB" altLang="de-DE" sz="2000" dirty="0">
                <a:latin typeface="Arial" charset="0"/>
              </a:rPr>
              <a:t> </a:t>
            </a:r>
            <a:r>
              <a:rPr lang="en-GB" altLang="de-DE" sz="2000" dirty="0" err="1">
                <a:latin typeface="Arial" charset="0"/>
              </a:rPr>
              <a:t>contienen</a:t>
            </a:r>
            <a:r>
              <a:rPr lang="en-GB" altLang="de-DE" sz="2000" dirty="0">
                <a:latin typeface="Arial" charset="0"/>
              </a:rPr>
              <a:t> </a:t>
            </a:r>
            <a:r>
              <a:rPr lang="en-GB" altLang="de-DE" sz="2000" dirty="0" err="1">
                <a:latin typeface="Arial" charset="0"/>
              </a:rPr>
              <a:t>señales</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navegación</a:t>
            </a:r>
            <a:r>
              <a:rPr lang="en-GB" altLang="de-DE" sz="2000" dirty="0">
                <a:latin typeface="Arial" charset="0"/>
              </a:rPr>
              <a:t> en </a:t>
            </a:r>
            <a:r>
              <a:rPr lang="en-GB" altLang="de-DE" sz="2000" dirty="0" err="1">
                <a:latin typeface="Arial" charset="0"/>
              </a:rPr>
              <a:t>canales</a:t>
            </a:r>
            <a:r>
              <a:rPr lang="en-GB" altLang="de-DE" sz="2000" dirty="0">
                <a:latin typeface="Arial" charset="0"/>
              </a:rPr>
              <a:t> y  </a:t>
            </a:r>
            <a:r>
              <a:rPr lang="en-GB" altLang="de-DE" sz="2000" dirty="0" err="1">
                <a:latin typeface="Arial" charset="0"/>
              </a:rPr>
              <a:t>marcas</a:t>
            </a:r>
            <a:r>
              <a:rPr lang="en-GB" altLang="de-DE" sz="2000" dirty="0">
                <a:latin typeface="Arial" charset="0"/>
              </a:rPr>
              <a:t>.</a:t>
            </a:r>
          </a:p>
          <a:p>
            <a:pPr marL="447675" indent="-447675">
              <a:spcBef>
                <a:spcPct val="20000"/>
              </a:spcBef>
            </a:pPr>
            <a:endParaRPr lang="en-GB" altLang="de-DE" sz="2000" dirty="0">
              <a:latin typeface="Arial" charset="0"/>
            </a:endParaRPr>
          </a:p>
        </p:txBody>
      </p:sp>
      <p:pic>
        <p:nvPicPr>
          <p:cNvPr id="6148" name="Picture 4" descr="turning basin"/>
          <p:cNvPicPr>
            <a:picLocks noChangeAspect="1" noChangeArrowheads="1"/>
          </p:cNvPicPr>
          <p:nvPr/>
        </p:nvPicPr>
        <p:blipFill>
          <a:blip r:embed="rId4" cstate="print"/>
          <a:srcRect/>
          <a:stretch>
            <a:fillRect/>
          </a:stretch>
        </p:blipFill>
        <p:spPr bwMode="auto">
          <a:xfrm>
            <a:off x="7885113" y="1700213"/>
            <a:ext cx="1104900" cy="1120775"/>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a:t>
            </a:r>
            <a:r>
              <a:rPr lang="es-CO" altLang="de-DE" sz="2800" dirty="0">
                <a:solidFill>
                  <a:schemeClr val="bg1"/>
                </a:solidFill>
                <a:latin typeface="Arial" charset="0"/>
              </a:rPr>
              <a:t>Porque</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3200" dirty="0">
                <a:solidFill>
                  <a:schemeClr val="bg1"/>
                </a:solidFill>
                <a:latin typeface="Arial" charset="0"/>
              </a:rPr>
              <a:t>?</a:t>
            </a:r>
          </a:p>
        </p:txBody>
      </p:sp>
      <p:sp>
        <p:nvSpPr>
          <p:cNvPr id="7171" name="Rectangle 3"/>
          <p:cNvSpPr>
            <a:spLocks noChangeArrowheads="1"/>
          </p:cNvSpPr>
          <p:nvPr/>
        </p:nvSpPr>
        <p:spPr bwMode="auto">
          <a:xfrm>
            <a:off x="685800" y="1773238"/>
            <a:ext cx="7772400" cy="4464074"/>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2000" dirty="0">
                <a:latin typeface="Arial" charset="0"/>
              </a:rPr>
              <a:t>Los </a:t>
            </a:r>
            <a:r>
              <a:rPr lang="en-GB" altLang="de-DE" sz="2000" dirty="0" err="1">
                <a:latin typeface="Arial" charset="0"/>
              </a:rPr>
              <a:t>objetos</a:t>
            </a:r>
            <a:r>
              <a:rPr lang="en-GB" altLang="de-DE" sz="2000" dirty="0">
                <a:latin typeface="Arial" charset="0"/>
              </a:rPr>
              <a:t> </a:t>
            </a:r>
            <a:r>
              <a:rPr lang="en-GB" altLang="de-DE" sz="2000" dirty="0" err="1">
                <a:latin typeface="Arial" charset="0"/>
              </a:rPr>
              <a:t>tipo</a:t>
            </a:r>
            <a:r>
              <a:rPr lang="en-GB" altLang="de-DE" sz="2000" dirty="0">
                <a:latin typeface="Arial" charset="0"/>
              </a:rPr>
              <a:t> “</a:t>
            </a:r>
            <a:r>
              <a:rPr lang="en-GB" altLang="de-DE" sz="2000" dirty="0" err="1">
                <a:latin typeface="Arial" charset="0"/>
              </a:rPr>
              <a:t>puente</a:t>
            </a:r>
            <a:r>
              <a:rPr lang="en-GB" altLang="de-DE" sz="2000" dirty="0">
                <a:latin typeface="Arial" charset="0"/>
              </a:rPr>
              <a:t>” solo </a:t>
            </a:r>
            <a:r>
              <a:rPr lang="en-GB" altLang="de-DE" sz="2000" dirty="0" err="1">
                <a:latin typeface="Arial" charset="0"/>
              </a:rPr>
              <a:t>pueden</a:t>
            </a:r>
            <a:r>
              <a:rPr lang="en-GB" altLang="de-DE" sz="2000" dirty="0">
                <a:latin typeface="Arial" charset="0"/>
              </a:rPr>
              <a:t> ser </a:t>
            </a:r>
            <a:r>
              <a:rPr lang="en-GB" altLang="de-DE" sz="2000" dirty="0" err="1">
                <a:latin typeface="Arial" charset="0"/>
              </a:rPr>
              <a:t>codificados</a:t>
            </a:r>
            <a:r>
              <a:rPr lang="en-GB" altLang="de-DE" sz="2000" dirty="0">
                <a:latin typeface="Arial" charset="0"/>
              </a:rPr>
              <a:t> en </a:t>
            </a:r>
            <a:r>
              <a:rPr lang="en-GB" altLang="de-DE" sz="2000" dirty="0" err="1">
                <a:latin typeface="Arial" charset="0"/>
              </a:rPr>
              <a:t>una</a:t>
            </a:r>
            <a:r>
              <a:rPr lang="en-GB" altLang="de-DE" sz="2000" dirty="0">
                <a:latin typeface="Arial" charset="0"/>
              </a:rPr>
              <a:t> forma </a:t>
            </a:r>
            <a:r>
              <a:rPr lang="en-GB" altLang="de-DE" sz="2000" dirty="0" err="1">
                <a:latin typeface="Arial" charset="0"/>
              </a:rPr>
              <a:t>básica</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las</a:t>
            </a:r>
            <a:r>
              <a:rPr lang="en-GB" altLang="de-DE" sz="2000" dirty="0">
                <a:latin typeface="Arial" charset="0"/>
              </a:rPr>
              <a:t> ENCs, </a:t>
            </a:r>
            <a:r>
              <a:rPr lang="en-GB" altLang="de-DE" sz="2000" dirty="0" err="1">
                <a:latin typeface="Arial" charset="0"/>
              </a:rPr>
              <a:t>pero</a:t>
            </a:r>
            <a:r>
              <a:rPr lang="en-GB" altLang="de-DE" sz="2000" dirty="0">
                <a:latin typeface="Arial" charset="0"/>
              </a:rPr>
              <a:t> son </a:t>
            </a:r>
            <a:r>
              <a:rPr lang="en-GB" altLang="de-DE" sz="2000" dirty="0" err="1">
                <a:latin typeface="Arial" charset="0"/>
              </a:rPr>
              <a:t>muy</a:t>
            </a:r>
            <a:r>
              <a:rPr lang="en-GB" altLang="de-DE" sz="2000" dirty="0">
                <a:latin typeface="Arial" charset="0"/>
              </a:rPr>
              <a:t> </a:t>
            </a:r>
            <a:r>
              <a:rPr lang="en-GB" altLang="de-DE" sz="2000" dirty="0" err="1">
                <a:latin typeface="Arial" charset="0"/>
              </a:rPr>
              <a:t>importantes</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una</a:t>
            </a:r>
            <a:r>
              <a:rPr lang="en-GB" altLang="de-DE" sz="2000" dirty="0">
                <a:latin typeface="Arial" charset="0"/>
              </a:rPr>
              <a:t> </a:t>
            </a:r>
            <a:r>
              <a:rPr lang="en-GB" altLang="de-DE" sz="2000" dirty="0" err="1">
                <a:latin typeface="Arial" charset="0"/>
              </a:rPr>
              <a:t>navegación</a:t>
            </a:r>
            <a:r>
              <a:rPr lang="en-GB" altLang="de-DE" sz="2000" dirty="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a:t>
            </a:r>
          </a:p>
          <a:p>
            <a:pPr marL="447675" indent="-447675" algn="just">
              <a:spcBef>
                <a:spcPct val="20000"/>
              </a:spcBef>
              <a:buFontTx/>
              <a:buBlip>
                <a:blip r:embed="rId3"/>
              </a:buBlip>
            </a:pPr>
            <a:r>
              <a:rPr lang="en-GB" altLang="de-DE" sz="2000" dirty="0">
                <a:latin typeface="Arial" charset="0"/>
              </a:rPr>
              <a:t>En la </a:t>
            </a:r>
            <a:r>
              <a:rPr lang="en-GB" altLang="de-DE" sz="2000" dirty="0" err="1">
                <a:latin typeface="Arial" charset="0"/>
              </a:rPr>
              <a:t>navegacion</a:t>
            </a:r>
            <a:r>
              <a:rPr lang="en-GB" altLang="de-DE" sz="2000" dirty="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a:latin typeface="Arial" charset="0"/>
              </a:rPr>
              <a:t>normalmente</a:t>
            </a:r>
            <a:r>
              <a:rPr lang="en-GB" altLang="de-DE" sz="2000" dirty="0">
                <a:latin typeface="Arial" charset="0"/>
              </a:rPr>
              <a:t> no </a:t>
            </a:r>
            <a:r>
              <a:rPr lang="en-GB" altLang="de-DE" sz="2000" dirty="0" err="1">
                <a:latin typeface="Arial" charset="0"/>
              </a:rPr>
              <a:t>es</a:t>
            </a:r>
            <a:r>
              <a:rPr lang="en-GB" altLang="de-DE" sz="2000" dirty="0">
                <a:latin typeface="Arial" charset="0"/>
              </a:rPr>
              <a:t> </a:t>
            </a:r>
            <a:r>
              <a:rPr lang="en-GB" altLang="de-DE" sz="2000" dirty="0" err="1">
                <a:latin typeface="Arial" charset="0"/>
              </a:rPr>
              <a:t>posible</a:t>
            </a:r>
            <a:r>
              <a:rPr lang="en-GB" altLang="de-DE" sz="2000" dirty="0">
                <a:latin typeface="Arial" charset="0"/>
              </a:rPr>
              <a:t> </a:t>
            </a:r>
            <a:r>
              <a:rPr lang="en-GB" altLang="de-DE" sz="2000" dirty="0" err="1">
                <a:latin typeface="Arial" charset="0"/>
              </a:rPr>
              <a:t>tomar</a:t>
            </a:r>
            <a:r>
              <a:rPr lang="en-GB" altLang="de-DE" sz="2000" dirty="0">
                <a:latin typeface="Arial" charset="0"/>
              </a:rPr>
              <a:t> </a:t>
            </a:r>
            <a:r>
              <a:rPr lang="en-GB" altLang="de-DE" sz="2000" dirty="0" err="1">
                <a:latin typeface="Arial" charset="0"/>
              </a:rPr>
              <a:t>otra</a:t>
            </a:r>
            <a:r>
              <a:rPr lang="en-GB" altLang="de-DE" sz="2000" dirty="0">
                <a:latin typeface="Arial" charset="0"/>
              </a:rPr>
              <a:t> </a:t>
            </a:r>
            <a:r>
              <a:rPr lang="en-GB" altLang="de-DE" sz="2000" dirty="0" err="1">
                <a:latin typeface="Arial" charset="0"/>
              </a:rPr>
              <a:t>ruta</a:t>
            </a:r>
            <a:r>
              <a:rPr lang="en-GB" altLang="de-DE" sz="2000" dirty="0">
                <a:latin typeface="Arial" charset="0"/>
              </a:rPr>
              <a:t>, </a:t>
            </a:r>
            <a:r>
              <a:rPr lang="en-GB" altLang="de-DE" sz="2000" dirty="0" err="1">
                <a:latin typeface="Arial" charset="0"/>
              </a:rPr>
              <a:t>sí</a:t>
            </a:r>
            <a:r>
              <a:rPr lang="en-GB" altLang="de-DE" sz="2000" dirty="0">
                <a:latin typeface="Arial" charset="0"/>
              </a:rPr>
              <a:t> se </a:t>
            </a:r>
            <a:r>
              <a:rPr lang="en-GB" altLang="de-DE" sz="2000" dirty="0" err="1">
                <a:latin typeface="Arial" charset="0"/>
              </a:rPr>
              <a:t>presenta</a:t>
            </a:r>
            <a:r>
              <a:rPr lang="en-GB" altLang="de-DE" sz="2000" dirty="0">
                <a:latin typeface="Arial" charset="0"/>
              </a:rPr>
              <a:t> un </a:t>
            </a:r>
            <a:r>
              <a:rPr lang="en-GB" altLang="de-DE" sz="2000" dirty="0" err="1">
                <a:latin typeface="Arial" charset="0"/>
              </a:rPr>
              <a:t>problema</a:t>
            </a:r>
            <a:r>
              <a:rPr lang="en-GB" altLang="de-DE" sz="2000" dirty="0">
                <a:latin typeface="Arial" charset="0"/>
              </a:rPr>
              <a:t> en el </a:t>
            </a:r>
            <a:r>
              <a:rPr lang="en-GB" altLang="de-DE" sz="2000" dirty="0" err="1">
                <a:latin typeface="Arial" charset="0"/>
              </a:rPr>
              <a:t>rumbo</a:t>
            </a:r>
            <a:r>
              <a:rPr lang="en-GB" altLang="de-DE" sz="2000" dirty="0">
                <a:latin typeface="Arial" charset="0"/>
              </a:rPr>
              <a:t> original: la </a:t>
            </a:r>
            <a:r>
              <a:rPr lang="en-GB" altLang="de-DE" sz="2000" dirty="0" err="1">
                <a:latin typeface="Arial" charset="0"/>
              </a:rPr>
              <a:t>información</a:t>
            </a:r>
            <a:r>
              <a:rPr lang="en-GB" altLang="de-DE" sz="2000" dirty="0">
                <a:latin typeface="Arial" charset="0"/>
              </a:rPr>
              <a:t> </a:t>
            </a:r>
            <a:r>
              <a:rPr lang="en-GB" altLang="de-DE" sz="2000" dirty="0" err="1">
                <a:latin typeface="Arial" charset="0"/>
              </a:rPr>
              <a:t>detallada</a:t>
            </a:r>
            <a:r>
              <a:rPr lang="en-GB" altLang="de-DE" sz="2000" dirty="0">
                <a:latin typeface="Arial" charset="0"/>
              </a:rPr>
              <a:t> </a:t>
            </a:r>
            <a:r>
              <a:rPr lang="en-GB" altLang="de-DE" sz="2000" dirty="0" err="1">
                <a:latin typeface="Arial" charset="0"/>
              </a:rPr>
              <a:t>es</a:t>
            </a:r>
            <a:r>
              <a:rPr lang="en-GB" altLang="de-DE" sz="2000" dirty="0">
                <a:latin typeface="Arial" charset="0"/>
              </a:rPr>
              <a:t> vital </a:t>
            </a:r>
            <a:r>
              <a:rPr lang="en-GB" altLang="de-DE" sz="2000" dirty="0" err="1">
                <a:latin typeface="Arial" charset="0"/>
              </a:rPr>
              <a:t>para</a:t>
            </a:r>
            <a:r>
              <a:rPr lang="en-GB" altLang="de-DE" sz="2000" dirty="0">
                <a:latin typeface="Arial" charset="0"/>
              </a:rPr>
              <a:t> el </a:t>
            </a:r>
            <a:r>
              <a:rPr lang="en-GB" altLang="de-DE" sz="2000" dirty="0" err="1">
                <a:latin typeface="Arial" charset="0"/>
              </a:rPr>
              <a:t>planeamiento</a:t>
            </a:r>
            <a:r>
              <a:rPr lang="en-GB" altLang="de-DE" sz="2000" dirty="0">
                <a:latin typeface="Arial" charset="0"/>
              </a:rPr>
              <a:t> de un </a:t>
            </a:r>
            <a:r>
              <a:rPr lang="en-GB" altLang="de-DE" sz="2000" dirty="0" err="1">
                <a:latin typeface="Arial" charset="0"/>
              </a:rPr>
              <a:t>viaje</a:t>
            </a:r>
            <a:r>
              <a:rPr lang="en-GB" altLang="de-DE" sz="2000" dirty="0">
                <a:latin typeface="Arial" charset="0"/>
              </a:rPr>
              <a:t> (</a:t>
            </a:r>
            <a:r>
              <a:rPr lang="en-GB" altLang="de-DE" sz="2000" dirty="0" err="1">
                <a:latin typeface="Arial" charset="0"/>
              </a:rPr>
              <a:t>Ejem</a:t>
            </a:r>
            <a:r>
              <a:rPr lang="en-GB" altLang="de-DE" sz="2000" dirty="0">
                <a:latin typeface="Arial" charset="0"/>
              </a:rPr>
              <a:t>. </a:t>
            </a:r>
            <a:r>
              <a:rPr lang="en-GB" altLang="de-DE" sz="2000" dirty="0" err="1">
                <a:latin typeface="Arial" charset="0"/>
              </a:rPr>
              <a:t>dimensiones</a:t>
            </a:r>
            <a:r>
              <a:rPr lang="en-GB" altLang="de-DE" sz="2000" dirty="0">
                <a:latin typeface="Arial" charset="0"/>
              </a:rPr>
              <a:t> </a:t>
            </a:r>
            <a:r>
              <a:rPr lang="en-GB" altLang="de-DE" sz="2000" dirty="0" smtClean="0">
                <a:latin typeface="Arial" charset="0"/>
              </a:rPr>
              <a:t>del canal y </a:t>
            </a:r>
            <a:r>
              <a:rPr lang="en-GB" altLang="de-DE" sz="2000" dirty="0" err="1">
                <a:latin typeface="Arial" charset="0"/>
              </a:rPr>
              <a:t>horas</a:t>
            </a:r>
            <a:r>
              <a:rPr lang="en-GB" altLang="de-DE" sz="2000" dirty="0">
                <a:latin typeface="Arial" charset="0"/>
              </a:rPr>
              <a:t> de </a:t>
            </a:r>
            <a:r>
              <a:rPr lang="en-GB" altLang="de-DE" sz="2000" dirty="0" err="1">
                <a:latin typeface="Arial" charset="0"/>
              </a:rPr>
              <a:t>operacion</a:t>
            </a:r>
            <a:r>
              <a:rPr lang="en-GB" altLang="de-DE" sz="2000" dirty="0">
                <a:latin typeface="Arial" charset="0"/>
              </a:rPr>
              <a:t> de </a:t>
            </a:r>
            <a:r>
              <a:rPr lang="en-GB" altLang="de-DE" sz="2000" dirty="0" err="1">
                <a:latin typeface="Arial" charset="0"/>
              </a:rPr>
              <a:t>las</a:t>
            </a:r>
            <a:r>
              <a:rPr lang="en-GB" altLang="de-DE" sz="2000" dirty="0">
                <a:latin typeface="Arial" charset="0"/>
              </a:rPr>
              <a:t> </a:t>
            </a:r>
            <a:r>
              <a:rPr lang="en-GB" altLang="de-DE" sz="2000" dirty="0" err="1">
                <a:latin typeface="Arial" charset="0"/>
              </a:rPr>
              <a:t>esclusas</a:t>
            </a:r>
            <a:r>
              <a:rPr lang="en-GB" altLang="de-DE" sz="2000" dirty="0">
                <a:latin typeface="Arial" charset="0"/>
              </a:rPr>
              <a:t> y </a:t>
            </a:r>
            <a:r>
              <a:rPr lang="en-GB" altLang="de-DE" sz="2000" dirty="0" err="1">
                <a:latin typeface="Arial" charset="0"/>
              </a:rPr>
              <a:t>puentes</a:t>
            </a:r>
            <a:r>
              <a:rPr lang="en-GB" altLang="de-DE" sz="2000" dirty="0">
                <a:latin typeface="Arial" charset="0"/>
              </a:rPr>
              <a:t> </a:t>
            </a:r>
            <a:r>
              <a:rPr lang="en-GB" altLang="de-DE" sz="2000" dirty="0" err="1">
                <a:latin typeface="Arial" charset="0"/>
              </a:rPr>
              <a:t>móviles</a:t>
            </a:r>
            <a:r>
              <a:rPr lang="en-GB" altLang="de-DE" sz="2000" dirty="0">
                <a:latin typeface="Arial" charset="0"/>
              </a:rPr>
              <a:t>)</a:t>
            </a:r>
          </a:p>
          <a:p>
            <a:pPr marL="447675" indent="-447675">
              <a:spcBef>
                <a:spcPct val="20000"/>
              </a:spcBef>
            </a:pPr>
            <a:endParaRPr lang="en-GB" altLang="de-DE" sz="2000" dirty="0">
              <a:latin typeface="Arial" charset="0"/>
            </a:endParaRPr>
          </a:p>
        </p:txBody>
      </p:sp>
      <p:pic>
        <p:nvPicPr>
          <p:cNvPr id="7172" name="Picture 4" descr="Bridge_height"/>
          <p:cNvPicPr>
            <a:picLocks noChangeAspect="1" noChangeArrowheads="1"/>
          </p:cNvPicPr>
          <p:nvPr/>
        </p:nvPicPr>
        <p:blipFill>
          <a:blip r:embed="rId4" cstate="print"/>
          <a:srcRect b="33881"/>
          <a:stretch>
            <a:fillRect/>
          </a:stretch>
        </p:blipFill>
        <p:spPr bwMode="auto">
          <a:xfrm>
            <a:off x="2843213" y="4437063"/>
            <a:ext cx="1368425" cy="1800225"/>
          </a:xfrm>
          <a:prstGeom prst="rect">
            <a:avLst/>
          </a:prstGeom>
          <a:noFill/>
          <a:ln w="9525">
            <a:noFill/>
            <a:miter lim="800000"/>
            <a:headEnd/>
            <a:tailEnd/>
          </a:ln>
        </p:spPr>
      </p:pic>
      <p:pic>
        <p:nvPicPr>
          <p:cNvPr id="7173" name="Picture 7" descr="lock with bridge and signals"/>
          <p:cNvPicPr>
            <a:picLocks noChangeAspect="1" noChangeArrowheads="1"/>
          </p:cNvPicPr>
          <p:nvPr/>
        </p:nvPicPr>
        <p:blipFill>
          <a:blip r:embed="rId5" cstate="print"/>
          <a:srcRect/>
          <a:stretch>
            <a:fillRect/>
          </a:stretch>
        </p:blipFill>
        <p:spPr bwMode="auto">
          <a:xfrm>
            <a:off x="4572000" y="4508500"/>
            <a:ext cx="2600325" cy="1735138"/>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a:t>
            </a:r>
            <a:r>
              <a:rPr lang="es-CO" altLang="de-DE" sz="2800" dirty="0">
                <a:solidFill>
                  <a:schemeClr val="bg1"/>
                </a:solidFill>
                <a:latin typeface="Arial" charset="0"/>
              </a:rPr>
              <a:t>Porque</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3200" dirty="0">
                <a:solidFill>
                  <a:schemeClr val="bg1"/>
                </a:solidFill>
                <a:latin typeface="Arial" charset="0"/>
              </a:rPr>
              <a:t>?</a:t>
            </a:r>
          </a:p>
        </p:txBody>
      </p:sp>
      <p:pic>
        <p:nvPicPr>
          <p:cNvPr id="8195" name="Picture 494" descr="Graphic_329"/>
          <p:cNvPicPr>
            <a:picLocks noChangeAspect="1" noChangeArrowheads="1"/>
          </p:cNvPicPr>
          <p:nvPr/>
        </p:nvPicPr>
        <p:blipFill>
          <a:blip r:embed="rId3" cstate="print"/>
          <a:srcRect/>
          <a:stretch>
            <a:fillRect/>
          </a:stretch>
        </p:blipFill>
        <p:spPr bwMode="auto">
          <a:xfrm>
            <a:off x="1187450" y="2276475"/>
            <a:ext cx="2084388" cy="1573213"/>
          </a:xfrm>
          <a:prstGeom prst="rect">
            <a:avLst/>
          </a:prstGeom>
          <a:noFill/>
          <a:ln w="9525">
            <a:solidFill>
              <a:schemeClr val="accent1"/>
            </a:solidFill>
            <a:miter lim="800000"/>
            <a:headEnd/>
            <a:tailEnd/>
          </a:ln>
        </p:spPr>
      </p:pic>
      <p:pic>
        <p:nvPicPr>
          <p:cNvPr id="8196" name="Grafik 1"/>
          <p:cNvPicPr>
            <a:picLocks noChangeAspect="1"/>
          </p:cNvPicPr>
          <p:nvPr/>
        </p:nvPicPr>
        <p:blipFill>
          <a:blip r:embed="rId4" cstate="print"/>
          <a:srcRect/>
          <a:stretch>
            <a:fillRect/>
          </a:stretch>
        </p:blipFill>
        <p:spPr bwMode="auto">
          <a:xfrm>
            <a:off x="1187450" y="3933825"/>
            <a:ext cx="2881313" cy="2159000"/>
          </a:xfrm>
          <a:prstGeom prst="rect">
            <a:avLst/>
          </a:prstGeom>
          <a:ln>
            <a:noFill/>
          </a:ln>
          <a:effectLst>
            <a:outerShdw blurRad="292100" dist="139700" dir="2700000" algn="tl" rotWithShape="0">
              <a:srgbClr val="333333">
                <a:alpha val="65000"/>
              </a:srgbClr>
            </a:outerShdw>
          </a:effectLst>
        </p:spPr>
      </p:pic>
      <p:pic>
        <p:nvPicPr>
          <p:cNvPr id="8197" name="Picture 1" descr="cid:image003.png@01CC948A.2DF6ABC0"/>
          <p:cNvPicPr>
            <a:picLocks noChangeAspect="1" noChangeArrowheads="1"/>
          </p:cNvPicPr>
          <p:nvPr/>
        </p:nvPicPr>
        <p:blipFill>
          <a:blip r:embed="rId5" cstate="print"/>
          <a:srcRect/>
          <a:stretch>
            <a:fillRect/>
          </a:stretch>
        </p:blipFill>
        <p:spPr bwMode="auto">
          <a:xfrm>
            <a:off x="5364163" y="4652963"/>
            <a:ext cx="2014537" cy="1508125"/>
          </a:xfrm>
          <a:prstGeom prst="rect">
            <a:avLst/>
          </a:prstGeom>
          <a:noFill/>
          <a:ln w="9525">
            <a:solidFill>
              <a:schemeClr val="accent1"/>
            </a:solidFill>
            <a:miter lim="800000"/>
            <a:headEnd/>
            <a:tailEnd/>
          </a:ln>
        </p:spPr>
      </p:pic>
      <p:pic>
        <p:nvPicPr>
          <p:cNvPr id="7" name="Picture 2" descr="http://js.china.com.cn/upload/Image/mrtp/2671803413.jpg"/>
          <p:cNvPicPr>
            <a:picLocks noChangeAspect="1" noChangeArrowheads="1"/>
          </p:cNvPicPr>
          <p:nvPr/>
        </p:nvPicPr>
        <p:blipFill>
          <a:blip r:embed="rId6" cstate="print"/>
          <a:srcRect/>
          <a:stretch>
            <a:fillRect/>
          </a:stretch>
        </p:blipFill>
        <p:spPr bwMode="auto">
          <a:xfrm>
            <a:off x="4427538" y="1916113"/>
            <a:ext cx="3956050" cy="2611437"/>
          </a:xfrm>
          <a:prstGeom prst="rect">
            <a:avLst/>
          </a:prstGeom>
          <a:ln>
            <a:noFill/>
          </a:ln>
          <a:effectLst>
            <a:outerShdw blurRad="292100" dist="139700" dir="2700000" algn="tl" rotWithShape="0">
              <a:srgbClr val="333333">
                <a:alpha val="65000"/>
              </a:srgbClr>
            </a:outerShdw>
          </a:effectLst>
        </p:spPr>
      </p:pic>
      <p:sp>
        <p:nvSpPr>
          <p:cNvPr id="8199" name="Rectangle 3"/>
          <p:cNvSpPr>
            <a:spLocks noChangeArrowheads="1"/>
          </p:cNvSpPr>
          <p:nvPr/>
        </p:nvSpPr>
        <p:spPr bwMode="auto">
          <a:xfrm>
            <a:off x="685800" y="1773238"/>
            <a:ext cx="7772400" cy="4017962"/>
          </a:xfrm>
          <a:prstGeom prst="rect">
            <a:avLst/>
          </a:prstGeom>
          <a:noFill/>
          <a:ln w="9525">
            <a:noFill/>
            <a:miter lim="800000"/>
            <a:headEnd/>
            <a:tailEnd/>
          </a:ln>
        </p:spPr>
        <p:txBody>
          <a:bodyPr/>
          <a:lstStyle/>
          <a:p>
            <a:pPr marL="447675" indent="-447675">
              <a:spcBef>
                <a:spcPct val="20000"/>
              </a:spcBef>
              <a:buFontTx/>
              <a:buBlip>
                <a:blip r:embed="rId7"/>
              </a:buBlip>
            </a:pPr>
            <a:r>
              <a:rPr lang="en-GB" altLang="de-DE" sz="2000">
                <a:latin typeface="Arial" charset="0"/>
              </a:rPr>
              <a:t>Imágenes de ejemplo:</a:t>
            </a:r>
          </a:p>
          <a:p>
            <a:pPr marL="447675" indent="-447675">
              <a:spcBef>
                <a:spcPct val="20000"/>
              </a:spcBef>
            </a:pPr>
            <a:endParaRPr lang="en-GB" altLang="de-DE" sz="2000">
              <a:latin typeface="Arial"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4213" y="404813"/>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Definición</a:t>
            </a:r>
            <a:r>
              <a:rPr lang="en-US" altLang="de-DE" sz="2800" dirty="0">
                <a:solidFill>
                  <a:schemeClr val="bg1"/>
                </a:solidFill>
                <a:latin typeface="Arial" charset="0"/>
              </a:rPr>
              <a:t> de </a:t>
            </a:r>
            <a:r>
              <a:rPr lang="en-US" altLang="de-DE" sz="2800" dirty="0" err="1">
                <a:solidFill>
                  <a:schemeClr val="bg1"/>
                </a:solidFill>
                <a:latin typeface="Arial" charset="0"/>
              </a:rPr>
              <a:t>una</a:t>
            </a:r>
            <a:r>
              <a:rPr lang="en-US" altLang="de-DE" sz="2800" dirty="0">
                <a:solidFill>
                  <a:schemeClr val="bg1"/>
                </a:solidFill>
                <a:latin typeface="Arial" charset="0"/>
              </a:rPr>
              <a:t>  ENC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9219" name="Rectangle 3"/>
          <p:cNvSpPr>
            <a:spLocks noChangeArrowheads="1"/>
          </p:cNvSpPr>
          <p:nvPr/>
        </p:nvSpPr>
        <p:spPr bwMode="auto">
          <a:xfrm>
            <a:off x="684213" y="1557338"/>
            <a:ext cx="7772400" cy="4090987"/>
          </a:xfrm>
          <a:prstGeom prst="rect">
            <a:avLst/>
          </a:prstGeom>
          <a:noFill/>
          <a:ln w="9525">
            <a:noFill/>
            <a:miter lim="800000"/>
            <a:headEnd/>
            <a:tailEnd/>
          </a:ln>
        </p:spPr>
        <p:txBody>
          <a:bodyPr/>
          <a:lstStyle/>
          <a:p>
            <a:pPr algn="just">
              <a:spcBef>
                <a:spcPct val="20000"/>
              </a:spcBef>
            </a:pPr>
            <a:r>
              <a:rPr lang="en-GB" altLang="de-DE" sz="1800" i="1" dirty="0">
                <a:latin typeface="Arial" charset="0"/>
              </a:rPr>
              <a:t>Es </a:t>
            </a:r>
            <a:r>
              <a:rPr lang="en-GB" altLang="de-DE" sz="1800" i="1" dirty="0" err="1">
                <a:latin typeface="Arial" charset="0"/>
              </a:rPr>
              <a:t>una</a:t>
            </a:r>
            <a:r>
              <a:rPr lang="en-GB" altLang="de-DE" sz="1800" i="1" dirty="0">
                <a:latin typeface="Arial" charset="0"/>
              </a:rPr>
              <a:t> base de </a:t>
            </a:r>
            <a:r>
              <a:rPr lang="en-GB" altLang="de-DE" sz="1800" i="1" dirty="0" err="1">
                <a:latin typeface="Arial" charset="0"/>
              </a:rPr>
              <a:t>datos</a:t>
            </a:r>
            <a:r>
              <a:rPr lang="en-GB" altLang="de-DE" sz="1800" i="1" dirty="0">
                <a:latin typeface="Arial" charset="0"/>
              </a:rPr>
              <a:t> </a:t>
            </a:r>
            <a:r>
              <a:rPr lang="en-GB" altLang="de-DE" sz="1800" i="1" dirty="0" err="1">
                <a:latin typeface="Arial" charset="0"/>
              </a:rPr>
              <a:t>estandarizada</a:t>
            </a:r>
            <a:r>
              <a:rPr lang="en-GB" altLang="de-DE" sz="1800" i="1" dirty="0">
                <a:latin typeface="Arial" charset="0"/>
              </a:rPr>
              <a:t> </a:t>
            </a:r>
            <a:r>
              <a:rPr lang="en-GB" altLang="de-DE" sz="1800" i="1" dirty="0" err="1">
                <a:latin typeface="Arial" charset="0"/>
              </a:rPr>
              <a:t>tanto</a:t>
            </a:r>
            <a:r>
              <a:rPr lang="en-GB" altLang="de-DE" sz="1800" i="1" dirty="0">
                <a:latin typeface="Arial" charset="0"/>
              </a:rPr>
              <a:t> en </a:t>
            </a:r>
            <a:r>
              <a:rPr lang="en-GB" altLang="de-DE" sz="1800" i="1" dirty="0" err="1">
                <a:latin typeface="Arial" charset="0"/>
              </a:rPr>
              <a:t>contenido</a:t>
            </a:r>
            <a:r>
              <a:rPr lang="en-GB" altLang="de-DE" sz="1800" i="1" dirty="0">
                <a:latin typeface="Arial" charset="0"/>
              </a:rPr>
              <a:t>, </a:t>
            </a:r>
            <a:r>
              <a:rPr lang="en-GB" altLang="de-DE" sz="1800" i="1" dirty="0" err="1">
                <a:latin typeface="Arial" charset="0"/>
              </a:rPr>
              <a:t>estructura</a:t>
            </a:r>
            <a:r>
              <a:rPr lang="en-GB" altLang="de-DE" sz="1800" i="1" dirty="0">
                <a:latin typeface="Arial" charset="0"/>
              </a:rPr>
              <a:t> y </a:t>
            </a:r>
            <a:r>
              <a:rPr lang="en-GB" altLang="de-DE" sz="1800" i="1" dirty="0" err="1">
                <a:latin typeface="Arial" charset="0"/>
              </a:rPr>
              <a:t>formato</a:t>
            </a:r>
            <a:r>
              <a:rPr lang="en-GB" altLang="de-DE" sz="1800" i="1" dirty="0">
                <a:latin typeface="Arial" charset="0"/>
              </a:rPr>
              <a:t>, </a:t>
            </a:r>
            <a:r>
              <a:rPr lang="en-GB" altLang="de-DE" sz="1800" i="1" dirty="0" err="1">
                <a:latin typeface="Arial" charset="0"/>
              </a:rPr>
              <a:t>para</a:t>
            </a:r>
            <a:r>
              <a:rPr lang="en-GB" altLang="de-DE" sz="1800" i="1" dirty="0">
                <a:latin typeface="Arial" charset="0"/>
              </a:rPr>
              <a:t> </a:t>
            </a:r>
            <a:r>
              <a:rPr lang="en-GB" altLang="de-DE" sz="1800" i="1" dirty="0" err="1">
                <a:latin typeface="Arial" charset="0"/>
              </a:rPr>
              <a:t>uso</a:t>
            </a:r>
            <a:r>
              <a:rPr lang="en-GB" altLang="de-DE" sz="1800" i="1" dirty="0">
                <a:latin typeface="Arial" charset="0"/>
              </a:rPr>
              <a:t> en un </a:t>
            </a:r>
            <a:r>
              <a:rPr lang="en-GB" altLang="de-DE" sz="1800" i="1" dirty="0" err="1">
                <a:latin typeface="Arial" charset="0"/>
              </a:rPr>
              <a:t>navegador</a:t>
            </a:r>
            <a:r>
              <a:rPr lang="en-GB" altLang="de-DE" sz="1800" i="1" dirty="0">
                <a:latin typeface="Arial" charset="0"/>
              </a:rPr>
              <a:t> de </a:t>
            </a:r>
            <a:r>
              <a:rPr lang="en-GB" altLang="de-DE" sz="1800" i="1" dirty="0" err="1">
                <a:latin typeface="Arial" charset="0"/>
              </a:rPr>
              <a:t>aguas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y/o </a:t>
            </a:r>
            <a:r>
              <a:rPr lang="en-GB" altLang="de-DE" sz="1800" i="1" dirty="0" err="1">
                <a:latin typeface="Arial" charset="0"/>
              </a:rPr>
              <a:t>sistema</a:t>
            </a:r>
            <a:r>
              <a:rPr lang="en-GB" altLang="de-DE" sz="1800" i="1" dirty="0">
                <a:latin typeface="Arial" charset="0"/>
              </a:rPr>
              <a:t> ECS  de </a:t>
            </a:r>
            <a:r>
              <a:rPr lang="en-GB" altLang="de-DE" sz="1800" i="1" dirty="0" err="1">
                <a:latin typeface="Arial" charset="0"/>
              </a:rPr>
              <a:t>información</a:t>
            </a:r>
            <a:r>
              <a:rPr lang="en-GB" altLang="de-DE" sz="1800" i="1" dirty="0">
                <a:latin typeface="Arial" charset="0"/>
              </a:rPr>
              <a:t> </a:t>
            </a:r>
            <a:r>
              <a:rPr lang="en-GB" altLang="de-DE" sz="1800" i="1" dirty="0" err="1">
                <a:latin typeface="Arial" charset="0"/>
              </a:rPr>
              <a:t>operado</a:t>
            </a:r>
            <a:r>
              <a:rPr lang="en-GB" altLang="de-DE" sz="1800" i="1" dirty="0">
                <a:latin typeface="Arial" charset="0"/>
              </a:rPr>
              <a:t> a </a:t>
            </a:r>
            <a:r>
              <a:rPr lang="en-GB" altLang="de-DE" sz="1800" i="1" dirty="0" err="1">
                <a:latin typeface="Arial" charset="0"/>
              </a:rPr>
              <a:t>bordo</a:t>
            </a:r>
            <a:r>
              <a:rPr lang="en-GB" altLang="de-DE" sz="1800" i="1" dirty="0">
                <a:latin typeface="Arial" charset="0"/>
              </a:rPr>
              <a:t> de </a:t>
            </a:r>
            <a:r>
              <a:rPr lang="en-GB" altLang="de-DE" sz="1800" i="1" dirty="0" err="1">
                <a:latin typeface="Arial" charset="0"/>
              </a:rPr>
              <a:t>las</a:t>
            </a:r>
            <a:r>
              <a:rPr lang="en-GB" altLang="de-DE" sz="1800" i="1" dirty="0">
                <a:latin typeface="Arial" charset="0"/>
              </a:rPr>
              <a:t> naves </a:t>
            </a:r>
            <a:r>
              <a:rPr lang="en-GB" altLang="de-DE" sz="1800" i="1" dirty="0" err="1">
                <a:latin typeface="Arial" charset="0"/>
              </a:rPr>
              <a:t>que</a:t>
            </a:r>
            <a:r>
              <a:rPr lang="en-GB" altLang="de-DE" sz="1800" i="1" dirty="0">
                <a:latin typeface="Arial" charset="0"/>
              </a:rPr>
              <a:t> </a:t>
            </a:r>
            <a:r>
              <a:rPr lang="en-GB" altLang="de-DE" sz="1800" i="1" dirty="0" err="1">
                <a:latin typeface="Arial" charset="0"/>
              </a:rPr>
              <a:t>transitan</a:t>
            </a:r>
            <a:r>
              <a:rPr lang="en-GB" altLang="de-DE" sz="1800" i="1" dirty="0">
                <a:latin typeface="Arial" charset="0"/>
              </a:rPr>
              <a:t> en </a:t>
            </a:r>
            <a:r>
              <a:rPr lang="en-GB" altLang="de-DE" sz="1800" i="1" dirty="0" err="1">
                <a:latin typeface="Arial" charset="0"/>
              </a:rPr>
              <a:t>las</a:t>
            </a:r>
            <a:r>
              <a:rPr lang="en-GB" altLang="de-DE" sz="1800" i="1" dirty="0">
                <a:latin typeface="Arial" charset="0"/>
              </a:rPr>
              <a:t> </a:t>
            </a:r>
            <a:r>
              <a:rPr lang="en-GB" altLang="de-DE" sz="1800" i="1" dirty="0" err="1">
                <a:latin typeface="Arial" charset="0"/>
              </a:rPr>
              <a:t>vías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a:t>
            </a:r>
            <a:endParaRPr lang="en-GB" altLang="de-DE" sz="1800" i="1" dirty="0" smtClean="0">
              <a:latin typeface="Arial" charset="0"/>
            </a:endParaRPr>
          </a:p>
          <a:p>
            <a:pPr algn="just">
              <a:spcBef>
                <a:spcPct val="20000"/>
              </a:spcBef>
            </a:pPr>
            <a:r>
              <a:rPr lang="en-GB" altLang="de-DE" sz="1800" i="1" dirty="0" err="1" smtClean="0">
                <a:latin typeface="Arial" charset="0"/>
              </a:rPr>
              <a:t>Una</a:t>
            </a:r>
            <a:r>
              <a:rPr lang="en-GB" altLang="de-DE" sz="1800" i="1" dirty="0" smtClean="0">
                <a:latin typeface="Arial" charset="0"/>
              </a:rPr>
              <a:t> </a:t>
            </a:r>
            <a:r>
              <a:rPr lang="en-GB" altLang="de-DE" sz="1800" i="1" dirty="0">
                <a:latin typeface="Arial" charset="0"/>
              </a:rPr>
              <a:t>IENC </a:t>
            </a:r>
            <a:r>
              <a:rPr lang="en-GB" altLang="de-DE" sz="1800" i="1" dirty="0" err="1">
                <a:latin typeface="Arial" charset="0"/>
              </a:rPr>
              <a:t>es</a:t>
            </a:r>
            <a:r>
              <a:rPr lang="en-GB" altLang="de-DE" sz="1800" i="1" dirty="0">
                <a:latin typeface="Arial" charset="0"/>
              </a:rPr>
              <a:t> </a:t>
            </a:r>
            <a:r>
              <a:rPr lang="en-GB" altLang="de-DE" sz="1800" i="1" dirty="0" err="1">
                <a:latin typeface="Arial" charset="0"/>
              </a:rPr>
              <a:t>publicada</a:t>
            </a:r>
            <a:r>
              <a:rPr lang="en-GB" altLang="de-DE" sz="1800" i="1" dirty="0">
                <a:latin typeface="Arial" charset="0"/>
              </a:rPr>
              <a:t> </a:t>
            </a:r>
            <a:r>
              <a:rPr lang="en-GB" altLang="de-DE" sz="1800" i="1" dirty="0" err="1">
                <a:latin typeface="Arial" charset="0"/>
              </a:rPr>
              <a:t>por</a:t>
            </a:r>
            <a:r>
              <a:rPr lang="en-GB" altLang="de-DE" sz="1800" i="1" dirty="0">
                <a:latin typeface="Arial" charset="0"/>
              </a:rPr>
              <a:t> la </a:t>
            </a:r>
            <a:r>
              <a:rPr lang="en-GB" altLang="de-DE" sz="1800" i="1" dirty="0" err="1">
                <a:latin typeface="Arial" charset="0"/>
              </a:rPr>
              <a:t>autoridad</a:t>
            </a:r>
            <a:r>
              <a:rPr lang="en-GB" altLang="de-DE" sz="1800" i="1" dirty="0">
                <a:latin typeface="Arial" charset="0"/>
              </a:rPr>
              <a:t> </a:t>
            </a:r>
            <a:r>
              <a:rPr lang="en-GB" altLang="de-DE" sz="1800" i="1" dirty="0" err="1">
                <a:latin typeface="Arial" charset="0"/>
              </a:rPr>
              <a:t>competente</a:t>
            </a:r>
            <a:r>
              <a:rPr lang="en-GB" altLang="de-DE" sz="1800" i="1" dirty="0">
                <a:latin typeface="Arial" charset="0"/>
              </a:rPr>
              <a:t> del </a:t>
            </a:r>
            <a:r>
              <a:rPr lang="en-GB" altLang="de-DE" sz="1800" i="1" dirty="0" err="1">
                <a:latin typeface="Arial" charset="0"/>
              </a:rPr>
              <a:t>gobierno</a:t>
            </a:r>
            <a:r>
              <a:rPr lang="en-GB" altLang="de-DE" sz="1800" i="1" dirty="0">
                <a:latin typeface="Arial" charset="0"/>
              </a:rPr>
              <a:t>, </a:t>
            </a:r>
            <a:r>
              <a:rPr lang="en-GB" altLang="de-DE" sz="1800" i="1" dirty="0" err="1">
                <a:latin typeface="Arial" charset="0"/>
              </a:rPr>
              <a:t>conforme</a:t>
            </a:r>
            <a:r>
              <a:rPr lang="en-GB" altLang="de-DE" sz="1800" i="1" dirty="0">
                <a:latin typeface="Arial" charset="0"/>
              </a:rPr>
              <a:t> a los </a:t>
            </a:r>
            <a:r>
              <a:rPr lang="en-GB" altLang="de-DE" sz="1800" i="1" dirty="0" err="1">
                <a:latin typeface="Arial" charset="0"/>
              </a:rPr>
              <a:t>estandares</a:t>
            </a:r>
            <a:r>
              <a:rPr lang="en-GB" altLang="de-DE" sz="1800" i="1" dirty="0">
                <a:latin typeface="Arial" charset="0"/>
              </a:rPr>
              <a:t> </a:t>
            </a:r>
            <a:r>
              <a:rPr lang="en-GB" altLang="de-DE" sz="1800" i="1" dirty="0" err="1">
                <a:latin typeface="Arial" charset="0"/>
              </a:rPr>
              <a:t>inicialmente</a:t>
            </a:r>
            <a:r>
              <a:rPr lang="en-GB" altLang="de-DE" sz="1800" i="1" dirty="0">
                <a:latin typeface="Arial" charset="0"/>
              </a:rPr>
              <a:t> </a:t>
            </a:r>
            <a:r>
              <a:rPr lang="en-GB" altLang="de-DE" sz="1800" i="1" dirty="0" err="1">
                <a:latin typeface="Arial" charset="0"/>
              </a:rPr>
              <a:t>desarrollados</a:t>
            </a:r>
            <a:r>
              <a:rPr lang="en-GB" altLang="de-DE" sz="1800" i="1" dirty="0">
                <a:latin typeface="Arial" charset="0"/>
              </a:rPr>
              <a:t> </a:t>
            </a:r>
            <a:r>
              <a:rPr lang="en-GB" altLang="de-DE" sz="1800" i="1" dirty="0" err="1">
                <a:latin typeface="Arial" charset="0"/>
              </a:rPr>
              <a:t>por</a:t>
            </a:r>
            <a:r>
              <a:rPr lang="en-GB" altLang="de-DE" sz="1800" i="1" dirty="0">
                <a:latin typeface="Arial" charset="0"/>
              </a:rPr>
              <a:t> la </a:t>
            </a:r>
            <a:r>
              <a:rPr lang="en-GB" altLang="de-DE" sz="1800" i="1" dirty="0" err="1">
                <a:latin typeface="Arial" charset="0"/>
              </a:rPr>
              <a:t>Organización</a:t>
            </a:r>
            <a:r>
              <a:rPr lang="en-GB" altLang="de-DE" sz="1800" i="1" dirty="0">
                <a:latin typeface="Arial" charset="0"/>
              </a:rPr>
              <a:t> </a:t>
            </a:r>
            <a:r>
              <a:rPr lang="en-GB" altLang="de-DE" sz="1800" i="1" dirty="0" err="1">
                <a:latin typeface="Arial" charset="0"/>
              </a:rPr>
              <a:t>Hidrográfica</a:t>
            </a:r>
            <a:r>
              <a:rPr lang="en-GB" altLang="de-DE" sz="1800" i="1" dirty="0">
                <a:latin typeface="Arial" charset="0"/>
              </a:rPr>
              <a:t> </a:t>
            </a:r>
            <a:r>
              <a:rPr lang="en-GB" altLang="de-DE" sz="1800" i="1" dirty="0" err="1">
                <a:latin typeface="Arial" charset="0"/>
              </a:rPr>
              <a:t>Internacional</a:t>
            </a:r>
            <a:r>
              <a:rPr lang="en-GB" altLang="de-DE" sz="1800" i="1" dirty="0">
                <a:latin typeface="Arial" charset="0"/>
              </a:rPr>
              <a:t> (OHI) y </a:t>
            </a:r>
            <a:r>
              <a:rPr lang="en-GB" altLang="de-DE" sz="1800" i="1" dirty="0" err="1">
                <a:latin typeface="Arial" charset="0"/>
              </a:rPr>
              <a:t>verificados</a:t>
            </a:r>
            <a:r>
              <a:rPr lang="en-GB" altLang="de-DE" sz="1800" i="1" dirty="0">
                <a:latin typeface="Arial" charset="0"/>
              </a:rPr>
              <a:t> </a:t>
            </a:r>
            <a:r>
              <a:rPr lang="en-GB" altLang="de-DE" sz="1800" i="1" dirty="0" err="1">
                <a:latin typeface="Arial" charset="0"/>
              </a:rPr>
              <a:t>por</a:t>
            </a:r>
            <a:r>
              <a:rPr lang="en-GB" altLang="de-DE" sz="1800" i="1" dirty="0">
                <a:latin typeface="Arial" charset="0"/>
              </a:rPr>
              <a:t> el </a:t>
            </a:r>
            <a:r>
              <a:rPr lang="en-GB" altLang="de-DE" sz="1800" i="1" dirty="0" err="1">
                <a:latin typeface="Arial" charset="0"/>
              </a:rPr>
              <a:t>Grupo</a:t>
            </a:r>
            <a:r>
              <a:rPr lang="en-GB" altLang="de-DE" sz="1800" i="1" dirty="0">
                <a:latin typeface="Arial" charset="0"/>
              </a:rPr>
              <a:t> de </a:t>
            </a:r>
            <a:r>
              <a:rPr lang="en-GB" altLang="de-DE" sz="1800" i="1" dirty="0" err="1">
                <a:latin typeface="Arial" charset="0"/>
              </a:rPr>
              <a:t>harmonización</a:t>
            </a:r>
            <a:r>
              <a:rPr lang="en-GB" altLang="de-DE" sz="1800" i="1" dirty="0">
                <a:latin typeface="Arial" charset="0"/>
              </a:rPr>
              <a:t> de ENCs de </a:t>
            </a:r>
            <a:r>
              <a:rPr lang="en-GB" altLang="de-DE" sz="1800" i="1" dirty="0" err="1">
                <a:latin typeface="Arial" charset="0"/>
              </a:rPr>
              <a:t>aguas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a:t>
            </a:r>
            <a:r>
              <a:rPr lang="en-GB" altLang="de-DE" sz="1800" i="1" dirty="0" err="1">
                <a:latin typeface="Arial" charset="0"/>
              </a:rPr>
              <a:t>Una</a:t>
            </a:r>
            <a:r>
              <a:rPr lang="en-GB" altLang="de-DE" sz="1800" i="1" dirty="0">
                <a:latin typeface="Arial" charset="0"/>
              </a:rPr>
              <a:t> IENC  </a:t>
            </a:r>
            <a:r>
              <a:rPr lang="en-GB" altLang="de-DE" sz="1800" i="1" dirty="0" err="1">
                <a:latin typeface="Arial" charset="0"/>
              </a:rPr>
              <a:t>contiene</a:t>
            </a:r>
            <a:r>
              <a:rPr lang="en-GB" altLang="de-DE" sz="1800" i="1" dirty="0">
                <a:latin typeface="Arial" charset="0"/>
              </a:rPr>
              <a:t> </a:t>
            </a:r>
            <a:r>
              <a:rPr lang="en-GB" altLang="de-DE" sz="1800" i="1" dirty="0" err="1">
                <a:latin typeface="Arial" charset="0"/>
              </a:rPr>
              <a:t>toda</a:t>
            </a:r>
            <a:r>
              <a:rPr lang="en-GB" altLang="de-DE" sz="1800" i="1" dirty="0">
                <a:latin typeface="Arial" charset="0"/>
              </a:rPr>
              <a:t> la </a:t>
            </a:r>
            <a:r>
              <a:rPr lang="en-GB" altLang="de-DE" sz="1800" i="1" dirty="0" err="1">
                <a:latin typeface="Arial" charset="0"/>
              </a:rPr>
              <a:t>información</a:t>
            </a:r>
            <a:r>
              <a:rPr lang="en-GB" altLang="de-DE" sz="1800" i="1" dirty="0">
                <a:latin typeface="Arial" charset="0"/>
              </a:rPr>
              <a:t> </a:t>
            </a:r>
            <a:r>
              <a:rPr lang="en-GB" altLang="de-DE" sz="1800" i="1" dirty="0" err="1">
                <a:latin typeface="Arial" charset="0"/>
              </a:rPr>
              <a:t>cartográfica</a:t>
            </a:r>
            <a:r>
              <a:rPr lang="en-GB" altLang="de-DE" sz="1800" i="1" dirty="0">
                <a:latin typeface="Arial" charset="0"/>
              </a:rPr>
              <a:t> </a:t>
            </a:r>
            <a:r>
              <a:rPr lang="en-GB" altLang="de-DE" sz="1800" i="1" dirty="0" err="1">
                <a:latin typeface="Arial" charset="0"/>
              </a:rPr>
              <a:t>necesaria</a:t>
            </a:r>
            <a:r>
              <a:rPr lang="en-GB" altLang="de-DE" sz="1800" i="1" dirty="0">
                <a:latin typeface="Arial" charset="0"/>
              </a:rPr>
              <a:t> </a:t>
            </a:r>
            <a:r>
              <a:rPr lang="en-GB" altLang="de-DE" sz="1800" i="1" dirty="0" err="1">
                <a:latin typeface="Arial" charset="0"/>
              </a:rPr>
              <a:t>para</a:t>
            </a:r>
            <a:r>
              <a:rPr lang="en-GB" altLang="de-DE" sz="1800" i="1" dirty="0">
                <a:latin typeface="Arial" charset="0"/>
              </a:rPr>
              <a:t> </a:t>
            </a:r>
            <a:r>
              <a:rPr lang="en-GB" altLang="de-DE" sz="1800" i="1" dirty="0" err="1">
                <a:latin typeface="Arial" charset="0"/>
              </a:rPr>
              <a:t>realizar</a:t>
            </a:r>
            <a:r>
              <a:rPr lang="en-GB" altLang="de-DE" sz="1800" i="1" dirty="0">
                <a:latin typeface="Arial" charset="0"/>
              </a:rPr>
              <a:t> </a:t>
            </a:r>
            <a:r>
              <a:rPr lang="en-GB" altLang="de-DE" sz="1800" i="1" dirty="0" err="1">
                <a:latin typeface="Arial" charset="0"/>
              </a:rPr>
              <a:t>una</a:t>
            </a:r>
            <a:r>
              <a:rPr lang="en-GB" altLang="de-DE" sz="1800" i="1" dirty="0">
                <a:latin typeface="Arial" charset="0"/>
              </a:rPr>
              <a:t> </a:t>
            </a:r>
            <a:r>
              <a:rPr lang="en-GB" altLang="de-DE" sz="1800" i="1" dirty="0" err="1">
                <a:latin typeface="Arial" charset="0"/>
              </a:rPr>
              <a:t>navegación</a:t>
            </a:r>
            <a:r>
              <a:rPr lang="en-GB" altLang="de-DE" sz="1800" i="1" dirty="0">
                <a:latin typeface="Arial" charset="0"/>
              </a:rPr>
              <a:t> </a:t>
            </a:r>
            <a:r>
              <a:rPr lang="en-GB" altLang="de-DE" sz="1800" i="1" dirty="0" err="1">
                <a:latin typeface="Arial" charset="0"/>
              </a:rPr>
              <a:t>segura</a:t>
            </a:r>
            <a:r>
              <a:rPr lang="en-GB" altLang="de-DE" sz="1800" i="1" dirty="0">
                <a:latin typeface="Arial" charset="0"/>
              </a:rPr>
              <a:t> en </a:t>
            </a:r>
            <a:r>
              <a:rPr lang="en-GB" altLang="de-DE" sz="1800" i="1" dirty="0" err="1">
                <a:latin typeface="Arial" charset="0"/>
              </a:rPr>
              <a:t>aguas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y </a:t>
            </a:r>
            <a:r>
              <a:rPr lang="en-GB" altLang="de-DE" sz="1800" i="1" dirty="0" err="1">
                <a:latin typeface="Arial" charset="0"/>
              </a:rPr>
              <a:t>puede</a:t>
            </a:r>
            <a:r>
              <a:rPr lang="en-GB" altLang="de-DE" sz="1800" i="1" dirty="0">
                <a:latin typeface="Arial" charset="0"/>
              </a:rPr>
              <a:t> </a:t>
            </a:r>
            <a:r>
              <a:rPr lang="en-GB" altLang="de-DE" sz="1800" i="1" dirty="0" err="1">
                <a:latin typeface="Arial" charset="0"/>
              </a:rPr>
              <a:t>contener</a:t>
            </a:r>
            <a:r>
              <a:rPr lang="en-GB" altLang="de-DE" sz="1800" i="1" dirty="0">
                <a:latin typeface="Arial" charset="0"/>
              </a:rPr>
              <a:t> </a:t>
            </a:r>
            <a:r>
              <a:rPr lang="en-GB" altLang="de-DE" sz="1800" i="1" dirty="0" err="1">
                <a:latin typeface="Arial" charset="0"/>
              </a:rPr>
              <a:t>información</a:t>
            </a:r>
            <a:r>
              <a:rPr lang="en-GB" altLang="de-DE" sz="1800" i="1" dirty="0">
                <a:latin typeface="Arial" charset="0"/>
              </a:rPr>
              <a:t> </a:t>
            </a:r>
            <a:r>
              <a:rPr lang="en-GB" altLang="de-DE" sz="1800" i="1" dirty="0" err="1">
                <a:latin typeface="Arial" charset="0"/>
              </a:rPr>
              <a:t>suplementaria</a:t>
            </a:r>
            <a:r>
              <a:rPr lang="en-GB" altLang="de-DE" sz="1800" i="1" dirty="0">
                <a:latin typeface="Arial" charset="0"/>
              </a:rPr>
              <a:t> </a:t>
            </a:r>
            <a:r>
              <a:rPr lang="en-GB" altLang="de-DE" sz="1800" i="1" dirty="0" err="1">
                <a:latin typeface="Arial" charset="0"/>
              </a:rPr>
              <a:t>adicional</a:t>
            </a:r>
            <a:r>
              <a:rPr lang="en-GB" altLang="de-DE" sz="1800" i="1" dirty="0">
                <a:latin typeface="Arial" charset="0"/>
              </a:rPr>
              <a:t>  a la </a:t>
            </a:r>
            <a:r>
              <a:rPr lang="en-GB" altLang="de-DE" sz="1800" i="1" dirty="0" err="1">
                <a:latin typeface="Arial" charset="0"/>
              </a:rPr>
              <a:t>contenida</a:t>
            </a:r>
            <a:r>
              <a:rPr lang="en-GB" altLang="de-DE" sz="1800" i="1" dirty="0">
                <a:latin typeface="Arial" charset="0"/>
              </a:rPr>
              <a:t> en la </a:t>
            </a:r>
            <a:r>
              <a:rPr lang="en-GB" altLang="de-DE" sz="1800" i="1" dirty="0" err="1">
                <a:latin typeface="Arial" charset="0"/>
              </a:rPr>
              <a:t>carta</a:t>
            </a:r>
            <a:r>
              <a:rPr lang="en-GB" altLang="de-DE" sz="1800" i="1" dirty="0">
                <a:latin typeface="Arial" charset="0"/>
              </a:rPr>
              <a:t> de </a:t>
            </a:r>
            <a:r>
              <a:rPr lang="en-GB" altLang="de-DE" sz="1800" i="1" dirty="0" err="1">
                <a:latin typeface="Arial" charset="0"/>
              </a:rPr>
              <a:t>papel</a:t>
            </a:r>
            <a:r>
              <a:rPr lang="en-GB" altLang="de-DE" sz="1800" i="1" dirty="0">
                <a:latin typeface="Arial" charset="0"/>
              </a:rPr>
              <a:t> (</a:t>
            </a:r>
            <a:r>
              <a:rPr lang="en-GB" altLang="de-DE" sz="1800" i="1" dirty="0" err="1">
                <a:latin typeface="Arial" charset="0"/>
              </a:rPr>
              <a:t>Ejem</a:t>
            </a:r>
            <a:r>
              <a:rPr lang="en-GB" altLang="de-DE" sz="1800" i="1" dirty="0">
                <a:latin typeface="Arial" charset="0"/>
              </a:rPr>
              <a:t>. </a:t>
            </a:r>
            <a:r>
              <a:rPr lang="en-GB" altLang="de-DE" sz="1800" i="1" dirty="0" err="1">
                <a:latin typeface="Arial" charset="0"/>
              </a:rPr>
              <a:t>derroteros</a:t>
            </a:r>
            <a:r>
              <a:rPr lang="en-GB" altLang="de-DE" sz="1800" i="1" dirty="0">
                <a:latin typeface="Arial" charset="0"/>
              </a:rPr>
              <a:t>, </a:t>
            </a:r>
            <a:r>
              <a:rPr lang="en-GB" altLang="de-DE" sz="1800" i="1" dirty="0" err="1">
                <a:latin typeface="Arial" charset="0"/>
              </a:rPr>
              <a:t>horarios</a:t>
            </a:r>
            <a:r>
              <a:rPr lang="en-GB" altLang="de-DE" sz="1800" i="1" dirty="0">
                <a:latin typeface="Arial" charset="0"/>
              </a:rPr>
              <a:t> de </a:t>
            </a:r>
            <a:r>
              <a:rPr lang="en-GB" altLang="de-DE" sz="1800" i="1" dirty="0" err="1">
                <a:latin typeface="Arial" charset="0"/>
              </a:rPr>
              <a:t>operación</a:t>
            </a:r>
            <a:r>
              <a:rPr lang="en-GB" altLang="de-DE" sz="1800" i="1" dirty="0">
                <a:latin typeface="Arial" charset="0"/>
              </a:rPr>
              <a:t> de </a:t>
            </a:r>
            <a:r>
              <a:rPr lang="en-GB" altLang="de-DE" sz="1800" i="1" dirty="0" err="1">
                <a:latin typeface="Arial" charset="0"/>
              </a:rPr>
              <a:t>las</a:t>
            </a:r>
            <a:r>
              <a:rPr lang="en-GB" altLang="de-DE" sz="1800" i="1" dirty="0">
                <a:latin typeface="Arial" charset="0"/>
              </a:rPr>
              <a:t> </a:t>
            </a:r>
            <a:r>
              <a:rPr lang="en-GB" altLang="de-DE" sz="1800" i="1" dirty="0" err="1">
                <a:latin typeface="Arial" charset="0"/>
              </a:rPr>
              <a:t>maquinas</a:t>
            </a:r>
            <a:r>
              <a:rPr lang="en-GB" altLang="de-DE" sz="1800" i="1" dirty="0">
                <a:latin typeface="Arial" charset="0"/>
              </a:rPr>
              <a:t>, etc.) los </a:t>
            </a:r>
            <a:r>
              <a:rPr lang="en-GB" altLang="de-DE" sz="1800" i="1" dirty="0" err="1">
                <a:latin typeface="Arial" charset="0"/>
              </a:rPr>
              <a:t>cuales</a:t>
            </a:r>
            <a:r>
              <a:rPr lang="en-GB" altLang="de-DE" sz="1800" i="1" dirty="0">
                <a:latin typeface="Arial" charset="0"/>
              </a:rPr>
              <a:t>  </a:t>
            </a:r>
            <a:r>
              <a:rPr lang="en-GB" altLang="de-DE" sz="1800" i="1" dirty="0" err="1">
                <a:latin typeface="Arial" charset="0"/>
              </a:rPr>
              <a:t>pueden</a:t>
            </a:r>
            <a:r>
              <a:rPr lang="en-GB" altLang="de-DE" sz="1800" i="1" dirty="0">
                <a:latin typeface="Arial" charset="0"/>
              </a:rPr>
              <a:t> ser </a:t>
            </a:r>
            <a:r>
              <a:rPr lang="en-GB" altLang="de-DE" sz="1800" i="1" dirty="0" err="1">
                <a:latin typeface="Arial" charset="0"/>
              </a:rPr>
              <a:t>considerados</a:t>
            </a:r>
            <a:r>
              <a:rPr lang="en-GB" altLang="de-DE" sz="1800" i="1" dirty="0">
                <a:latin typeface="Arial" charset="0"/>
              </a:rPr>
              <a:t> </a:t>
            </a:r>
            <a:r>
              <a:rPr lang="en-GB" altLang="de-DE" sz="1800" i="1" dirty="0" err="1">
                <a:latin typeface="Arial" charset="0"/>
              </a:rPr>
              <a:t>necesarios</a:t>
            </a:r>
            <a:r>
              <a:rPr lang="en-GB" altLang="de-DE" sz="1800" i="1" dirty="0">
                <a:latin typeface="Arial" charset="0"/>
              </a:rPr>
              <a:t> </a:t>
            </a:r>
            <a:r>
              <a:rPr lang="en-GB" altLang="de-DE" sz="1800" i="1" dirty="0" err="1">
                <a:latin typeface="Arial" charset="0"/>
              </a:rPr>
              <a:t>para</a:t>
            </a:r>
            <a:r>
              <a:rPr lang="en-GB" altLang="de-DE" sz="1800" i="1" dirty="0">
                <a:latin typeface="Arial" charset="0"/>
              </a:rPr>
              <a:t> </a:t>
            </a:r>
            <a:r>
              <a:rPr lang="en-GB" altLang="de-DE" sz="1800" i="1" dirty="0" err="1">
                <a:latin typeface="Arial" charset="0"/>
              </a:rPr>
              <a:t>una</a:t>
            </a:r>
            <a:r>
              <a:rPr lang="en-GB" altLang="de-DE" sz="1800" i="1" dirty="0">
                <a:latin typeface="Arial" charset="0"/>
              </a:rPr>
              <a:t> </a:t>
            </a:r>
            <a:r>
              <a:rPr lang="en-GB" altLang="de-DE" sz="1800" i="1" dirty="0" err="1">
                <a:latin typeface="Arial" charset="0"/>
              </a:rPr>
              <a:t>navegación</a:t>
            </a:r>
            <a:r>
              <a:rPr lang="en-GB" altLang="de-DE" sz="1800" i="1" dirty="0">
                <a:latin typeface="Arial" charset="0"/>
              </a:rPr>
              <a:t> y el </a:t>
            </a:r>
            <a:r>
              <a:rPr lang="en-GB" altLang="de-DE" sz="1800" i="1" dirty="0" err="1">
                <a:latin typeface="Arial" charset="0"/>
              </a:rPr>
              <a:t>planeamiento</a:t>
            </a:r>
            <a:r>
              <a:rPr lang="en-GB" altLang="de-DE" sz="1800" i="1" dirty="0">
                <a:latin typeface="Arial" charset="0"/>
              </a:rPr>
              <a:t> de un </a:t>
            </a:r>
            <a:r>
              <a:rPr lang="en-GB" altLang="de-DE" sz="1800" i="1" dirty="0" err="1">
                <a:latin typeface="Arial" charset="0"/>
              </a:rPr>
              <a:t>viaje</a:t>
            </a:r>
            <a:r>
              <a:rPr lang="en-GB" altLang="de-DE" sz="1800" i="1" dirty="0">
                <a:latin typeface="Arial" charset="0"/>
              </a:rPr>
              <a:t>. </a:t>
            </a:r>
            <a:endParaRPr lang="en-GB" altLang="de-DE" sz="1800" i="1" dirty="0" smtClean="0">
              <a:latin typeface="Arial" charset="0"/>
            </a:endParaRPr>
          </a:p>
          <a:p>
            <a:pPr algn="just">
              <a:spcBef>
                <a:spcPct val="20000"/>
              </a:spcBef>
            </a:pPr>
            <a:r>
              <a:rPr lang="en-GB" altLang="de-DE" sz="1800" i="1" dirty="0" smtClean="0">
                <a:latin typeface="Arial" charset="0"/>
              </a:rPr>
              <a:t>[</a:t>
            </a:r>
            <a:r>
              <a:rPr lang="en-GB" altLang="de-DE" sz="1800" i="1" dirty="0">
                <a:latin typeface="Arial" charset="0"/>
              </a:rPr>
              <a:t>IENC Encoding Guide, Edition 2.2, Feb 2010]</a:t>
            </a:r>
          </a:p>
        </p:txBody>
      </p:sp>
    </p:spTree>
  </p:cSld>
  <p:clrMapOvr>
    <a:masterClrMapping/>
  </p:clrMapOvr>
  <p:transition spd="med">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Aproximación</a:t>
            </a:r>
            <a:r>
              <a:rPr lang="en-US" altLang="de-DE" sz="2800" dirty="0">
                <a:solidFill>
                  <a:schemeClr val="bg1"/>
                </a:solidFill>
                <a:latin typeface="Arial" charset="0"/>
              </a:rPr>
              <a:t> S-57 </a:t>
            </a:r>
            <a:r>
              <a:rPr lang="en-US" altLang="de-DE" sz="2800" dirty="0">
                <a:solidFill>
                  <a:schemeClr val="bg1"/>
                </a:solidFill>
                <a:latin typeface="Arial" charset="0"/>
                <a:sym typeface="Wingdings" pitchFamily="2" charset="2"/>
              </a:rPr>
              <a:t></a:t>
            </a:r>
            <a:r>
              <a:rPr lang="en-US" altLang="de-DE" sz="2800" dirty="0">
                <a:solidFill>
                  <a:schemeClr val="bg1"/>
                </a:solidFill>
                <a:latin typeface="Arial" charset="0"/>
              </a:rPr>
              <a:t> S-100 </a:t>
            </a:r>
          </a:p>
        </p:txBody>
      </p:sp>
      <p:sp>
        <p:nvSpPr>
          <p:cNvPr id="10243" name="Rectangle 3"/>
          <p:cNvSpPr>
            <a:spLocks noChangeArrowheads="1"/>
          </p:cNvSpPr>
          <p:nvPr/>
        </p:nvSpPr>
        <p:spPr bwMode="auto">
          <a:xfrm>
            <a:off x="684213" y="1773238"/>
            <a:ext cx="7772400" cy="3875087"/>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600" dirty="0" err="1">
                <a:latin typeface="Arial" charset="0"/>
              </a:rPr>
              <a:t>Una</a:t>
            </a:r>
            <a:r>
              <a:rPr lang="en-GB" altLang="de-DE" sz="1600" dirty="0">
                <a:latin typeface="Arial" charset="0"/>
              </a:rPr>
              <a:t>  IENC </a:t>
            </a:r>
            <a:r>
              <a:rPr lang="en-GB" altLang="de-DE" sz="1600" dirty="0" err="1">
                <a:latin typeface="Arial" charset="0"/>
              </a:rPr>
              <a:t>es</a:t>
            </a:r>
            <a:r>
              <a:rPr lang="en-GB" altLang="de-DE" sz="1600" dirty="0">
                <a:latin typeface="Arial" charset="0"/>
              </a:rPr>
              <a:t> similar a </a:t>
            </a:r>
            <a:r>
              <a:rPr lang="en-GB" altLang="de-DE" sz="1600" dirty="0" err="1">
                <a:latin typeface="Arial" charset="0"/>
              </a:rPr>
              <a:t>las</a:t>
            </a:r>
            <a:r>
              <a:rPr lang="en-GB" altLang="de-DE" sz="1600" dirty="0">
                <a:latin typeface="Arial" charset="0"/>
              </a:rPr>
              <a:t> </a:t>
            </a:r>
            <a:r>
              <a:rPr lang="en-GB" altLang="de-DE" sz="1600" dirty="0" err="1">
                <a:latin typeface="Arial" charset="0"/>
              </a:rPr>
              <a:t>cartas</a:t>
            </a:r>
            <a:r>
              <a:rPr lang="en-GB" altLang="de-DE" sz="1600" dirty="0">
                <a:latin typeface="Arial" charset="0"/>
              </a:rPr>
              <a:t> ENC “</a:t>
            </a:r>
            <a:r>
              <a:rPr lang="en-GB" altLang="de-DE" sz="1600" dirty="0" err="1">
                <a:latin typeface="Arial" charset="0"/>
              </a:rPr>
              <a:t>marítimas</a:t>
            </a:r>
            <a:r>
              <a:rPr lang="en-GB" altLang="de-DE" sz="1600" dirty="0">
                <a:latin typeface="Arial" charset="0"/>
              </a:rPr>
              <a:t>” con </a:t>
            </a:r>
            <a:r>
              <a:rPr lang="en-GB" altLang="de-DE" sz="1600" dirty="0" err="1">
                <a:latin typeface="Arial" charset="0"/>
              </a:rPr>
              <a:t>algunas</a:t>
            </a:r>
            <a:r>
              <a:rPr lang="en-GB" altLang="de-DE" sz="1600" dirty="0">
                <a:latin typeface="Arial" charset="0"/>
              </a:rPr>
              <a:t> </a:t>
            </a:r>
            <a:r>
              <a:rPr lang="en-GB" altLang="de-DE" sz="1600" dirty="0" err="1">
                <a:latin typeface="Arial" charset="0"/>
              </a:rPr>
              <a:t>excepciones</a:t>
            </a:r>
            <a:r>
              <a:rPr lang="en-GB" altLang="de-DE" sz="1600" dirty="0">
                <a:latin typeface="Arial" charset="0"/>
              </a:rPr>
              <a:t>:</a:t>
            </a:r>
          </a:p>
          <a:p>
            <a:pPr marL="1079500" lvl="1" indent="-452438" algn="just">
              <a:spcBef>
                <a:spcPct val="20000"/>
              </a:spcBef>
              <a:buFontTx/>
              <a:buBlip>
                <a:blip r:embed="rId3"/>
              </a:buBlip>
            </a:pPr>
            <a:r>
              <a:rPr lang="en-GB" altLang="de-DE" sz="1600" dirty="0" err="1">
                <a:latin typeface="Arial" charset="0"/>
              </a:rPr>
              <a:t>Uso</a:t>
            </a:r>
            <a:r>
              <a:rPr lang="en-GB" altLang="de-DE" sz="1600" dirty="0">
                <a:latin typeface="Arial" charset="0"/>
              </a:rPr>
              <a:t> de </a:t>
            </a:r>
            <a:r>
              <a:rPr lang="en-GB" altLang="de-DE" sz="1600" dirty="0" err="1">
                <a:latin typeface="Arial" charset="0"/>
              </a:rPr>
              <a:t>clases</a:t>
            </a:r>
            <a:r>
              <a:rPr lang="en-GB" altLang="de-DE" sz="1600" dirty="0">
                <a:latin typeface="Arial" charset="0"/>
              </a:rPr>
              <a:t> de </a:t>
            </a:r>
            <a:r>
              <a:rPr lang="en-GB" altLang="de-DE" sz="1600" dirty="0" err="1">
                <a:latin typeface="Arial" charset="0"/>
              </a:rPr>
              <a:t>objeto</a:t>
            </a:r>
            <a:r>
              <a:rPr lang="en-GB" altLang="de-DE" sz="1600" dirty="0">
                <a:latin typeface="Arial" charset="0"/>
              </a:rPr>
              <a:t>, </a:t>
            </a:r>
            <a:r>
              <a:rPr lang="en-GB" altLang="de-DE" sz="1600" dirty="0" err="1">
                <a:latin typeface="Arial" charset="0"/>
              </a:rPr>
              <a:t>atributos</a:t>
            </a:r>
            <a:r>
              <a:rPr lang="en-GB" altLang="de-DE" sz="1600" dirty="0">
                <a:latin typeface="Arial" charset="0"/>
              </a:rPr>
              <a:t> y </a:t>
            </a:r>
            <a:r>
              <a:rPr lang="en-GB" altLang="de-DE" sz="1600" dirty="0" err="1">
                <a:latin typeface="Arial" charset="0"/>
              </a:rPr>
              <a:t>valores</a:t>
            </a:r>
            <a:r>
              <a:rPr lang="en-GB" altLang="de-DE" sz="1600" dirty="0">
                <a:latin typeface="Arial" charset="0"/>
              </a:rPr>
              <a:t> de </a:t>
            </a:r>
            <a:r>
              <a:rPr lang="en-GB" altLang="de-DE" sz="1600" dirty="0" err="1">
                <a:latin typeface="Arial" charset="0"/>
              </a:rPr>
              <a:t>atributos</a:t>
            </a:r>
            <a:r>
              <a:rPr lang="en-GB" altLang="de-DE" sz="1600" dirty="0">
                <a:latin typeface="Arial" charset="0"/>
              </a:rPr>
              <a:t>  de S-57, </a:t>
            </a:r>
            <a:r>
              <a:rPr lang="en-GB" altLang="de-DE" sz="1600" dirty="0" err="1">
                <a:latin typeface="Arial" charset="0"/>
              </a:rPr>
              <a:t>tanto</a:t>
            </a:r>
            <a:r>
              <a:rPr lang="en-GB" altLang="de-DE" sz="1600" dirty="0">
                <a:latin typeface="Arial" charset="0"/>
              </a:rPr>
              <a:t> </a:t>
            </a:r>
            <a:r>
              <a:rPr lang="en-GB" altLang="de-DE" sz="1600" dirty="0" err="1">
                <a:latin typeface="Arial" charset="0"/>
              </a:rPr>
              <a:t>como</a:t>
            </a:r>
            <a:r>
              <a:rPr lang="en-GB" altLang="de-DE" sz="1600" dirty="0">
                <a:latin typeface="Arial" charset="0"/>
              </a:rPr>
              <a:t> sea </a:t>
            </a:r>
            <a:r>
              <a:rPr lang="en-GB" altLang="de-DE" sz="1600" dirty="0" err="1">
                <a:latin typeface="Arial" charset="0"/>
              </a:rPr>
              <a:t>posible</a:t>
            </a:r>
            <a:r>
              <a:rPr lang="en-GB" altLang="de-DE" sz="1600" dirty="0">
                <a:latin typeface="Arial" charset="0"/>
              </a:rPr>
              <a:t>. </a:t>
            </a:r>
          </a:p>
          <a:p>
            <a:pPr marL="1079500" lvl="1" indent="-452438" algn="just">
              <a:spcBef>
                <a:spcPct val="20000"/>
              </a:spcBef>
              <a:buFontTx/>
              <a:buBlip>
                <a:blip r:embed="rId3"/>
              </a:buBlip>
            </a:pPr>
            <a:r>
              <a:rPr lang="en-GB" altLang="de-DE" sz="1600" dirty="0">
                <a:latin typeface="Arial" charset="0"/>
              </a:rPr>
              <a:t>Introduce </a:t>
            </a:r>
            <a:r>
              <a:rPr lang="en-GB" altLang="de-DE" sz="1600" dirty="0" err="1">
                <a:latin typeface="Arial" charset="0"/>
              </a:rPr>
              <a:t>nuevas</a:t>
            </a:r>
            <a:r>
              <a:rPr lang="en-GB" altLang="de-DE" sz="1600" dirty="0">
                <a:latin typeface="Arial" charset="0"/>
              </a:rPr>
              <a:t>  </a:t>
            </a:r>
            <a:r>
              <a:rPr lang="en-GB" altLang="de-DE" sz="1600" dirty="0" err="1">
                <a:latin typeface="Arial" charset="0"/>
              </a:rPr>
              <a:t>combinaciones</a:t>
            </a:r>
            <a:r>
              <a:rPr lang="en-GB" altLang="de-DE" sz="1600" dirty="0">
                <a:latin typeface="Arial" charset="0"/>
              </a:rPr>
              <a:t> de </a:t>
            </a:r>
            <a:r>
              <a:rPr lang="en-GB" altLang="de-DE" sz="1600" dirty="0" err="1">
                <a:latin typeface="Arial" charset="0"/>
              </a:rPr>
              <a:t>elementos</a:t>
            </a:r>
            <a:r>
              <a:rPr lang="en-GB" altLang="de-DE" sz="1600" dirty="0">
                <a:latin typeface="Arial" charset="0"/>
              </a:rPr>
              <a:t> </a:t>
            </a:r>
            <a:r>
              <a:rPr lang="en-GB" altLang="de-DE" sz="1600" dirty="0" err="1">
                <a:latin typeface="Arial" charset="0"/>
              </a:rPr>
              <a:t>existentes</a:t>
            </a:r>
            <a:r>
              <a:rPr lang="en-GB" altLang="de-DE" sz="1600" dirty="0">
                <a:latin typeface="Arial" charset="0"/>
              </a:rPr>
              <a:t>, </a:t>
            </a:r>
            <a:r>
              <a:rPr lang="en-GB" altLang="de-DE" sz="1600" dirty="0" err="1">
                <a:latin typeface="Arial" charset="0"/>
              </a:rPr>
              <a:t>cuando</a:t>
            </a:r>
            <a:r>
              <a:rPr lang="en-GB" altLang="de-DE" sz="1600" dirty="0">
                <a:latin typeface="Arial" charset="0"/>
              </a:rPr>
              <a:t> </a:t>
            </a:r>
            <a:r>
              <a:rPr lang="en-GB" altLang="de-DE" sz="1600" dirty="0" err="1">
                <a:latin typeface="Arial" charset="0"/>
              </a:rPr>
              <a:t>es</a:t>
            </a:r>
            <a:r>
              <a:rPr lang="en-GB" altLang="de-DE" sz="1600" dirty="0">
                <a:latin typeface="Arial" charset="0"/>
              </a:rPr>
              <a:t>  </a:t>
            </a:r>
            <a:r>
              <a:rPr lang="en-GB" altLang="de-DE" sz="1600" dirty="0" err="1">
                <a:latin typeface="Arial" charset="0"/>
              </a:rPr>
              <a:t>necesario</a:t>
            </a:r>
            <a:r>
              <a:rPr lang="en-GB" altLang="de-DE" sz="1600" dirty="0">
                <a:latin typeface="Arial" charset="0"/>
              </a:rPr>
              <a:t>.</a:t>
            </a:r>
          </a:p>
          <a:p>
            <a:pPr marL="1079500" lvl="1" indent="-452438" algn="just">
              <a:spcBef>
                <a:spcPct val="20000"/>
              </a:spcBef>
              <a:buFontTx/>
              <a:buBlip>
                <a:blip r:embed="rId3"/>
              </a:buBlip>
            </a:pPr>
            <a:r>
              <a:rPr lang="en-GB" altLang="de-DE" sz="1600" dirty="0" err="1">
                <a:latin typeface="Arial" charset="0"/>
              </a:rPr>
              <a:t>Incluye</a:t>
            </a:r>
            <a:r>
              <a:rPr lang="en-GB" altLang="de-DE" sz="1600" dirty="0">
                <a:latin typeface="Arial" charset="0"/>
              </a:rPr>
              <a:t> </a:t>
            </a:r>
            <a:r>
              <a:rPr lang="en-GB" altLang="de-DE" sz="1600" dirty="0" err="1">
                <a:latin typeface="Arial" charset="0"/>
              </a:rPr>
              <a:t>nuevas</a:t>
            </a:r>
            <a:r>
              <a:rPr lang="en-GB" altLang="de-DE" sz="1600" dirty="0">
                <a:latin typeface="Arial" charset="0"/>
              </a:rPr>
              <a:t> </a:t>
            </a:r>
            <a:r>
              <a:rPr lang="en-GB" altLang="de-DE" sz="1600" dirty="0" err="1">
                <a:latin typeface="Arial" charset="0"/>
              </a:rPr>
              <a:t>caracteristicas</a:t>
            </a:r>
            <a:r>
              <a:rPr lang="en-GB" altLang="de-DE" sz="1600" dirty="0">
                <a:latin typeface="Arial" charset="0"/>
              </a:rPr>
              <a:t>, </a:t>
            </a:r>
            <a:r>
              <a:rPr lang="en-GB" altLang="de-DE" sz="1600" dirty="0" err="1">
                <a:latin typeface="Arial" charset="0"/>
              </a:rPr>
              <a:t>atributos</a:t>
            </a:r>
            <a:r>
              <a:rPr lang="en-GB" altLang="de-DE" sz="1600" dirty="0">
                <a:latin typeface="Arial" charset="0"/>
              </a:rPr>
              <a:t> o </a:t>
            </a:r>
            <a:r>
              <a:rPr lang="en-GB" altLang="de-DE" sz="1600" dirty="0" err="1">
                <a:latin typeface="Arial" charset="0"/>
              </a:rPr>
              <a:t>enumeraciones</a:t>
            </a:r>
            <a:r>
              <a:rPr lang="en-GB" altLang="de-DE" sz="1600" dirty="0">
                <a:latin typeface="Arial" charset="0"/>
              </a:rPr>
              <a:t> , </a:t>
            </a:r>
            <a:r>
              <a:rPr lang="en-GB" altLang="de-DE" sz="1600" dirty="0" err="1">
                <a:latin typeface="Arial" charset="0"/>
              </a:rPr>
              <a:t>si</a:t>
            </a:r>
            <a:r>
              <a:rPr lang="en-GB" altLang="de-DE" sz="1600" dirty="0">
                <a:latin typeface="Arial" charset="0"/>
              </a:rPr>
              <a:t> </a:t>
            </a:r>
            <a:r>
              <a:rPr lang="en-GB" altLang="de-DE" sz="1600" dirty="0" err="1">
                <a:latin typeface="Arial" charset="0"/>
              </a:rPr>
              <a:t>es</a:t>
            </a:r>
            <a:r>
              <a:rPr lang="en-GB" altLang="de-DE" sz="1600" dirty="0">
                <a:latin typeface="Arial" charset="0"/>
              </a:rPr>
              <a:t> </a:t>
            </a:r>
            <a:r>
              <a:rPr lang="en-GB" altLang="de-DE" sz="1600" dirty="0" err="1">
                <a:latin typeface="Arial" charset="0"/>
              </a:rPr>
              <a:t>necesario</a:t>
            </a:r>
            <a:r>
              <a:rPr lang="en-GB" altLang="de-DE" sz="1600" dirty="0">
                <a:latin typeface="Arial" charset="0"/>
              </a:rPr>
              <a:t>.</a:t>
            </a:r>
          </a:p>
          <a:p>
            <a:pPr marL="447675" indent="-447675" algn="just">
              <a:spcBef>
                <a:spcPct val="20000"/>
              </a:spcBef>
              <a:buFontTx/>
              <a:buBlip>
                <a:blip r:embed="rId3"/>
              </a:buBlip>
            </a:pPr>
            <a:r>
              <a:rPr lang="en-GB" altLang="de-DE" sz="1600" dirty="0">
                <a:latin typeface="Arial" charset="0"/>
              </a:rPr>
              <a:t>Antes de la </a:t>
            </a:r>
            <a:r>
              <a:rPr lang="en-GB" altLang="de-DE" sz="1600" dirty="0" err="1">
                <a:latin typeface="Arial" charset="0"/>
              </a:rPr>
              <a:t>adopción</a:t>
            </a:r>
            <a:r>
              <a:rPr lang="en-GB" altLang="de-DE" sz="1600" dirty="0">
                <a:latin typeface="Arial" charset="0"/>
              </a:rPr>
              <a:t> del S-100, era </a:t>
            </a:r>
            <a:r>
              <a:rPr lang="en-GB" altLang="de-DE" sz="1600" dirty="0" err="1">
                <a:latin typeface="Arial" charset="0"/>
              </a:rPr>
              <a:t>necesario</a:t>
            </a:r>
            <a:r>
              <a:rPr lang="en-GB" altLang="de-DE" sz="1600" dirty="0">
                <a:latin typeface="Arial" charset="0"/>
              </a:rPr>
              <a:t> </a:t>
            </a:r>
            <a:r>
              <a:rPr lang="en-GB" altLang="de-DE" sz="1600" dirty="0" err="1">
                <a:latin typeface="Arial" charset="0"/>
              </a:rPr>
              <a:t>asignar</a:t>
            </a:r>
            <a:r>
              <a:rPr lang="en-GB" altLang="de-DE" sz="1600" dirty="0">
                <a:latin typeface="Arial" charset="0"/>
              </a:rPr>
              <a:t> a </a:t>
            </a:r>
            <a:r>
              <a:rPr lang="en-GB" altLang="de-DE" sz="1600" dirty="0" err="1">
                <a:latin typeface="Arial" charset="0"/>
              </a:rPr>
              <a:t>pequeños</a:t>
            </a:r>
            <a:r>
              <a:rPr lang="en-GB" altLang="de-DE" sz="1600" dirty="0">
                <a:latin typeface="Arial" charset="0"/>
              </a:rPr>
              <a:t> </a:t>
            </a:r>
            <a:r>
              <a:rPr lang="en-GB" altLang="de-DE" sz="1600" dirty="0" err="1">
                <a:latin typeface="Arial" charset="0"/>
              </a:rPr>
              <a:t>casos</a:t>
            </a:r>
            <a:r>
              <a:rPr lang="en-GB" altLang="de-DE" sz="1600" dirty="0">
                <a:latin typeface="Arial" charset="0"/>
              </a:rPr>
              <a:t> de </a:t>
            </a:r>
            <a:r>
              <a:rPr lang="en-GB" altLang="de-DE" sz="1600" dirty="0" err="1">
                <a:latin typeface="Arial" charset="0"/>
              </a:rPr>
              <a:t>acronimos</a:t>
            </a:r>
            <a:r>
              <a:rPr lang="en-GB" altLang="de-DE" sz="1600" dirty="0">
                <a:latin typeface="Arial" charset="0"/>
              </a:rPr>
              <a:t> </a:t>
            </a:r>
            <a:r>
              <a:rPr lang="en-GB" altLang="de-DE" sz="1600" dirty="0" err="1">
                <a:latin typeface="Arial" charset="0"/>
              </a:rPr>
              <a:t>ciertas</a:t>
            </a:r>
            <a:r>
              <a:rPr lang="en-GB" altLang="de-DE" sz="1600" dirty="0">
                <a:latin typeface="Arial" charset="0"/>
              </a:rPr>
              <a:t> </a:t>
            </a:r>
            <a:r>
              <a:rPr lang="en-GB" altLang="de-DE" sz="1600" dirty="0" err="1">
                <a:latin typeface="Arial" charset="0"/>
              </a:rPr>
              <a:t>clases</a:t>
            </a:r>
            <a:r>
              <a:rPr lang="en-GB" altLang="de-DE" sz="1600" dirty="0">
                <a:latin typeface="Arial" charset="0"/>
              </a:rPr>
              <a:t> de </a:t>
            </a:r>
            <a:r>
              <a:rPr lang="en-GB" altLang="de-DE" sz="1600" dirty="0" err="1">
                <a:latin typeface="Arial" charset="0"/>
              </a:rPr>
              <a:t>objetos</a:t>
            </a:r>
            <a:r>
              <a:rPr lang="en-GB" altLang="de-DE" sz="1600" dirty="0">
                <a:latin typeface="Arial" charset="0"/>
              </a:rPr>
              <a:t> </a:t>
            </a:r>
            <a:r>
              <a:rPr lang="en-GB" altLang="de-DE" sz="1600" dirty="0">
                <a:solidFill>
                  <a:srgbClr val="FF0000"/>
                </a:solidFill>
                <a:latin typeface="Arial" charset="0"/>
              </a:rPr>
              <a:t>S-57  </a:t>
            </a:r>
            <a:r>
              <a:rPr lang="en-GB" altLang="de-DE" sz="1600" dirty="0" err="1">
                <a:solidFill>
                  <a:srgbClr val="FF0000"/>
                </a:solidFill>
                <a:latin typeface="Arial" charset="0"/>
              </a:rPr>
              <a:t>que</a:t>
            </a:r>
            <a:r>
              <a:rPr lang="en-GB" altLang="de-DE" sz="1600" dirty="0">
                <a:solidFill>
                  <a:srgbClr val="FF0000"/>
                </a:solidFill>
                <a:latin typeface="Arial" charset="0"/>
              </a:rPr>
              <a:t> </a:t>
            </a:r>
            <a:r>
              <a:rPr lang="en-GB" altLang="de-DE" sz="1600" dirty="0" err="1">
                <a:solidFill>
                  <a:srgbClr val="FF0000"/>
                </a:solidFill>
                <a:latin typeface="Arial" charset="0"/>
              </a:rPr>
              <a:t>fueron</a:t>
            </a:r>
            <a:r>
              <a:rPr lang="en-GB" altLang="de-DE" sz="1600" dirty="0">
                <a:solidFill>
                  <a:srgbClr val="FF0000"/>
                </a:solidFill>
                <a:latin typeface="Arial" charset="0"/>
              </a:rPr>
              <a:t> </a:t>
            </a:r>
            <a:r>
              <a:rPr lang="en-GB" altLang="de-DE" sz="1600" dirty="0" err="1">
                <a:solidFill>
                  <a:srgbClr val="FF0000"/>
                </a:solidFill>
                <a:latin typeface="Arial" charset="0"/>
              </a:rPr>
              <a:t>usados</a:t>
            </a:r>
            <a:r>
              <a:rPr lang="en-GB" altLang="de-DE" sz="1600" dirty="0">
                <a:solidFill>
                  <a:srgbClr val="FF0000"/>
                </a:solidFill>
                <a:latin typeface="Arial" charset="0"/>
              </a:rPr>
              <a:t>  </a:t>
            </a:r>
            <a:r>
              <a:rPr lang="en-GB" altLang="de-DE" sz="1600" dirty="0" err="1">
                <a:solidFill>
                  <a:srgbClr val="FF0000"/>
                </a:solidFill>
                <a:latin typeface="Arial" charset="0"/>
              </a:rPr>
              <a:t>adicionalmente</a:t>
            </a:r>
            <a:r>
              <a:rPr lang="en-GB" altLang="de-DE" sz="1600" dirty="0">
                <a:solidFill>
                  <a:srgbClr val="FF0000"/>
                </a:solidFill>
                <a:latin typeface="Arial" charset="0"/>
              </a:rPr>
              <a:t> o </a:t>
            </a:r>
            <a:r>
              <a:rPr lang="en-GB" altLang="de-DE" sz="1600" dirty="0" err="1">
                <a:solidFill>
                  <a:srgbClr val="FF0000"/>
                </a:solidFill>
                <a:latin typeface="Arial" charset="0"/>
              </a:rPr>
              <a:t>nuevos</a:t>
            </a:r>
            <a:r>
              <a:rPr lang="en-GB" altLang="de-DE" sz="1600" dirty="0">
                <a:solidFill>
                  <a:srgbClr val="FF0000"/>
                </a:solidFill>
                <a:latin typeface="Arial" charset="0"/>
              </a:rPr>
              <a:t>  </a:t>
            </a:r>
            <a:r>
              <a:rPr lang="en-GB" altLang="de-DE" sz="1600" dirty="0" err="1">
                <a:solidFill>
                  <a:srgbClr val="FF0000"/>
                </a:solidFill>
                <a:latin typeface="Arial" charset="0"/>
              </a:rPr>
              <a:t>atributos</a:t>
            </a:r>
            <a:r>
              <a:rPr lang="en-GB" altLang="de-DE" sz="1600" dirty="0">
                <a:solidFill>
                  <a:srgbClr val="FF0000"/>
                </a:solidFill>
                <a:latin typeface="Arial" charset="0"/>
              </a:rPr>
              <a:t> /</a:t>
            </a:r>
            <a:r>
              <a:rPr lang="en-GB" altLang="de-DE" sz="1600" dirty="0" err="1">
                <a:solidFill>
                  <a:srgbClr val="FF0000"/>
                </a:solidFill>
                <a:latin typeface="Arial" charset="0"/>
              </a:rPr>
              <a:t>enumeraciones</a:t>
            </a:r>
            <a:r>
              <a:rPr lang="en-GB" altLang="de-DE" sz="1600" dirty="0">
                <a:solidFill>
                  <a:srgbClr val="FF0000"/>
                </a:solidFill>
                <a:latin typeface="Arial" charset="0"/>
              </a:rPr>
              <a:t>  </a:t>
            </a:r>
            <a:r>
              <a:rPr lang="en-GB" altLang="de-DE" sz="1600" dirty="0" err="1">
                <a:solidFill>
                  <a:srgbClr val="FF0000"/>
                </a:solidFill>
                <a:latin typeface="Arial" charset="0"/>
              </a:rPr>
              <a:t>para</a:t>
            </a:r>
            <a:r>
              <a:rPr lang="en-GB" altLang="de-DE" sz="1600" dirty="0">
                <a:solidFill>
                  <a:srgbClr val="FF0000"/>
                </a:solidFill>
                <a:latin typeface="Arial" charset="0"/>
              </a:rPr>
              <a:t> </a:t>
            </a:r>
            <a:r>
              <a:rPr lang="en-GB" altLang="de-DE" sz="1600" dirty="0" err="1">
                <a:solidFill>
                  <a:srgbClr val="FF0000"/>
                </a:solidFill>
                <a:latin typeface="Arial" charset="0"/>
              </a:rPr>
              <a:t>nuevos</a:t>
            </a:r>
            <a:r>
              <a:rPr lang="en-GB" altLang="de-DE" sz="1600" dirty="0">
                <a:solidFill>
                  <a:srgbClr val="FF0000"/>
                </a:solidFill>
                <a:latin typeface="Arial" charset="0"/>
              </a:rPr>
              <a:t> </a:t>
            </a:r>
            <a:r>
              <a:rPr lang="en-GB" altLang="de-DE" sz="1600" dirty="0" err="1">
                <a:solidFill>
                  <a:srgbClr val="FF0000"/>
                </a:solidFill>
                <a:latin typeface="Arial" charset="0"/>
              </a:rPr>
              <a:t>elementos</a:t>
            </a:r>
            <a:r>
              <a:rPr lang="en-GB" altLang="de-DE" sz="1600" dirty="0">
                <a:solidFill>
                  <a:srgbClr val="FF0000"/>
                </a:solidFill>
                <a:latin typeface="Arial" charset="0"/>
              </a:rPr>
              <a:t>.</a:t>
            </a:r>
          </a:p>
          <a:p>
            <a:pPr marL="447675" indent="-447675" algn="just">
              <a:spcBef>
                <a:spcPct val="20000"/>
              </a:spcBef>
              <a:buFontTx/>
              <a:buBlip>
                <a:blip r:embed="rId3"/>
              </a:buBlip>
            </a:pPr>
            <a:r>
              <a:rPr lang="en-GB" altLang="de-DE" sz="1600" dirty="0">
                <a:latin typeface="Arial" charset="0"/>
              </a:rPr>
              <a:t>Los </a:t>
            </a:r>
            <a:r>
              <a:rPr lang="en-GB" altLang="de-DE" sz="1600" dirty="0" err="1">
                <a:latin typeface="Arial" charset="0"/>
              </a:rPr>
              <a:t>pequeños</a:t>
            </a:r>
            <a:r>
              <a:rPr lang="en-GB" altLang="de-DE" sz="1600" dirty="0">
                <a:latin typeface="Arial" charset="0"/>
              </a:rPr>
              <a:t> </a:t>
            </a:r>
            <a:r>
              <a:rPr lang="en-GB" altLang="de-DE" sz="1600" dirty="0" err="1">
                <a:latin typeface="Arial" charset="0"/>
              </a:rPr>
              <a:t>casos</a:t>
            </a:r>
            <a:r>
              <a:rPr lang="en-GB" altLang="de-DE" sz="1600" dirty="0">
                <a:latin typeface="Arial" charset="0"/>
              </a:rPr>
              <a:t> de </a:t>
            </a:r>
            <a:r>
              <a:rPr lang="en-GB" altLang="de-DE" sz="1600" dirty="0" err="1">
                <a:latin typeface="Arial" charset="0"/>
              </a:rPr>
              <a:t>elementos</a:t>
            </a:r>
            <a:r>
              <a:rPr lang="en-GB" altLang="de-DE" sz="1600" dirty="0">
                <a:latin typeface="Arial" charset="0"/>
              </a:rPr>
              <a:t>  </a:t>
            </a:r>
            <a:r>
              <a:rPr lang="en-GB" altLang="de-DE" sz="1600" dirty="0" err="1">
                <a:latin typeface="Arial" charset="0"/>
              </a:rPr>
              <a:t>serán</a:t>
            </a:r>
            <a:r>
              <a:rPr lang="en-GB" altLang="de-DE" sz="1600" dirty="0">
                <a:latin typeface="Arial" charset="0"/>
              </a:rPr>
              <a:t> </a:t>
            </a:r>
            <a:r>
              <a:rPr lang="en-GB" altLang="de-DE" sz="1600" dirty="0" err="1">
                <a:latin typeface="Arial" charset="0"/>
              </a:rPr>
              <a:t>reemplazados</a:t>
            </a:r>
            <a:r>
              <a:rPr lang="en-GB" altLang="de-DE" sz="1600" dirty="0">
                <a:latin typeface="Arial" charset="0"/>
              </a:rPr>
              <a:t>  </a:t>
            </a:r>
            <a:r>
              <a:rPr lang="en-GB" altLang="de-DE" sz="1600" dirty="0" err="1">
                <a:latin typeface="Arial" charset="0"/>
              </a:rPr>
              <a:t>por</a:t>
            </a:r>
            <a:r>
              <a:rPr lang="en-GB" altLang="de-DE" sz="1600" dirty="0">
                <a:latin typeface="Arial" charset="0"/>
              </a:rPr>
              <a:t> </a:t>
            </a:r>
            <a:r>
              <a:rPr lang="en-GB" altLang="de-DE" sz="1600" dirty="0" err="1">
                <a:latin typeface="Arial" charset="0"/>
              </a:rPr>
              <a:t>elementos</a:t>
            </a:r>
            <a:r>
              <a:rPr lang="en-GB" altLang="de-DE" sz="1600" dirty="0">
                <a:latin typeface="Arial" charset="0"/>
              </a:rPr>
              <a:t>  del HYDRO y los </a:t>
            </a:r>
            <a:r>
              <a:rPr lang="en-GB" altLang="de-DE" sz="1600" dirty="0" err="1">
                <a:latin typeface="Arial" charset="0"/>
              </a:rPr>
              <a:t>dominios</a:t>
            </a:r>
            <a:r>
              <a:rPr lang="en-GB" altLang="de-DE" sz="1600" dirty="0">
                <a:latin typeface="Arial" charset="0"/>
              </a:rPr>
              <a:t> de la IENC en </a:t>
            </a:r>
            <a:r>
              <a:rPr lang="en-GB" altLang="de-DE" sz="1600" dirty="0" err="1">
                <a:latin typeface="Arial" charset="0"/>
              </a:rPr>
              <a:t>una</a:t>
            </a:r>
            <a:r>
              <a:rPr lang="en-GB" altLang="de-DE" sz="1600" dirty="0">
                <a:latin typeface="Arial" charset="0"/>
              </a:rPr>
              <a:t> </a:t>
            </a:r>
            <a:r>
              <a:rPr lang="en-GB" altLang="de-DE" sz="1600" dirty="0" err="1">
                <a:latin typeface="Arial" charset="0"/>
              </a:rPr>
              <a:t>futura</a:t>
            </a:r>
            <a:r>
              <a:rPr lang="en-GB" altLang="de-DE" sz="1600" dirty="0">
                <a:latin typeface="Arial" charset="0"/>
              </a:rPr>
              <a:t> </a:t>
            </a:r>
            <a:r>
              <a:rPr lang="en-GB" altLang="de-DE" sz="1600" dirty="0" err="1">
                <a:latin typeface="Arial" charset="0"/>
              </a:rPr>
              <a:t>Publicación</a:t>
            </a:r>
            <a:r>
              <a:rPr lang="en-GB" altLang="de-DE" sz="1600" dirty="0">
                <a:latin typeface="Arial" charset="0"/>
              </a:rPr>
              <a:t>  de  </a:t>
            </a:r>
            <a:r>
              <a:rPr lang="en-GB" altLang="de-DE" sz="1600" dirty="0" err="1">
                <a:latin typeface="Arial" charset="0"/>
              </a:rPr>
              <a:t>Especificaciones</a:t>
            </a:r>
            <a:r>
              <a:rPr lang="en-GB" altLang="de-DE" sz="1600" dirty="0">
                <a:latin typeface="Arial" charset="0"/>
              </a:rPr>
              <a:t>, la </a:t>
            </a:r>
            <a:r>
              <a:rPr lang="en-GB" altLang="de-DE" sz="1600" dirty="0" err="1">
                <a:latin typeface="Arial" charset="0"/>
              </a:rPr>
              <a:t>cual</a:t>
            </a:r>
            <a:r>
              <a:rPr lang="en-GB" altLang="de-DE" sz="1600" dirty="0">
                <a:latin typeface="Arial" charset="0"/>
              </a:rPr>
              <a:t> </a:t>
            </a:r>
            <a:r>
              <a:rPr lang="en-GB" altLang="de-DE" sz="1600" dirty="0" err="1">
                <a:latin typeface="Arial" charset="0"/>
              </a:rPr>
              <a:t>estará</a:t>
            </a:r>
            <a:r>
              <a:rPr lang="en-GB" altLang="de-DE" sz="1600" dirty="0">
                <a:latin typeface="Arial" charset="0"/>
              </a:rPr>
              <a:t> </a:t>
            </a:r>
            <a:r>
              <a:rPr lang="en-GB" altLang="de-DE" sz="1600" dirty="0" err="1">
                <a:latin typeface="Arial" charset="0"/>
              </a:rPr>
              <a:t>basada</a:t>
            </a:r>
            <a:r>
              <a:rPr lang="en-GB" altLang="de-DE" sz="1600" dirty="0">
                <a:latin typeface="Arial" charset="0"/>
              </a:rPr>
              <a:t> en el S-101.</a:t>
            </a:r>
          </a:p>
        </p:txBody>
      </p:sp>
    </p:spTree>
  </p:cSld>
  <p:clrMapOvr>
    <a:masterClrMapping/>
  </p:clrMapOvr>
  <p:transition spd="med">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7318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Copiado</a:t>
            </a:r>
            <a:r>
              <a:rPr lang="en-US" altLang="de-DE" sz="2800" dirty="0">
                <a:solidFill>
                  <a:schemeClr val="bg1"/>
                </a:solidFill>
                <a:latin typeface="Arial" charset="0"/>
              </a:rPr>
              <a:t>  y </a:t>
            </a:r>
            <a:r>
              <a:rPr lang="en-US" altLang="de-DE" sz="2800" dirty="0" err="1">
                <a:solidFill>
                  <a:schemeClr val="bg1"/>
                </a:solidFill>
                <a:latin typeface="Arial" charset="0"/>
              </a:rPr>
              <a:t>nuevos</a:t>
            </a:r>
            <a:r>
              <a:rPr lang="en-US" altLang="de-DE" sz="2800" dirty="0">
                <a:solidFill>
                  <a:schemeClr val="bg1"/>
                </a:solidFill>
                <a:latin typeface="Arial" charset="0"/>
              </a:rPr>
              <a:t>  </a:t>
            </a:r>
            <a:r>
              <a:rPr lang="en-US" altLang="de-DE" sz="2800" dirty="0" err="1">
                <a:solidFill>
                  <a:schemeClr val="bg1"/>
                </a:solidFill>
                <a:latin typeface="Arial" charset="0"/>
              </a:rPr>
              <a:t>elementos</a:t>
            </a:r>
            <a:endParaRPr lang="en-US" altLang="de-DE" sz="2800" dirty="0">
              <a:solidFill>
                <a:schemeClr val="bg1"/>
              </a:solidFill>
              <a:latin typeface="Arial" charset="0"/>
            </a:endParaRPr>
          </a:p>
        </p:txBody>
      </p:sp>
      <p:sp>
        <p:nvSpPr>
          <p:cNvPr id="11267" name="Rectangle 3"/>
          <p:cNvSpPr>
            <a:spLocks noChangeArrowheads="1"/>
          </p:cNvSpPr>
          <p:nvPr/>
        </p:nvSpPr>
        <p:spPr bwMode="auto">
          <a:xfrm>
            <a:off x="684213" y="1557338"/>
            <a:ext cx="7772400" cy="3733800"/>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800" dirty="0">
                <a:latin typeface="Arial" charset="0"/>
              </a:rPr>
              <a:t>El </a:t>
            </a:r>
            <a:r>
              <a:rPr lang="en-GB" altLang="de-DE" sz="1800" dirty="0" err="1">
                <a:latin typeface="Arial" charset="0"/>
              </a:rPr>
              <a:t>atributo</a:t>
            </a:r>
            <a:r>
              <a:rPr lang="en-GB" altLang="de-DE" sz="1800" dirty="0">
                <a:latin typeface="Arial" charset="0"/>
              </a:rPr>
              <a:t>  S-57  VERDAT (vertical datum) solo </a:t>
            </a:r>
            <a:r>
              <a:rPr lang="en-GB" altLang="de-DE" sz="1800" dirty="0" err="1">
                <a:latin typeface="Arial" charset="0"/>
              </a:rPr>
              <a:t>contiene</a:t>
            </a:r>
            <a:r>
              <a:rPr lang="en-GB" altLang="de-DE" sz="1800" dirty="0">
                <a:latin typeface="Arial" charset="0"/>
              </a:rPr>
              <a:t> </a:t>
            </a:r>
            <a:r>
              <a:rPr lang="en-GB" altLang="de-DE" sz="1800" dirty="0" err="1">
                <a:latin typeface="Arial" charset="0"/>
              </a:rPr>
              <a:t>enumeraciones</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datums</a:t>
            </a:r>
            <a:r>
              <a:rPr lang="en-GB" altLang="de-DE" sz="1800" dirty="0">
                <a:latin typeface="Arial" charset="0"/>
              </a:rPr>
              <a:t> </a:t>
            </a:r>
            <a:r>
              <a:rPr lang="en-GB" altLang="de-DE" sz="1800" dirty="0" err="1">
                <a:latin typeface="Arial" charset="0"/>
              </a:rPr>
              <a:t>verticales</a:t>
            </a:r>
            <a:r>
              <a:rPr lang="en-GB" altLang="de-DE" sz="1800" dirty="0">
                <a:latin typeface="Arial" charset="0"/>
              </a:rPr>
              <a:t>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r>
              <a:rPr lang="en-GB" altLang="de-DE" sz="1800" dirty="0">
                <a:latin typeface="Arial" charset="0"/>
              </a:rPr>
              <a:t>.</a:t>
            </a:r>
          </a:p>
          <a:p>
            <a:pPr marL="447675" indent="-447675" algn="just">
              <a:spcBef>
                <a:spcPct val="20000"/>
              </a:spcBef>
              <a:buFontTx/>
              <a:buBlip>
                <a:blip r:embed="rId3"/>
              </a:buBlip>
            </a:pPr>
            <a:r>
              <a:rPr lang="en-GB" altLang="de-DE" sz="1800" dirty="0">
                <a:latin typeface="Arial" charset="0"/>
              </a:rPr>
              <a:t>En la </a:t>
            </a:r>
            <a:r>
              <a:rPr lang="en-GB" altLang="de-DE" sz="1800" dirty="0" err="1">
                <a:latin typeface="Arial" charset="0"/>
              </a:rPr>
              <a:t>navegacion</a:t>
            </a:r>
            <a:r>
              <a:rPr lang="en-GB" altLang="de-DE" sz="1800" dirty="0">
                <a:latin typeface="Arial" charset="0"/>
              </a:rPr>
              <a:t>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a:t>
            </a:r>
            <a:r>
              <a:rPr lang="en-GB" altLang="de-DE" sz="1800" dirty="0" err="1">
                <a:latin typeface="Arial" charset="0"/>
              </a:rPr>
              <a:t>existen</a:t>
            </a:r>
            <a:r>
              <a:rPr lang="en-GB" altLang="de-DE" sz="1800" dirty="0">
                <a:latin typeface="Arial" charset="0"/>
              </a:rPr>
              <a:t> </a:t>
            </a:r>
            <a:r>
              <a:rPr lang="en-GB" altLang="de-DE" sz="1800" dirty="0" err="1">
                <a:latin typeface="Arial" charset="0"/>
              </a:rPr>
              <a:t>diferentes</a:t>
            </a:r>
            <a:r>
              <a:rPr lang="en-GB" altLang="de-DE" sz="1800" dirty="0">
                <a:latin typeface="Arial" charset="0"/>
              </a:rPr>
              <a:t> </a:t>
            </a:r>
            <a:r>
              <a:rPr lang="en-GB" altLang="de-DE" sz="1800" dirty="0" err="1">
                <a:latin typeface="Arial" charset="0"/>
              </a:rPr>
              <a:t>datums</a:t>
            </a:r>
            <a:r>
              <a:rPr lang="en-GB" altLang="de-DE" sz="1800" dirty="0">
                <a:latin typeface="Arial" charset="0"/>
              </a:rPr>
              <a:t>  en </a:t>
            </a:r>
            <a:r>
              <a:rPr lang="en-GB" altLang="de-DE" sz="1800" dirty="0" err="1">
                <a:latin typeface="Arial" charset="0"/>
              </a:rPr>
              <a:t>uso</a:t>
            </a:r>
            <a:r>
              <a:rPr lang="en-GB" altLang="de-DE" sz="1800" dirty="0">
                <a:latin typeface="Arial" charset="0"/>
              </a:rPr>
              <a:t>  ( </a:t>
            </a:r>
            <a:r>
              <a:rPr lang="en-GB" altLang="de-DE" sz="1800" dirty="0" err="1">
                <a:latin typeface="Arial" charset="0"/>
              </a:rPr>
              <a:t>ej</a:t>
            </a:r>
            <a:r>
              <a:rPr lang="en-GB" altLang="de-DE" sz="1800" dirty="0">
                <a:latin typeface="Arial" charset="0"/>
              </a:rPr>
              <a:t>:  Ohio River Datum, Russian Project Water Level, Reference Low water Level of Danube Commission, etc.)</a:t>
            </a:r>
          </a:p>
          <a:p>
            <a:pPr marL="447675" indent="-447675" algn="just">
              <a:spcBef>
                <a:spcPct val="20000"/>
              </a:spcBef>
              <a:buFontTx/>
              <a:buBlip>
                <a:blip r:embed="rId3"/>
              </a:buBlip>
            </a:pPr>
            <a:r>
              <a:rPr lang="en-GB" altLang="de-DE" sz="1800" dirty="0">
                <a:latin typeface="Arial" charset="0"/>
              </a:rPr>
              <a:t>Las  IENCs </a:t>
            </a:r>
            <a:r>
              <a:rPr lang="en-GB" altLang="de-DE" sz="1800" dirty="0" err="1">
                <a:latin typeface="Arial" charset="0"/>
              </a:rPr>
              <a:t>contienen</a:t>
            </a:r>
            <a:r>
              <a:rPr lang="en-GB" altLang="de-DE" sz="1800" dirty="0">
                <a:latin typeface="Arial" charset="0"/>
              </a:rPr>
              <a:t> el  </a:t>
            </a:r>
            <a:r>
              <a:rPr lang="en-GB" altLang="de-DE" sz="1800" dirty="0" err="1">
                <a:latin typeface="Arial" charset="0"/>
              </a:rPr>
              <a:t>atributo</a:t>
            </a:r>
            <a:r>
              <a:rPr lang="en-GB" altLang="de-DE" sz="1800" dirty="0">
                <a:latin typeface="Arial" charset="0"/>
              </a:rPr>
              <a:t> </a:t>
            </a:r>
            <a:r>
              <a:rPr lang="en-GB" altLang="de-DE" sz="1800" dirty="0" err="1" smtClean="0">
                <a:latin typeface="Arial" charset="0"/>
              </a:rPr>
              <a:t>duplicado</a:t>
            </a:r>
            <a:r>
              <a:rPr lang="en-GB" altLang="de-DE" sz="1800" dirty="0" smtClean="0">
                <a:latin typeface="Arial" charset="0"/>
              </a:rPr>
              <a:t> “</a:t>
            </a:r>
            <a:r>
              <a:rPr lang="en-GB" altLang="de-DE" sz="1800" dirty="0" err="1">
                <a:latin typeface="Arial" charset="0"/>
              </a:rPr>
              <a:t>verdat</a:t>
            </a:r>
            <a:r>
              <a:rPr lang="en-GB" altLang="de-DE" sz="1800" dirty="0">
                <a:latin typeface="Arial" charset="0"/>
              </a:rPr>
              <a:t>” </a:t>
            </a:r>
            <a:r>
              <a:rPr lang="en-GB" altLang="de-DE" sz="1800" dirty="0" smtClean="0">
                <a:latin typeface="Arial" charset="0"/>
              </a:rPr>
              <a:t>con </a:t>
            </a:r>
            <a:r>
              <a:rPr lang="en-GB" altLang="de-DE" sz="1800" dirty="0" err="1" smtClean="0">
                <a:latin typeface="Arial" charset="0"/>
              </a:rPr>
              <a:t>enumeraciones</a:t>
            </a:r>
            <a:r>
              <a:rPr lang="en-GB" altLang="de-DE" sz="1800" dirty="0" smtClean="0">
                <a:latin typeface="Arial" charset="0"/>
              </a:rPr>
              <a:t> </a:t>
            </a:r>
            <a:r>
              <a:rPr lang="en-GB" altLang="de-DE" sz="1800" dirty="0" err="1">
                <a:latin typeface="Arial" charset="0"/>
              </a:rPr>
              <a:t>adicionales</a:t>
            </a:r>
            <a:r>
              <a:rPr lang="en-GB" altLang="de-DE" sz="1800" dirty="0">
                <a:latin typeface="Arial" charset="0"/>
              </a:rPr>
              <a:t>.</a:t>
            </a:r>
          </a:p>
          <a:p>
            <a:pPr marL="447675" indent="-447675" algn="just">
              <a:spcBef>
                <a:spcPct val="20000"/>
              </a:spcBef>
              <a:buFontTx/>
              <a:buBlip>
                <a:blip r:embed="rId3"/>
              </a:buBlip>
            </a:pPr>
            <a:r>
              <a:rPr lang="en-GB" altLang="de-DE" sz="1800" dirty="0">
                <a:latin typeface="Arial" charset="0"/>
              </a:rPr>
              <a:t>Con </a:t>
            </a:r>
            <a:r>
              <a:rPr lang="en-GB" altLang="de-DE" sz="1800" dirty="0" err="1">
                <a:latin typeface="Arial" charset="0"/>
              </a:rPr>
              <a:t>este</a:t>
            </a:r>
            <a:r>
              <a:rPr lang="en-GB" altLang="de-DE" sz="1800" dirty="0">
                <a:latin typeface="Arial" charset="0"/>
              </a:rPr>
              <a:t> </a:t>
            </a:r>
            <a:r>
              <a:rPr lang="en-GB" altLang="de-DE" sz="1800" dirty="0" err="1">
                <a:latin typeface="Arial" charset="0"/>
              </a:rPr>
              <a:t>atributo</a:t>
            </a:r>
            <a:r>
              <a:rPr lang="en-GB" altLang="de-DE" sz="1800" dirty="0">
                <a:latin typeface="Arial" charset="0"/>
              </a:rPr>
              <a:t> </a:t>
            </a:r>
            <a:r>
              <a:rPr lang="en-GB" altLang="de-DE" sz="1800" dirty="0" err="1" smtClean="0">
                <a:latin typeface="Arial" charset="0"/>
              </a:rPr>
              <a:t>duplicado</a:t>
            </a:r>
            <a:r>
              <a:rPr lang="en-GB" altLang="de-DE" sz="1800" dirty="0" smtClean="0">
                <a:latin typeface="Arial" charset="0"/>
              </a:rPr>
              <a:t> </a:t>
            </a:r>
            <a:r>
              <a:rPr lang="en-GB" altLang="de-DE" sz="1800" dirty="0" err="1">
                <a:latin typeface="Arial" charset="0"/>
              </a:rPr>
              <a:t>tambien</a:t>
            </a:r>
            <a:r>
              <a:rPr lang="en-GB" altLang="de-DE" sz="1800" dirty="0">
                <a:latin typeface="Arial" charset="0"/>
              </a:rPr>
              <a:t> </a:t>
            </a:r>
            <a:r>
              <a:rPr lang="en-GB" altLang="de-DE" sz="1800" dirty="0" err="1">
                <a:latin typeface="Arial" charset="0"/>
              </a:rPr>
              <a:t>es</a:t>
            </a:r>
            <a:r>
              <a:rPr lang="en-GB" altLang="de-DE" sz="1800" dirty="0">
                <a:latin typeface="Arial" charset="0"/>
              </a:rPr>
              <a:t> </a:t>
            </a:r>
            <a:r>
              <a:rPr lang="en-GB" altLang="de-DE" sz="1800" dirty="0" err="1">
                <a:latin typeface="Arial" charset="0"/>
              </a:rPr>
              <a:t>necesario</a:t>
            </a:r>
            <a:r>
              <a:rPr lang="en-GB" altLang="de-DE" sz="1800" dirty="0">
                <a:latin typeface="Arial" charset="0"/>
              </a:rPr>
              <a:t>  </a:t>
            </a:r>
            <a:r>
              <a:rPr lang="en-GB" altLang="de-DE" sz="1800" dirty="0" err="1">
                <a:latin typeface="Arial" charset="0"/>
              </a:rPr>
              <a:t>introducir</a:t>
            </a:r>
            <a:r>
              <a:rPr lang="en-GB" altLang="de-DE" sz="1800" dirty="0">
                <a:latin typeface="Arial" charset="0"/>
              </a:rPr>
              <a:t>  la </a:t>
            </a:r>
            <a:r>
              <a:rPr lang="en-GB" altLang="de-DE" sz="1800" dirty="0" err="1">
                <a:latin typeface="Arial" charset="0"/>
              </a:rPr>
              <a:t>caracteristica</a:t>
            </a:r>
            <a:r>
              <a:rPr lang="en-GB" altLang="de-DE" sz="1800" dirty="0">
                <a:latin typeface="Arial" charset="0"/>
              </a:rPr>
              <a:t> </a:t>
            </a:r>
            <a:r>
              <a:rPr lang="en-GB" altLang="de-DE" sz="1800" dirty="0" smtClean="0">
                <a:latin typeface="Arial" charset="0"/>
              </a:rPr>
              <a:t>“</a:t>
            </a:r>
            <a:r>
              <a:rPr lang="en-GB" altLang="de-DE" sz="1800" dirty="0" err="1">
                <a:latin typeface="Arial" charset="0"/>
              </a:rPr>
              <a:t>m_sdat</a:t>
            </a:r>
            <a:r>
              <a:rPr lang="en-GB" altLang="de-DE" sz="1800" dirty="0">
                <a:latin typeface="Arial" charset="0"/>
              </a:rPr>
              <a:t>”</a:t>
            </a:r>
          </a:p>
          <a:p>
            <a:pPr marL="447675" indent="-447675" algn="just">
              <a:spcBef>
                <a:spcPct val="20000"/>
              </a:spcBef>
              <a:buFontTx/>
              <a:buBlip>
                <a:blip r:embed="rId3"/>
              </a:buBlip>
            </a:pPr>
            <a:r>
              <a:rPr lang="en-GB" altLang="de-DE" sz="1800" dirty="0">
                <a:latin typeface="Arial" charset="0"/>
              </a:rPr>
              <a:t>Para  </a:t>
            </a:r>
            <a:r>
              <a:rPr lang="en-GB" altLang="de-DE" sz="1800" dirty="0" err="1">
                <a:latin typeface="Arial" charset="0"/>
              </a:rPr>
              <a:t>algunas</a:t>
            </a:r>
            <a:r>
              <a:rPr lang="en-GB" altLang="de-DE" sz="1800" dirty="0">
                <a:latin typeface="Arial" charset="0"/>
              </a:rPr>
              <a:t> </a:t>
            </a:r>
            <a:r>
              <a:rPr lang="en-GB" altLang="de-DE" sz="1800" dirty="0" err="1">
                <a:latin typeface="Arial" charset="0"/>
              </a:rPr>
              <a:t>características</a:t>
            </a:r>
            <a:r>
              <a:rPr lang="en-GB" altLang="de-DE" sz="1800" dirty="0">
                <a:latin typeface="Arial" charset="0"/>
              </a:rPr>
              <a:t>  </a:t>
            </a:r>
            <a:r>
              <a:rPr lang="en-GB" altLang="de-DE" sz="1800" dirty="0" err="1">
                <a:latin typeface="Arial" charset="0"/>
              </a:rPr>
              <a:t>que</a:t>
            </a:r>
            <a:r>
              <a:rPr lang="en-GB" altLang="de-DE" sz="1800" dirty="0">
                <a:latin typeface="Arial" charset="0"/>
              </a:rPr>
              <a:t> </a:t>
            </a:r>
            <a:r>
              <a:rPr lang="en-GB" altLang="de-DE" sz="1800" dirty="0" smtClean="0">
                <a:latin typeface="Arial" charset="0"/>
              </a:rPr>
              <a:t>no </a:t>
            </a:r>
            <a:r>
              <a:rPr lang="en-GB" altLang="de-DE" sz="1800" dirty="0" err="1" smtClean="0">
                <a:latin typeface="Arial" charset="0"/>
              </a:rPr>
              <a:t>estan</a:t>
            </a:r>
            <a:r>
              <a:rPr lang="en-GB" altLang="de-DE" sz="1800" dirty="0" smtClean="0">
                <a:latin typeface="Arial" charset="0"/>
              </a:rPr>
              <a:t> </a:t>
            </a:r>
            <a:r>
              <a:rPr lang="en-GB" altLang="de-DE" sz="1800" dirty="0" err="1">
                <a:latin typeface="Arial" charset="0"/>
              </a:rPr>
              <a:t>cubiertas</a:t>
            </a:r>
            <a:r>
              <a:rPr lang="en-GB" altLang="de-DE" sz="1800" dirty="0">
                <a:latin typeface="Arial" charset="0"/>
              </a:rPr>
              <a:t> </a:t>
            </a:r>
            <a:r>
              <a:rPr lang="en-GB" altLang="de-DE" sz="1800" dirty="0" err="1" smtClean="0">
                <a:latin typeface="Arial" charset="0"/>
              </a:rPr>
              <a:t>por</a:t>
            </a:r>
            <a:r>
              <a:rPr lang="en-GB" altLang="de-DE" sz="1800" dirty="0" smtClean="0">
                <a:latin typeface="Arial" charset="0"/>
              </a:rPr>
              <a:t> el “S-57” </a:t>
            </a:r>
            <a:r>
              <a:rPr lang="en-GB" altLang="de-DE" sz="1800" dirty="0" err="1">
                <a:latin typeface="Arial" charset="0"/>
              </a:rPr>
              <a:t>fue</a:t>
            </a:r>
            <a:r>
              <a:rPr lang="en-GB" altLang="de-DE" sz="1800" dirty="0">
                <a:latin typeface="Arial" charset="0"/>
              </a:rPr>
              <a:t> </a:t>
            </a:r>
            <a:r>
              <a:rPr lang="en-GB" altLang="de-DE" sz="1800" dirty="0" err="1">
                <a:latin typeface="Arial" charset="0"/>
              </a:rPr>
              <a:t>necesario</a:t>
            </a:r>
            <a:r>
              <a:rPr lang="en-GB" altLang="de-DE" sz="1800" dirty="0">
                <a:latin typeface="Arial" charset="0"/>
              </a:rPr>
              <a:t> </a:t>
            </a:r>
            <a:r>
              <a:rPr lang="en-GB" altLang="de-DE" sz="1800" dirty="0" err="1">
                <a:latin typeface="Arial" charset="0"/>
              </a:rPr>
              <a:t>introducir</a:t>
            </a:r>
            <a:r>
              <a:rPr lang="en-GB" altLang="de-DE" sz="1800" dirty="0">
                <a:latin typeface="Arial" charset="0"/>
              </a:rPr>
              <a:t> </a:t>
            </a:r>
            <a:r>
              <a:rPr lang="en-GB" altLang="de-DE" sz="1800" dirty="0" err="1">
                <a:latin typeface="Arial" charset="0"/>
              </a:rPr>
              <a:t>nuevas</a:t>
            </a:r>
            <a:r>
              <a:rPr lang="en-GB" altLang="de-DE" sz="1800" dirty="0">
                <a:latin typeface="Arial" charset="0"/>
              </a:rPr>
              <a:t> </a:t>
            </a:r>
            <a:r>
              <a:rPr lang="en-GB" altLang="de-DE" sz="1800" dirty="0" err="1">
                <a:latin typeface="Arial" charset="0"/>
              </a:rPr>
              <a:t>caracteristicas</a:t>
            </a:r>
            <a:r>
              <a:rPr lang="en-GB" altLang="de-DE" sz="1800" dirty="0">
                <a:latin typeface="Arial" charset="0"/>
              </a:rPr>
              <a:t> (</a:t>
            </a:r>
            <a:r>
              <a:rPr lang="en-GB" altLang="de-DE" sz="1800" dirty="0" err="1">
                <a:latin typeface="Arial" charset="0"/>
              </a:rPr>
              <a:t>Ejem</a:t>
            </a:r>
            <a:r>
              <a:rPr lang="en-GB" altLang="de-DE" sz="1800" dirty="0">
                <a:latin typeface="Arial" charset="0"/>
              </a:rPr>
              <a:t>. notice marks</a:t>
            </a:r>
            <a:r>
              <a:rPr lang="en-GB" altLang="de-DE" sz="2000" dirty="0">
                <a:latin typeface="Arial" charset="0"/>
              </a:rPr>
              <a:t>)</a:t>
            </a:r>
          </a:p>
        </p:txBody>
      </p:sp>
      <p:sp>
        <p:nvSpPr>
          <p:cNvPr id="11268" name="AutoShape 4">
            <a:hlinkClick r:id="rId4" action="ppaction://hlinkfile" highlightClick="1"/>
          </p:cNvPr>
          <p:cNvSpPr>
            <a:spLocks noChangeArrowheads="1"/>
          </p:cNvSpPr>
          <p:nvPr/>
        </p:nvSpPr>
        <p:spPr bwMode="auto">
          <a:xfrm>
            <a:off x="1258888"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Características</a:t>
            </a:r>
            <a:endParaRPr lang="de-DE" altLang="de-DE" sz="1800">
              <a:latin typeface="Arial" charset="0"/>
            </a:endParaRPr>
          </a:p>
        </p:txBody>
      </p:sp>
      <p:sp>
        <p:nvSpPr>
          <p:cNvPr id="11269" name="AutoShape 5">
            <a:hlinkClick r:id="rId5" action="ppaction://hlinkfile" highlightClick="1"/>
          </p:cNvPr>
          <p:cNvSpPr>
            <a:spLocks noChangeArrowheads="1"/>
          </p:cNvSpPr>
          <p:nvPr/>
        </p:nvSpPr>
        <p:spPr bwMode="auto">
          <a:xfrm>
            <a:off x="3924300"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Atributos</a:t>
            </a:r>
            <a:endParaRPr lang="de-DE" altLang="de-DE" sz="1800">
              <a:latin typeface="Arial" charset="0"/>
            </a:endParaRPr>
          </a:p>
        </p:txBody>
      </p:sp>
      <p:sp>
        <p:nvSpPr>
          <p:cNvPr id="11270" name="AutoShape 6">
            <a:hlinkClick r:id="rId6" action="ppaction://hlinkfile" highlightClick="1"/>
          </p:cNvPr>
          <p:cNvSpPr>
            <a:spLocks noChangeArrowheads="1"/>
          </p:cNvSpPr>
          <p:nvPr/>
        </p:nvSpPr>
        <p:spPr bwMode="auto">
          <a:xfrm>
            <a:off x="6516688"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Enumeraciones</a:t>
            </a:r>
            <a:endParaRPr lang="de-DE" altLang="de-DE" sz="1800">
              <a:latin typeface="Arial" charset="0"/>
            </a:endParaRPr>
          </a:p>
        </p:txBody>
      </p:sp>
    </p:spTree>
  </p:cSld>
  <p:clrMapOvr>
    <a:masterClrMapping/>
  </p:clrMapOvr>
  <p:transition spd="med">
    <p:cover dir="l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5190</Words>
  <Application>Microsoft Office PowerPoint</Application>
  <PresentationFormat>Bildschirmpräsentation (4:3)</PresentationFormat>
  <Paragraphs>301</Paragraphs>
  <Slides>28</Slides>
  <Notes>28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Arial</vt:lpstr>
      <vt:lpstr>Times New Roman</vt:lpstr>
      <vt:lpstr>Wingdings</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Inland ENCs</dc:title>
  <dc:subject>IENC</dc:subject>
  <dc:creator>Birklhuber</dc:creator>
  <dc:description>Edition and changes to some translations in the Spanish language.
Made by QUADRANT-ENC.
March 21, 2015.</dc:description>
  <cp:lastModifiedBy>Birklhuber Bernd</cp:lastModifiedBy>
  <cp:revision>351</cp:revision>
  <dcterms:created xsi:type="dcterms:W3CDTF">2005-03-31T19:15:26Z</dcterms:created>
  <dcterms:modified xsi:type="dcterms:W3CDTF">2019-01-25T08:36:13Z</dcterms:modified>
</cp:coreProperties>
</file>