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Economic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8883272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8883272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8883272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8883272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88832722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88832722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8883272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8883272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8883272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8883272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8883272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8883272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c8883272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c8883272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8883272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c8883272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8883272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8883272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88832722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88832722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8883272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8883272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88832722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8883272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888327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888327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888327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88832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883272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8883272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88832722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88832722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Mohammad Amin Samadi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Mohammad Sadegh Akhondzadeh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207500"/>
            <a:ext cx="85206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Neural Network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55000" y="1258750"/>
            <a:ext cx="3477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Economica"/>
              <a:buChar char="●"/>
            </a:pPr>
            <a:r>
              <a:rPr lang="en-GB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Based on human’s brain and nervous system</a:t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Economica"/>
              <a:buChar char="●"/>
            </a:pPr>
            <a:r>
              <a:rPr lang="en-GB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Approximates a function from input to output</a:t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0" y="742400"/>
            <a:ext cx="393423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Word embedding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Featurized representation of words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Each words is embedded to a vector in a 100 or 200 or … dimension space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Learned from large text corpus ( 1-100B words)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○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can train it 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○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Download pre-trained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en-GB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Helps us learn a context with fewer examples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-2248" l="0" r="0" t="9715"/>
          <a:stretch/>
        </p:blipFill>
        <p:spPr>
          <a:xfrm>
            <a:off x="0" y="1442500"/>
            <a:ext cx="9144003" cy="34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" y="2190036"/>
            <a:ext cx="4318406" cy="2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475" y="2162688"/>
            <a:ext cx="4703525" cy="293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66075" y="298150"/>
            <a:ext cx="72576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Skip-gram</a:t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Fake task explanation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Tries to predict the context based on the center word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318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Representation Learning (Skip-gram)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25" y="1077575"/>
            <a:ext cx="6851126" cy="3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-48600"/>
            <a:ext cx="85206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Representation Learning (CBoW)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Tries to predict the center word based on the context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00" y="1144025"/>
            <a:ext cx="5482773" cy="37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17775"/>
            <a:ext cx="85206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Vector offset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can encode semantic and syntactic relations between words</a:t>
            </a:r>
            <a:endParaRPr sz="2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" y="1624775"/>
            <a:ext cx="8732200" cy="3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153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Dimension Reduction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425" y="918175"/>
            <a:ext cx="6670700" cy="41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What is Natural Language Processing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360800"/>
            <a:ext cx="86079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 subfield of linguistics, Artificial Intelligence and Cognitive Sciences 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An interdisciplinary subject 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Aim: To build intelligent computers that can interact with human being like human beings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325700"/>
            <a:ext cx="8520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Why NLP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530025"/>
            <a:ext cx="8129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Huge amounts of data Internet = at least 20 billions pages.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Text data: web sites, blogs, tweets.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31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Economica"/>
              <a:buChar char="●"/>
            </a:pPr>
            <a:r>
              <a:rPr lang="en-GB" sz="3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Audio data speech. </a:t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Applications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25" y="1087675"/>
            <a:ext cx="8463350" cy="37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Why NLP is HARD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304100"/>
            <a:ext cx="39999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Cross Language Problems</a:t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451400" y="1301425"/>
            <a:ext cx="427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Problem of other languages </a:t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21425" y="2174975"/>
            <a:ext cx="4374300" cy="24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Ambiguity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Compression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Example sentiment analysis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285350" y="2076175"/>
            <a:ext cx="47619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German:Donaudampfschiffahrtsgesellschaftskapitän (5 “words”)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 Chinese: 50,000 different characters.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Char char="●"/>
            </a:pPr>
            <a:r>
              <a:rPr lang="en-GB" sz="2400">
                <a:latin typeface="Economica"/>
                <a:ea typeface="Economica"/>
                <a:cs typeface="Economica"/>
                <a:sym typeface="Economica"/>
              </a:rPr>
              <a:t>Japanese: 3 writing systems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9" y="1030325"/>
            <a:ext cx="8445725" cy="40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81000" y="152400"/>
            <a:ext cx="7683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Examples of sequence data</a:t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355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Sequence in Language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50" y="1147225"/>
            <a:ext cx="7539674" cy="33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90000" y="1669300"/>
            <a:ext cx="82221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Economica"/>
                <a:ea typeface="Economica"/>
                <a:cs typeface="Economica"/>
                <a:sym typeface="Economica"/>
              </a:rPr>
              <a:t>Word Representation</a:t>
            </a:r>
            <a:endParaRPr sz="6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How to express words to a computer?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126500"/>
            <a:ext cx="8520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Economica"/>
                <a:ea typeface="Economica"/>
                <a:cs typeface="Economica"/>
                <a:sym typeface="Economica"/>
              </a:rPr>
              <a:t>One-hot Representation</a:t>
            </a:r>
            <a:endParaRPr b="1" sz="42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8200"/>
            <a:ext cx="3931600" cy="33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11700" y="1165300"/>
            <a:ext cx="40095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Problems :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Meaning relations and similarities ignored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Inefficient Memory consumption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Char char="●"/>
            </a:pPr>
            <a:r>
              <a:rPr lang="en-GB" sz="2800">
                <a:latin typeface="Economica"/>
                <a:ea typeface="Economica"/>
                <a:cs typeface="Economica"/>
                <a:sym typeface="Economica"/>
              </a:rPr>
              <a:t>Vector size dependant on vocabulary size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