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74"/>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10F9F-58AE-8E48-8098-B0828876ABD9}" type="datetimeFigureOut">
              <a:rPr lang="en-US" smtClean="0"/>
              <a:t>7/21/16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E7FEE-A091-5140-9E8E-FECBF52056DF}" type="slidenum">
              <a:rPr lang="en-US" smtClean="0"/>
              <a:t>‹#›</a:t>
            </a:fld>
            <a:endParaRPr lang="en-US"/>
          </a:p>
        </p:txBody>
      </p:sp>
    </p:spTree>
    <p:extLst>
      <p:ext uri="{BB962C8B-B14F-4D97-AF65-F5344CB8AC3E}">
        <p14:creationId xmlns:p14="http://schemas.microsoft.com/office/powerpoint/2010/main" val="1750464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FE7FEE-A091-5140-9E8E-FECBF52056DF}" type="slidenum">
              <a:rPr lang="en-US" smtClean="0"/>
              <a:t>1</a:t>
            </a:fld>
            <a:endParaRPr lang="en-US"/>
          </a:p>
        </p:txBody>
      </p:sp>
    </p:spTree>
    <p:extLst>
      <p:ext uri="{BB962C8B-B14F-4D97-AF65-F5344CB8AC3E}">
        <p14:creationId xmlns:p14="http://schemas.microsoft.com/office/powerpoint/2010/main" val="1685278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886FB4-5DD5-8B4C-A1B4-1B08075DB17F}" type="datetimeFigureOut">
              <a:rPr lang="en-US" smtClean="0"/>
              <a:t>7/21/16</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2F63CCD6-58C4-8C4E-9668-562D44312CF7}" type="slidenum">
              <a:rPr lang="en-US" smtClean="0"/>
              <a:t>‹#›</a:t>
            </a:fld>
            <a:endParaRPr lang="en-US"/>
          </a:p>
        </p:txBody>
      </p:sp>
    </p:spTree>
    <p:extLst>
      <p:ext uri="{BB962C8B-B14F-4D97-AF65-F5344CB8AC3E}">
        <p14:creationId xmlns:p14="http://schemas.microsoft.com/office/powerpoint/2010/main" val="204395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886FB4-5DD5-8B4C-A1B4-1B08075DB17F}" type="datetimeFigureOut">
              <a:rPr lang="en-US" smtClean="0"/>
              <a:t>7/21/16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3CCD6-58C4-8C4E-9668-562D44312CF7}" type="slidenum">
              <a:rPr lang="en-US" smtClean="0"/>
              <a:t>‹#›</a:t>
            </a:fld>
            <a:endParaRPr lang="en-US"/>
          </a:p>
        </p:txBody>
      </p:sp>
    </p:spTree>
    <p:extLst>
      <p:ext uri="{BB962C8B-B14F-4D97-AF65-F5344CB8AC3E}">
        <p14:creationId xmlns:p14="http://schemas.microsoft.com/office/powerpoint/2010/main" val="200987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886FB4-5DD5-8B4C-A1B4-1B08075DB17F}" type="datetimeFigureOut">
              <a:rPr lang="en-US" smtClean="0"/>
              <a:t>7/21/16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3CCD6-58C4-8C4E-9668-562D44312CF7}" type="slidenum">
              <a:rPr lang="en-US" smtClean="0"/>
              <a:t>‹#›</a:t>
            </a:fld>
            <a:endParaRPr lang="en-US"/>
          </a:p>
        </p:txBody>
      </p:sp>
    </p:spTree>
    <p:extLst>
      <p:ext uri="{BB962C8B-B14F-4D97-AF65-F5344CB8AC3E}">
        <p14:creationId xmlns:p14="http://schemas.microsoft.com/office/powerpoint/2010/main" val="7428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886FB4-5DD5-8B4C-A1B4-1B08075DB17F}" type="datetimeFigureOut">
              <a:rPr lang="en-US" smtClean="0"/>
              <a:t>7/21/16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3CCD6-58C4-8C4E-9668-562D44312CF7}" type="slidenum">
              <a:rPr lang="en-US" smtClean="0"/>
              <a:t>‹#›</a:t>
            </a:fld>
            <a:endParaRPr lang="en-US"/>
          </a:p>
        </p:txBody>
      </p:sp>
    </p:spTree>
    <p:extLst>
      <p:ext uri="{BB962C8B-B14F-4D97-AF65-F5344CB8AC3E}">
        <p14:creationId xmlns:p14="http://schemas.microsoft.com/office/powerpoint/2010/main" val="157498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886FB4-5DD5-8B4C-A1B4-1B08075DB17F}" type="datetimeFigureOut">
              <a:rPr lang="en-US" smtClean="0"/>
              <a:t>7/21/16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3CCD6-58C4-8C4E-9668-562D44312CF7}" type="slidenum">
              <a:rPr lang="en-US" smtClean="0"/>
              <a:t>‹#›</a:t>
            </a:fld>
            <a:endParaRPr lang="en-US"/>
          </a:p>
        </p:txBody>
      </p:sp>
    </p:spTree>
    <p:extLst>
      <p:ext uri="{BB962C8B-B14F-4D97-AF65-F5344CB8AC3E}">
        <p14:creationId xmlns:p14="http://schemas.microsoft.com/office/powerpoint/2010/main" val="82907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886FB4-5DD5-8B4C-A1B4-1B08075DB17F}" type="datetimeFigureOut">
              <a:rPr lang="en-US" smtClean="0"/>
              <a:t>7/21/16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3CCD6-58C4-8C4E-9668-562D44312CF7}" type="slidenum">
              <a:rPr lang="en-US" smtClean="0"/>
              <a:t>‹#›</a:t>
            </a:fld>
            <a:endParaRPr lang="en-US"/>
          </a:p>
        </p:txBody>
      </p:sp>
    </p:spTree>
    <p:extLst>
      <p:ext uri="{BB962C8B-B14F-4D97-AF65-F5344CB8AC3E}">
        <p14:creationId xmlns:p14="http://schemas.microsoft.com/office/powerpoint/2010/main" val="138167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886FB4-5DD5-8B4C-A1B4-1B08075DB17F}" type="datetimeFigureOut">
              <a:rPr lang="en-US" smtClean="0"/>
              <a:t>7/21/16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3CCD6-58C4-8C4E-9668-562D44312CF7}" type="slidenum">
              <a:rPr lang="en-US" smtClean="0"/>
              <a:t>‹#›</a:t>
            </a:fld>
            <a:endParaRPr lang="en-US"/>
          </a:p>
        </p:txBody>
      </p:sp>
    </p:spTree>
    <p:extLst>
      <p:ext uri="{BB962C8B-B14F-4D97-AF65-F5344CB8AC3E}">
        <p14:creationId xmlns:p14="http://schemas.microsoft.com/office/powerpoint/2010/main" val="104673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886FB4-5DD5-8B4C-A1B4-1B08075DB17F}" type="datetimeFigureOut">
              <a:rPr lang="en-US" smtClean="0"/>
              <a:t>7/21/16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63CCD6-58C4-8C4E-9668-562D44312CF7}" type="slidenum">
              <a:rPr lang="en-US" smtClean="0"/>
              <a:t>‹#›</a:t>
            </a:fld>
            <a:endParaRPr lang="en-US"/>
          </a:p>
        </p:txBody>
      </p:sp>
    </p:spTree>
    <p:extLst>
      <p:ext uri="{BB962C8B-B14F-4D97-AF65-F5344CB8AC3E}">
        <p14:creationId xmlns:p14="http://schemas.microsoft.com/office/powerpoint/2010/main" val="20944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86FB4-5DD5-8B4C-A1B4-1B08075DB17F}" type="datetimeFigureOut">
              <a:rPr lang="en-US" smtClean="0"/>
              <a:t>7/21/16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63CCD6-58C4-8C4E-9668-562D44312CF7}" type="slidenum">
              <a:rPr lang="en-US" smtClean="0"/>
              <a:t>‹#›</a:t>
            </a:fld>
            <a:endParaRPr lang="en-US"/>
          </a:p>
        </p:txBody>
      </p:sp>
    </p:spTree>
    <p:extLst>
      <p:ext uri="{BB962C8B-B14F-4D97-AF65-F5344CB8AC3E}">
        <p14:creationId xmlns:p14="http://schemas.microsoft.com/office/powerpoint/2010/main" val="39282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86FB4-5DD5-8B4C-A1B4-1B08075DB17F}" type="datetimeFigureOut">
              <a:rPr lang="en-US" smtClean="0"/>
              <a:t>7/21/16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3CCD6-58C4-8C4E-9668-562D44312CF7}" type="slidenum">
              <a:rPr lang="en-US" smtClean="0"/>
              <a:t>‹#›</a:t>
            </a:fld>
            <a:endParaRPr lang="en-US"/>
          </a:p>
        </p:txBody>
      </p:sp>
    </p:spTree>
    <p:extLst>
      <p:ext uri="{BB962C8B-B14F-4D97-AF65-F5344CB8AC3E}">
        <p14:creationId xmlns:p14="http://schemas.microsoft.com/office/powerpoint/2010/main" val="77006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1886FB4-5DD5-8B4C-A1B4-1B08075DB17F}" type="datetimeFigureOut">
              <a:rPr lang="en-US" smtClean="0"/>
              <a:t>7/21/16</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F63CCD6-58C4-8C4E-9668-562D44312CF7}" type="slidenum">
              <a:rPr lang="en-US" smtClean="0"/>
              <a:t>‹#›</a:t>
            </a:fld>
            <a:endParaRPr lang="en-US"/>
          </a:p>
        </p:txBody>
      </p:sp>
    </p:spTree>
    <p:extLst>
      <p:ext uri="{BB962C8B-B14F-4D97-AF65-F5344CB8AC3E}">
        <p14:creationId xmlns:p14="http://schemas.microsoft.com/office/powerpoint/2010/main" val="17980158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1886FB4-5DD5-8B4C-A1B4-1B08075DB17F}" type="datetimeFigureOut">
              <a:rPr lang="en-US" smtClean="0"/>
              <a:t>7/21/16</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F63CCD6-58C4-8C4E-9668-562D44312CF7}"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77834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64387"/>
            <a:ext cx="9662984" cy="328773"/>
          </a:xfrm>
        </p:spPr>
        <p:txBody>
          <a:bodyPr>
            <a:noAutofit/>
          </a:bodyPr>
          <a:lstStyle/>
          <a:p>
            <a:pPr algn="l"/>
            <a:r>
              <a:rPr lang="en-US" sz="1600" dirty="0" smtClean="0">
                <a:latin typeface="Arial" charset="0"/>
              </a:rPr>
              <a:t>Lightning Talk – Data Science – Final </a:t>
            </a:r>
            <a:r>
              <a:rPr lang="en-US" sz="1600" smtClean="0">
                <a:latin typeface="Arial" charset="0"/>
              </a:rPr>
              <a:t>Project Ideas– </a:t>
            </a:r>
            <a:r>
              <a:rPr lang="en-US" sz="1600" dirty="0" smtClean="0">
                <a:latin typeface="Arial" charset="0"/>
              </a:rPr>
              <a:t>Emily Tan</a:t>
            </a:r>
            <a:endParaRPr lang="en-US" sz="1600" dirty="0">
              <a:latin typeface="Arial" charset="0"/>
            </a:endParaRPr>
          </a:p>
        </p:txBody>
      </p:sp>
      <p:sp>
        <p:nvSpPr>
          <p:cNvPr id="4" name="TextBox 3"/>
          <p:cNvSpPr txBox="1"/>
          <p:nvPr/>
        </p:nvSpPr>
        <p:spPr>
          <a:xfrm>
            <a:off x="0" y="4461510"/>
            <a:ext cx="12037888" cy="2031325"/>
          </a:xfrm>
          <a:prstGeom prst="rect">
            <a:avLst/>
          </a:prstGeom>
          <a:noFill/>
        </p:spPr>
        <p:txBody>
          <a:bodyPr wrap="square" rtlCol="0">
            <a:spAutoFit/>
          </a:bodyPr>
          <a:lstStyle/>
          <a:p>
            <a:r>
              <a:rPr lang="en-US" dirty="0" smtClean="0"/>
              <a:t>Serve Me Now</a:t>
            </a:r>
          </a:p>
          <a:p>
            <a:pPr marL="285750" indent="-285750">
              <a:buFontTx/>
              <a:buChar char="-"/>
            </a:pPr>
            <a:r>
              <a:rPr lang="en-US" dirty="0" smtClean="0"/>
              <a:t>This food service company offers weekly prepared meal delivery, private cooking classes and event catering. Using the financial data of the company, the owner wants to know with their rate it’s going how much they will grow in the next five years and how long it would take for them to realistically open a brick and mortar for it’s new brand, </a:t>
            </a:r>
            <a:r>
              <a:rPr lang="en-US" dirty="0" err="1" smtClean="0"/>
              <a:t>Eemas</a:t>
            </a:r>
            <a:r>
              <a:rPr lang="en-US" dirty="0" smtClean="0"/>
              <a:t> Cuisine. </a:t>
            </a:r>
          </a:p>
          <a:p>
            <a:pPr marL="285750" indent="-285750">
              <a:buFontTx/>
              <a:buChar char="-"/>
            </a:pPr>
            <a:endParaRPr lang="en-US" dirty="0" smtClean="0"/>
          </a:p>
          <a:p>
            <a:endParaRPr lang="en-US" dirty="0"/>
          </a:p>
        </p:txBody>
      </p:sp>
      <p:sp>
        <p:nvSpPr>
          <p:cNvPr id="5" name="TextBox 4"/>
          <p:cNvSpPr txBox="1"/>
          <p:nvPr/>
        </p:nvSpPr>
        <p:spPr>
          <a:xfrm>
            <a:off x="158578" y="2276921"/>
            <a:ext cx="11720731" cy="923330"/>
          </a:xfrm>
          <a:prstGeom prst="rect">
            <a:avLst/>
          </a:prstGeom>
          <a:noFill/>
        </p:spPr>
        <p:txBody>
          <a:bodyPr wrap="square" rtlCol="0">
            <a:spAutoFit/>
          </a:bodyPr>
          <a:lstStyle/>
          <a:p>
            <a:r>
              <a:rPr lang="en-US" dirty="0" smtClean="0"/>
              <a:t>Twitter Comments About Airlines</a:t>
            </a:r>
          </a:p>
          <a:p>
            <a:r>
              <a:rPr lang="en-US" dirty="0" smtClean="0"/>
              <a:t>- Using a dataset that gathered tweets that were posted about flights, I want to look at the complaints passengers made because of the rude staff or late takeoff to see how the airlines rank relative to one another. </a:t>
            </a:r>
            <a:endParaRPr lang="en-US" dirty="0"/>
          </a:p>
        </p:txBody>
      </p:sp>
      <p:sp>
        <p:nvSpPr>
          <p:cNvPr id="6" name="TextBox 5"/>
          <p:cNvSpPr txBox="1"/>
          <p:nvPr/>
        </p:nvSpPr>
        <p:spPr>
          <a:xfrm>
            <a:off x="158577" y="676841"/>
            <a:ext cx="11720731" cy="1754326"/>
          </a:xfrm>
          <a:prstGeom prst="rect">
            <a:avLst/>
          </a:prstGeom>
          <a:noFill/>
        </p:spPr>
        <p:txBody>
          <a:bodyPr wrap="square" rtlCol="0">
            <a:spAutoFit/>
          </a:bodyPr>
          <a:lstStyle/>
          <a:p>
            <a:r>
              <a:rPr lang="en-US" dirty="0" smtClean="0"/>
              <a:t> Music </a:t>
            </a:r>
            <a:r>
              <a:rPr lang="en-US" dirty="0" err="1" smtClean="0"/>
              <a:t>Recomendations</a:t>
            </a:r>
            <a:endParaRPr lang="en-US" dirty="0" smtClean="0"/>
          </a:p>
          <a:p>
            <a:r>
              <a:rPr lang="en-US" dirty="0" smtClean="0"/>
              <a:t>- Using the datasets from The Million Song Dataset Challenge, </a:t>
            </a:r>
            <a:r>
              <a:rPr lang="en-US" dirty="0" err="1" smtClean="0"/>
              <a:t>Last.fm</a:t>
            </a:r>
            <a:r>
              <a:rPr lang="en-US" dirty="0" smtClean="0"/>
              <a:t> and/or Yahoo! Music, I want to find a way to figure out how we can predict what people’s musical tastes are and how that could be curated into a playlist. </a:t>
            </a:r>
          </a:p>
          <a:p>
            <a:r>
              <a:rPr lang="en-US" dirty="0" smtClean="0"/>
              <a:t>-Will look at age, gender, number of plays of a track and number times an artist is chosen in the datasets.</a:t>
            </a:r>
          </a:p>
          <a:p>
            <a:endParaRPr lang="en-US" dirty="0" smtClean="0"/>
          </a:p>
          <a:p>
            <a:endParaRPr lang="en-US" dirty="0"/>
          </a:p>
        </p:txBody>
      </p:sp>
    </p:spTree>
    <p:extLst>
      <p:ext uri="{BB962C8B-B14F-4D97-AF65-F5344CB8AC3E}">
        <p14:creationId xmlns:p14="http://schemas.microsoft.com/office/powerpoint/2010/main" val="4937954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347</TotalTime>
  <Words>202</Words>
  <Application>Microsoft Macintosh PowerPoint</Application>
  <PresentationFormat>Widescreen</PresentationFormat>
  <Paragraphs>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Rockwell</vt:lpstr>
      <vt:lpstr>Arial</vt:lpstr>
      <vt:lpstr>Gallery</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cp:revision>
  <dcterms:created xsi:type="dcterms:W3CDTF">2016-07-21T13:07:50Z</dcterms:created>
  <dcterms:modified xsi:type="dcterms:W3CDTF">2016-07-21T18:55:25Z</dcterms:modified>
</cp:coreProperties>
</file>