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2baba87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32baba87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43bb83f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43bb83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43bb83f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43bb83f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43bb83f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43bb83f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43bb83f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43bb83f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3bb83f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3bb83f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Diamond Rush</a:t>
            </a:r>
            <a:r>
              <a:rPr baseline="30000" lang="ru"/>
              <a:t>*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Version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Разработчики: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Грановский Фёдор Викторович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Петкявичюс Чеслав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125675" y="4716175"/>
            <a:ext cx="5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ru" sz="1700">
                <a:solidFill>
                  <a:schemeClr val="dk2"/>
                </a:solidFill>
              </a:rPr>
              <a:t>*игра взятая за референс проекта</a:t>
            </a:r>
            <a:endParaRPr baseline="30000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Идея и цели проекта</a:t>
            </a:r>
            <a:endParaRPr sz="45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/>
              <a:t>Идея - создание интересной игры, помогающей натренировать реакцию и скорость рук, а для знающих людей это ещё и напоминание о старых играх, очередной повод для ностальгии.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Реализация</a:t>
            </a:r>
            <a:endParaRPr sz="45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Для более удобной работы над проектом наша команда использовала платформу GitHub,она помогла нам контролировать, что сделано, а что ещё предстоит сделать. Так же мы воспользовались библиотекой Pygame версии 2.5 и предоставляемым ей инструментарием. В нашем проекте для удобной работы мы активно применяли классы и функции, позволяющие сделать наш проект более модульным(community friendly), а </a:t>
            </a:r>
            <a:r>
              <a:rPr lang="ru" sz="1400"/>
              <a:t>также</a:t>
            </a:r>
            <a:r>
              <a:rPr lang="ru" sz="1400"/>
              <a:t> облегчить основной цикл игры. Для того чтобы играть было приятнее в игру было добавлено музыкальное сопровождение, которое в случае необходимости  можно будет заменить изменив соответствующие файлы в папке data внутри проекта. А чтобы дорогим пользователям не пришлось возиться с установкой и/или консолью мы с помощью передовой библиотеки Nuitka собрали исполняемый(в формате exe) файл, но тем не менее открытый исходный код в сопровождении старого доброго </a:t>
            </a:r>
            <a:r>
              <a:rPr lang="ru" sz="1400"/>
              <a:t>requirements</a:t>
            </a:r>
            <a:r>
              <a:rPr lang="ru" sz="1400"/>
              <a:t>.txt всё ещё доступен на гитхабе проекта.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664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Структура проекта</a:t>
            </a:r>
            <a:endParaRPr sz="45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484000"/>
            <a:ext cx="70389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679"/>
              <a:t>В корне проекта лежит три файла с расширением .py, это файлы призванные хранить в себе функции и классы проекта, а также использовать их, папка data, в которой хранятся разложенные по полочкам вспомогательные медиафайлы(изображения, аудио, текстовые файлы, в которых хранятся уровни для игры) и наконец сопровождающие файлы: база данных для хранения сохранений и лидерборда, архив с собранным exe файлом, </a:t>
            </a:r>
            <a:r>
              <a:rPr lang="ru" sz="1679"/>
              <a:t>requirements</a:t>
            </a:r>
            <a:r>
              <a:rPr lang="ru" sz="1679"/>
              <a:t>.txt, и файл с ТЗ проекта. Среди ранее упомянутых .py файлов присутствуют: main.py содержащий в себе класс игрока, пару вспомогательных функций и Главный Цикл; add_func.py(сокр. от additional functions) содержит в себе вспомогательные функции, вынесенные туда для большей модульности; classes.py содержит в себе почти все игровые и неигровые классы, вынесенные так же для большей модульности и красоты проекта.</a:t>
            </a:r>
            <a:endParaRPr sz="167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Будущее проекта</a:t>
            </a:r>
            <a:endParaRPr sz="45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3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 будущем проект может развиться в большой проект с </a:t>
            </a:r>
            <a:r>
              <a:rPr lang="ru" sz="1500"/>
              <a:t>внедрённой</a:t>
            </a:r>
            <a:r>
              <a:rPr lang="ru" sz="1500"/>
              <a:t> функцией онлайна, большим разнообразием врагов и уровней, а также огромным комьюнити.</a:t>
            </a:r>
            <a:br>
              <a:rPr lang="ru" sz="1500"/>
            </a:br>
            <a:r>
              <a:rPr lang="ru" sz="1500"/>
              <a:t>Как уже </a:t>
            </a:r>
            <a:r>
              <a:rPr lang="ru" sz="1500"/>
              <a:t>упоминалось</a:t>
            </a:r>
            <a:r>
              <a:rPr lang="ru" sz="1500"/>
              <a:t> выше, в проект планируется добавить: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Большое количество врагов с разными интересными механиками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Элемент головоломок в уровни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Больше уровней, в том числе уровни от комьюнити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Добавить больше соревновательных режимов(на количество собранных алмазов, на время прохождения, на время выживания и т.д.)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Добавить режимы компании, онлайна, и совместного прохождения основной компании, кооперативной компании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Обновлённые спрайты, радующие глаз игроков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Обновлённая музыка, за которую нам не смогут предъявить авторские права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Подведём итоги</a:t>
            </a:r>
            <a:endParaRPr sz="45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/>
              <a:t>Мы считаем, что у нас получился интересный проект с высокими шансами на развитие в будущем, который порадует не только нас, но и большое количество людей по всему интернету.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337" y="38857"/>
            <a:ext cx="9268325" cy="692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-77700" y="287475"/>
            <a:ext cx="4716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СПАСИБО ЗА </a:t>
            </a:r>
            <a:endParaRPr sz="4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ВНИМАНИЕ!</a:t>
            </a:r>
            <a:endParaRPr sz="4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