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327" r:id="rId2"/>
    <p:sldId id="262" r:id="rId3"/>
    <p:sldId id="263" r:id="rId4"/>
    <p:sldId id="382" r:id="rId5"/>
    <p:sldId id="379" r:id="rId6"/>
    <p:sldId id="380" r:id="rId7"/>
    <p:sldId id="383" r:id="rId8"/>
    <p:sldId id="385" r:id="rId9"/>
    <p:sldId id="386" r:id="rId10"/>
    <p:sldId id="387" r:id="rId11"/>
    <p:sldId id="389" r:id="rId12"/>
    <p:sldId id="388" r:id="rId13"/>
    <p:sldId id="390" r:id="rId14"/>
    <p:sldId id="391" r:id="rId15"/>
    <p:sldId id="424" r:id="rId16"/>
    <p:sldId id="392" r:id="rId17"/>
    <p:sldId id="312" r:id="rId18"/>
    <p:sldId id="395" r:id="rId19"/>
    <p:sldId id="396" r:id="rId20"/>
    <p:sldId id="397" r:id="rId21"/>
    <p:sldId id="398" r:id="rId22"/>
    <p:sldId id="399" r:id="rId23"/>
    <p:sldId id="403" r:id="rId24"/>
    <p:sldId id="400" r:id="rId25"/>
    <p:sldId id="402" r:id="rId26"/>
    <p:sldId id="414" r:id="rId27"/>
    <p:sldId id="411" r:id="rId28"/>
    <p:sldId id="413" r:id="rId29"/>
    <p:sldId id="417" r:id="rId30"/>
    <p:sldId id="419" r:id="rId31"/>
    <p:sldId id="420" r:id="rId32"/>
    <p:sldId id="421" r:id="rId33"/>
    <p:sldId id="442" r:id="rId34"/>
    <p:sldId id="416" r:id="rId35"/>
    <p:sldId id="412" r:id="rId36"/>
    <p:sldId id="425" r:id="rId37"/>
    <p:sldId id="441" r:id="rId38"/>
    <p:sldId id="440" r:id="rId39"/>
    <p:sldId id="426" r:id="rId40"/>
    <p:sldId id="443" r:id="rId41"/>
    <p:sldId id="444" r:id="rId42"/>
    <p:sldId id="445" r:id="rId43"/>
    <p:sldId id="430" r:id="rId44"/>
    <p:sldId id="432" r:id="rId45"/>
    <p:sldId id="433" r:id="rId46"/>
    <p:sldId id="436" r:id="rId47"/>
    <p:sldId id="446" r:id="rId48"/>
    <p:sldId id="448" r:id="rId49"/>
    <p:sldId id="454" r:id="rId50"/>
    <p:sldId id="449" r:id="rId51"/>
    <p:sldId id="452" r:id="rId52"/>
    <p:sldId id="486" r:id="rId53"/>
    <p:sldId id="457" r:id="rId54"/>
    <p:sldId id="459" r:id="rId55"/>
    <p:sldId id="460" r:id="rId56"/>
    <p:sldId id="462" r:id="rId57"/>
    <p:sldId id="455" r:id="rId58"/>
    <p:sldId id="463" r:id="rId59"/>
    <p:sldId id="464" r:id="rId60"/>
    <p:sldId id="467" r:id="rId61"/>
    <p:sldId id="465" r:id="rId62"/>
    <p:sldId id="469" r:id="rId63"/>
    <p:sldId id="468" r:id="rId64"/>
    <p:sldId id="470" r:id="rId65"/>
    <p:sldId id="471" r:id="rId66"/>
    <p:sldId id="473" r:id="rId67"/>
    <p:sldId id="410" r:id="rId68"/>
    <p:sldId id="408" r:id="rId69"/>
    <p:sldId id="475" r:id="rId70"/>
    <p:sldId id="476" r:id="rId71"/>
    <p:sldId id="478" r:id="rId72"/>
    <p:sldId id="477" r:id="rId73"/>
    <p:sldId id="482" r:id="rId74"/>
    <p:sldId id="483" r:id="rId75"/>
    <p:sldId id="487" r:id="rId76"/>
    <p:sldId id="481" r:id="rId77"/>
    <p:sldId id="489" r:id="rId78"/>
    <p:sldId id="490" r:id="rId79"/>
    <p:sldId id="491" r:id="rId80"/>
    <p:sldId id="492" r:id="rId81"/>
    <p:sldId id="495" r:id="rId82"/>
    <p:sldId id="494" r:id="rId83"/>
    <p:sldId id="496" r:id="rId84"/>
    <p:sldId id="497" r:id="rId85"/>
    <p:sldId id="508" r:id="rId86"/>
    <p:sldId id="498" r:id="rId87"/>
    <p:sldId id="499" r:id="rId88"/>
    <p:sldId id="500" r:id="rId89"/>
    <p:sldId id="509" r:id="rId90"/>
    <p:sldId id="504" r:id="rId91"/>
    <p:sldId id="511" r:id="rId92"/>
    <p:sldId id="518" r:id="rId93"/>
    <p:sldId id="519" r:id="rId94"/>
    <p:sldId id="520" r:id="rId95"/>
    <p:sldId id="515" r:id="rId96"/>
    <p:sldId id="514" r:id="rId97"/>
    <p:sldId id="516" r:id="rId98"/>
    <p:sldId id="505" r:id="rId99"/>
    <p:sldId id="517" r:id="rId100"/>
    <p:sldId id="501" r:id="rId101"/>
    <p:sldId id="313" r:id="rId102"/>
    <p:sldId id="314" r:id="rId103"/>
    <p:sldId id="315" r:id="rId104"/>
    <p:sldId id="316" r:id="rId105"/>
    <p:sldId id="317" r:id="rId106"/>
    <p:sldId id="521" r:id="rId107"/>
    <p:sldId id="522" r:id="rId108"/>
    <p:sldId id="523" r:id="rId109"/>
    <p:sldId id="347" r:id="rId110"/>
    <p:sldId id="369" r:id="rId111"/>
    <p:sldId id="370" r:id="rId112"/>
    <p:sldId id="371" r:id="rId113"/>
    <p:sldId id="372" r:id="rId114"/>
    <p:sldId id="525" r:id="rId115"/>
    <p:sldId id="526" r:id="rId116"/>
    <p:sldId id="527" r:id="rId117"/>
    <p:sldId id="528" r:id="rId118"/>
    <p:sldId id="529" r:id="rId119"/>
    <p:sldId id="530" r:id="rId120"/>
    <p:sldId id="524" r:id="rId121"/>
    <p:sldId id="474" r:id="rId122"/>
    <p:sldId id="306" r:id="rId123"/>
    <p:sldId id="296" r:id="rId12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DB00"/>
    <a:srgbClr val="FF74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77" d="100"/>
          <a:sy n="77" d="100"/>
        </p:scale>
        <p:origin x="-102" y="-8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5/14/2012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97</a:t>
            </a:fld>
            <a:endParaRPr lang="en-US"/>
          </a:p>
        </p:txBody>
      </p:sp>
    </p:spTree>
    <p:extLst>
      <p:ext uri="{BB962C8B-B14F-4D97-AF65-F5344CB8AC3E}">
        <p14:creationId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14.05.2012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val="36500413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val="27107542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val="5114580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50000"/>
                    <a:lumOff val="50000"/>
                  </a:schemeClr>
                </a:solidFill>
                <a:latin typeface="Roboto" pitchFamily="2" charset="0"/>
                <a:ea typeface="Roboto" pitchFamily="2" charset="0"/>
              </a:rPr>
              <a:t>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5561934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403109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1144188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670507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050547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150021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val="416430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val="22591030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dirty="0" smtClean="0">
                <a:latin typeface="Roboto" pitchFamily="2" charset="0"/>
                <a:ea typeface="Roboto" pitchFamily="2" charset="0"/>
                <a:hlinkClick r:id="rId3"/>
              </a:rPr>
              <a:t>icon-No2208</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8554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val="408065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val="3486408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val="17003607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val="2686215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val="667148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val="600638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val="1550625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val="4806400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val="11032385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val="6552783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val="3777989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val="12126023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val="1862508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val="40469319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val="1667147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val="3295011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7346738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val="29389609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29263600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val="21291861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val="356672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val="34521482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964902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731799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val="3074537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058234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799699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0774408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649383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val="1553090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470204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Bildschirmpräsentation (4:3)</PresentationFormat>
  <Paragraphs>214</Paragraphs>
  <Slides>123</Slides>
  <Notes>1</Notes>
  <HiddenSlides>0</HiddenSlides>
  <MMClips>0</MMClips>
  <ScaleCrop>false</ScaleCrop>
  <HeadingPairs>
    <vt:vector size="4" baseType="variant">
      <vt:variant>
        <vt:lpstr>Design</vt:lpstr>
      </vt:variant>
      <vt:variant>
        <vt:i4>1</vt:i4>
      </vt:variant>
      <vt:variant>
        <vt:lpstr>Folientitel</vt:lpstr>
      </vt:variant>
      <vt:variant>
        <vt:i4>123</vt:i4>
      </vt:variant>
    </vt:vector>
  </HeadingPairs>
  <TitlesOfParts>
    <vt:vector size="124" baseType="lpstr">
      <vt:lpstr>Larissa-Design</vt:lpstr>
      <vt:lpstr>"Always code as if the guy who ends up maintaining your code will be a violent psychopath who knows where you live."     Martin Golding.</vt:lpstr>
      <vt:lpstr>PowerPoint-Präsentation</vt:lpstr>
      <vt:lpstr>PowerPoint-Präsentation</vt:lpstr>
      <vt:lpstr>Managerbrokerdispatcher interfaceimpl</vt:lpstr>
      <vt:lpstr>http://www.classnamer.com/</vt:lpstr>
      <vt:lpstr>CheckedGraphContext  Stateles  ErrorCorrectingMessageGeneratorsRecordGenerator</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Deinen feind</vt:lpstr>
      <vt:lpstr>Weasel Words</vt:lpstr>
      <vt:lpstr>“I can suck melancholy out of a song, as a weazel sucks eggs.”    Shakespeare, as you like it, ii. 5..</vt:lpstr>
      <vt:lpstr>Taxonomie</vt:lpstr>
      <vt:lpstr>PowerPoint-Präsentation</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PowerPoint-Präsentation</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PowerPoint-Präsentation</vt:lpstr>
      <vt:lpstr> for(int i = 0; i &lt; customers.Count; i++) {    Customer theCustomer = customers[i];    ...  }</vt:lpstr>
      <vt:lpstr> foreach(var customer in customers) {    ...  }</vt:lpstr>
      <vt:lpstr>MehrfachEn</vt:lpstr>
      <vt:lpstr>my</vt:lpstr>
      <vt:lpstr>THE</vt:lpstr>
      <vt:lpstr>AN</vt:lpstr>
      <vt:lpstr>IT</vt:lpstr>
      <vt:lpstr>PowerPoint-Präsentation</vt:lpstr>
      <vt:lpstr>Data Info</vt:lpstr>
      <vt:lpstr>Function Process</vt:lpstr>
      <vt:lpstr>System Model</vt:lpstr>
      <vt:lpstr>PowerPoint-Präsentation</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PowerPoint-Präsentation</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PowerPoint-Präsentation</vt:lpstr>
      <vt:lpstr>PowerPoint-Präsentation</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PowerPoint-Präsentation</vt:lpstr>
      <vt:lpstr>PowerPoint-Präsentation</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435</cp:revision>
  <dcterms:created xsi:type="dcterms:W3CDTF">2012-05-02T19:59:02Z</dcterms:created>
  <dcterms:modified xsi:type="dcterms:W3CDTF">2012-05-15T05:12:51Z</dcterms:modified>
</cp:coreProperties>
</file>