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8" r:id="rId2"/>
    <p:sldMasterId id="2147483673" r:id="rId3"/>
  </p:sldMasterIdLst>
  <p:notesMasterIdLst>
    <p:notesMasterId r:id="rId8"/>
  </p:notesMasterIdLst>
  <p:handoutMasterIdLst>
    <p:handoutMasterId r:id="rId9"/>
  </p:handoutMasterIdLst>
  <p:sldIdLst>
    <p:sldId id="266" r:id="rId4"/>
    <p:sldId id="270" r:id="rId5"/>
    <p:sldId id="268" r:id="rId6"/>
    <p:sldId id="269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5"/>
    <a:srgbClr val="007A5D"/>
    <a:srgbClr val="008FBC"/>
    <a:srgbClr val="00B1EB"/>
    <a:srgbClr val="009B77"/>
    <a:srgbClr val="009B13"/>
    <a:srgbClr val="C99313"/>
    <a:srgbClr val="AC7F10"/>
    <a:srgbClr val="C61C38"/>
    <a:srgbClr val="8D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3" autoAdjust="0"/>
    <p:restoredTop sz="94645" autoAdjust="0"/>
  </p:normalViewPr>
  <p:slideViewPr>
    <p:cSldViewPr snapToGrid="0" showGuides="1">
      <p:cViewPr varScale="1">
        <p:scale>
          <a:sx n="127" d="100"/>
          <a:sy n="127" d="100"/>
        </p:scale>
        <p:origin x="196" y="80"/>
      </p:cViewPr>
      <p:guideLst>
        <p:guide orient="horz" pos="311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10.07.2021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39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10.07.2021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53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  <a:lvl2pPr marL="540000" indent="0">
              <a:buFont typeface="+mj-lt"/>
              <a:buNone/>
              <a:defRPr sz="2000"/>
            </a:lvl2pPr>
            <a:lvl3pPr marL="1080000" indent="0">
              <a:buFont typeface="+mj-lt"/>
              <a:buNone/>
              <a:defRPr sz="1800"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D79C1B-9CDF-412B-A63C-AF89948CABDD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/>
            </a:lvl1pPr>
          </a:lstStyle>
          <a:p>
            <a:pPr marL="0" lvl="0" algn="l">
              <a:lnSpc>
                <a:spcPts val="3200"/>
              </a:lnSpc>
            </a:pPr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249073" cy="310662"/>
          </a:xfrm>
        </p:spPr>
        <p:txBody>
          <a:bodyPr tIns="0" bIns="0"/>
          <a:lstStyle>
            <a:lvl1pPr algn="l">
              <a:defRPr sz="1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0"/>
            <a:ext cx="8568000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014237"/>
            <a:ext cx="8568000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212400" y="2988000"/>
            <a:ext cx="8931600" cy="1951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92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04789" y="493041"/>
            <a:ext cx="8941448" cy="4443289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05E83C76-9343-49CB-B45E-C7355FBD7531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 descr="FAU_Logo_Med_englisch_DinA4_RGB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9136" y="95841"/>
            <a:ext cx="1021934" cy="2808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8593" y="10959"/>
            <a:ext cx="7886700" cy="450576"/>
          </a:xfrm>
          <a:prstGeom prst="rect">
            <a:avLst/>
          </a:prstGeom>
        </p:spPr>
        <p:txBody>
          <a:bodyPr/>
          <a:lstStyle/>
          <a:p>
            <a:pPr marL="0" lvl="0" algn="l">
              <a:lnSpc>
                <a:spcPts val="3200"/>
              </a:lnSpc>
            </a:pPr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en-US" sz="2200" b="1" kern="1200" dirty="0" smtClean="0">
          <a:solidFill>
            <a:srgbClr val="0033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_Logo_Med_englisch_DinA4_RGB.emf"/>
          <p:cNvPicPr>
            <a:picLocks noChangeAspect="1"/>
          </p:cNvPicPr>
          <p:nvPr userDrawn="1"/>
        </p:nvPicPr>
        <p:blipFill rotWithShape="1">
          <a:blip r:embed="rId3" cstate="print"/>
          <a:srcRect r="50963" b="21249"/>
          <a:stretch/>
        </p:blipFill>
        <p:spPr>
          <a:xfrm rot="16200000">
            <a:off x="-96951" y="2103189"/>
            <a:ext cx="399568" cy="17632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8593" y="10959"/>
            <a:ext cx="7886700" cy="450576"/>
          </a:xfrm>
          <a:prstGeom prst="rect">
            <a:avLst/>
          </a:prstGeom>
        </p:spPr>
        <p:txBody>
          <a:bodyPr/>
          <a:lstStyle/>
          <a:p>
            <a:pPr marL="0" lvl="0" algn="l">
              <a:lnSpc>
                <a:spcPts val="3200"/>
              </a:lnSpc>
            </a:pPr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2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en-US" sz="2200" b="1" kern="1200" dirty="0" smtClean="0">
          <a:solidFill>
            <a:srgbClr val="0033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05E83C76-9343-49CB-B45E-C7355FBD7531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 descr="FAU_Logo_Med_englisch_DinA4_RGB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9136" y="95841"/>
            <a:ext cx="1021934" cy="2808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8593" y="10959"/>
            <a:ext cx="7886700" cy="450576"/>
          </a:xfrm>
          <a:prstGeom prst="rect">
            <a:avLst/>
          </a:prstGeom>
        </p:spPr>
        <p:txBody>
          <a:bodyPr/>
          <a:lstStyle/>
          <a:p>
            <a:pPr marL="0" lvl="0" algn="l">
              <a:lnSpc>
                <a:spcPts val="3200"/>
              </a:lnSpc>
            </a:pPr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en-US" sz="2200" b="1" kern="1200" dirty="0" smtClean="0">
          <a:solidFill>
            <a:srgbClr val="0033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7" Type="http://schemas.openxmlformats.org/officeDocument/2006/relationships/image" Target="../media/image3.emf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2.m4a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282548" y="1099975"/>
            <a:ext cx="1115650" cy="458343"/>
          </a:xfrm>
        </p:spPr>
        <p:txBody>
          <a:bodyPr>
            <a:normAutofit/>
          </a:bodyPr>
          <a:lstStyle/>
          <a:p>
            <a:r>
              <a:rPr lang="de-DE" sz="2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1:</a:t>
            </a:r>
            <a:endParaRPr lang="en-US" sz="2600" dirty="0"/>
          </a:p>
        </p:txBody>
      </p:sp>
      <p:sp>
        <p:nvSpPr>
          <p:cNvPr id="6" name="Rechteck 5"/>
          <p:cNvSpPr/>
          <p:nvPr/>
        </p:nvSpPr>
        <p:spPr>
          <a:xfrm>
            <a:off x="737028" y="3139493"/>
            <a:ext cx="4679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b="1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Outline: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coherent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style 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</a:t>
            </a:r>
            <a:r>
              <a:rPr lang="de-DE" sz="2000" dirty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adaption</a:t>
            </a:r>
            <a:endParaRPr lang="de-DE" sz="2000" dirty="0" smtClean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Exporting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graphics</a:t>
            </a:r>
            <a:endParaRPr lang="de-DE" sz="2000" dirty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09371" y="1941558"/>
            <a:ext cx="83222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9305C"/>
                </a:solidFill>
                <a:latin typeface="Calibri" panose="020F0502020204030204" pitchFamily="34" charset="0"/>
              </a:rPr>
              <a:t>Prof. Dr. Moritz Zaiss</a:t>
            </a:r>
            <a:endParaRPr lang="en-US" sz="2000" dirty="0">
              <a:solidFill>
                <a:srgbClr val="19305C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9305C"/>
                </a:solidFill>
                <a:latin typeface="Calibri" panose="020F0502020204030204" pitchFamily="34" charset="0"/>
              </a:rPr>
              <a:t>Max-Planck Institute for biological cybernetics, </a:t>
            </a:r>
            <a:r>
              <a:rPr lang="en-US" sz="1400" dirty="0" err="1">
                <a:solidFill>
                  <a:srgbClr val="19305C"/>
                </a:solidFill>
                <a:latin typeface="Calibri" panose="020F0502020204030204" pitchFamily="34" charset="0"/>
              </a:rPr>
              <a:t>Tübingen</a:t>
            </a:r>
            <a:endParaRPr lang="en-US" sz="1400" dirty="0">
              <a:solidFill>
                <a:srgbClr val="19305C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9305C"/>
                </a:solidFill>
                <a:latin typeface="Calibri" panose="020F0502020204030204" pitchFamily="34" charset="0"/>
              </a:rPr>
              <a:t>University Clinic Erlangen, Friedrich-Alexander University (FAU) Erlangen-</a:t>
            </a:r>
            <a:r>
              <a:rPr lang="en-US" sz="1400" dirty="0" err="1">
                <a:solidFill>
                  <a:srgbClr val="19305C"/>
                </a:solidFill>
                <a:latin typeface="Calibri" panose="020F0502020204030204" pitchFamily="34" charset="0"/>
              </a:rPr>
              <a:t>Nürnberg</a:t>
            </a:r>
            <a:endParaRPr lang="en-US" sz="1400" dirty="0">
              <a:solidFill>
                <a:srgbClr val="19305C"/>
              </a:solidFill>
              <a:latin typeface="Calibri" panose="020F0502020204030204" pitchFamily="34" charset="0"/>
            </a:endParaRPr>
          </a:p>
          <a:p>
            <a:r>
              <a:rPr lang="en-US" sz="1400" dirty="0" smtClean="0">
                <a:solidFill>
                  <a:srgbClr val="19305C"/>
                </a:solidFill>
                <a:latin typeface="Calibri" panose="020F0502020204030204" pitchFamily="34" charset="0"/>
              </a:rPr>
              <a:t>moritz.Zaiss@uk-erlangen.de</a:t>
            </a:r>
            <a:endParaRPr lang="en-US" sz="1400" dirty="0">
              <a:solidFill>
                <a:srgbClr val="19305C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Jingl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4669" y="-597733"/>
            <a:ext cx="487362" cy="487363"/>
          </a:xfrm>
          <a:prstGeom prst="rect">
            <a:avLst/>
          </a:prstGeom>
        </p:spPr>
      </p:pic>
      <p:sp>
        <p:nvSpPr>
          <p:cNvPr id="9" name="Titel 3"/>
          <p:cNvSpPr txBox="1">
            <a:spLocks/>
          </p:cNvSpPr>
          <p:nvPr/>
        </p:nvSpPr>
        <p:spPr>
          <a:xfrm>
            <a:off x="1274439" y="1081164"/>
            <a:ext cx="6934200" cy="4850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 flexible </a:t>
            </a:r>
            <a:r>
              <a:rPr lang="de-DE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figures</a:t>
            </a: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1" name="Grafik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511" y="2987999"/>
            <a:ext cx="2609458" cy="1895631"/>
          </a:xfrm>
          <a:prstGeom prst="rect">
            <a:avLst/>
          </a:prstGeo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56637" y="4456112"/>
            <a:ext cx="487363" cy="48736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309371" y="492820"/>
            <a:ext cx="402501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de-DE" sz="25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Series: Imaging Science Tools</a:t>
            </a:r>
            <a:endParaRPr lang="en-US" sz="2500" b="1" dirty="0">
              <a:solidFill>
                <a:srgbClr val="0033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20"/>
    </mc:Choice>
    <mc:Fallback xmlns="">
      <p:transition spd="slow" advTm="19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852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 isNarration="1"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4" grpId="0" animBg="1"/>
      <p:bldP spid="7" grpId="0"/>
      <p:bldP spid="9" grpId="0"/>
    </p:bldLst>
  </p:timing>
  <p:extLst mod="1">
    <p:ext uri="{E180D4A7-C9FB-4DFB-919C-405C955672EB}">
      <p14:showEvtLst xmlns:p14="http://schemas.microsoft.com/office/powerpoint/2010/main">
        <p14:playEvt time="4" objId="2"/>
        <p14:stopEvt time="18549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D79C1B-9CDF-412B-A63C-AF89948CABDD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446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 MAX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/Abschnit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Bildschirmpräsentation (16:9)</PresentationFormat>
  <Paragraphs>13</Paragraphs>
  <Slides>4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Inhaltsseite</vt:lpstr>
      <vt:lpstr>Inhalt MAX</vt:lpstr>
      <vt:lpstr>Titel/Abschnitt</vt:lpstr>
      <vt:lpstr>Part 1: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Zaiß, Moritz</cp:lastModifiedBy>
  <cp:revision>330</cp:revision>
  <dcterms:created xsi:type="dcterms:W3CDTF">2014-02-08T08:57:37Z</dcterms:created>
  <dcterms:modified xsi:type="dcterms:W3CDTF">2021-07-10T10:42:13Z</dcterms:modified>
</cp:coreProperties>
</file>