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5"/>
  </p:notesMasterIdLst>
  <p:sldIdLst>
    <p:sldId id="256" r:id="rId2"/>
    <p:sldId id="257" r:id="rId3"/>
    <p:sldId id="280" r:id="rId4"/>
    <p:sldId id="319" r:id="rId5"/>
    <p:sldId id="313" r:id="rId6"/>
    <p:sldId id="258" r:id="rId7"/>
    <p:sldId id="321" r:id="rId8"/>
    <p:sldId id="320" r:id="rId9"/>
    <p:sldId id="322" r:id="rId10"/>
    <p:sldId id="323" r:id="rId11"/>
    <p:sldId id="324" r:id="rId12"/>
    <p:sldId id="326" r:id="rId13"/>
    <p:sldId id="32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57B4-F9FB-411E-A8F2-61A82ABA0C77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E6566-C377-4EBE-A272-2BC287D51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128BE-64D6-42FE-9E7A-591DE3BE1934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D33DFE-BF07-4716-B89C-0FAFB8CF7C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Shell script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1" dirty="0" smtClean="0"/>
              <a:t>㈜ 시엠아이코리아</a:t>
            </a:r>
            <a:endParaRPr lang="en-US" altLang="ko-KR" b="1" dirty="0" smtClean="0"/>
          </a:p>
          <a:p>
            <a:r>
              <a:rPr lang="ko-KR" altLang="en-US" b="1" dirty="0" smtClean="0"/>
              <a:t>정재윤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9928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-a : and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-o : 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74" y="2996952"/>
            <a:ext cx="79928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echo ‘</a:t>
            </a:r>
            <a:r>
              <a:rPr lang="ko-KR" altLang="en-US" sz="1600" dirty="0" smtClean="0">
                <a:latin typeface="+mn-ea"/>
              </a:rPr>
              <a:t>숫자를 입력하세요 </a:t>
            </a:r>
            <a:r>
              <a:rPr lang="en-US" altLang="ko-KR" sz="1600" dirty="0" smtClean="0">
                <a:latin typeface="+mn-ea"/>
              </a:rPr>
              <a:t>: ‘</a:t>
            </a:r>
          </a:p>
          <a:p>
            <a:r>
              <a:rPr lang="en-US" altLang="ko-KR" sz="1600" dirty="0" smtClean="0">
                <a:latin typeface="+mn-ea"/>
              </a:rPr>
              <a:t>  read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if [ \(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–</a:t>
            </a:r>
            <a:r>
              <a:rPr lang="en-US" altLang="ko-KR" sz="1600" dirty="0" err="1" smtClean="0">
                <a:latin typeface="+mn-ea"/>
              </a:rPr>
              <a:t>lt</a:t>
            </a:r>
            <a:r>
              <a:rPr lang="en-US" altLang="ko-KR" sz="1600" dirty="0" smtClean="0">
                <a:latin typeface="+mn-ea"/>
              </a:rPr>
              <a:t> 7 \) –o \(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–</a:t>
            </a:r>
            <a:r>
              <a:rPr lang="en-US" altLang="ko-KR" sz="1600" dirty="0" err="1" smtClean="0">
                <a:latin typeface="+mn-ea"/>
              </a:rPr>
              <a:t>gt</a:t>
            </a:r>
            <a:r>
              <a:rPr lang="en-US" altLang="ko-KR" sz="1600" dirty="0" smtClean="0">
                <a:latin typeface="+mn-ea"/>
              </a:rPr>
              <a:t> 9 \) 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then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“7, 8 or 9</a:t>
            </a:r>
            <a:r>
              <a:rPr lang="ko-KR" altLang="en-US" sz="1600" dirty="0" smtClean="0">
                <a:latin typeface="+mn-ea"/>
              </a:rPr>
              <a:t>의 숫자를 입력하세요</a:t>
            </a:r>
            <a:r>
              <a:rPr lang="en-US" altLang="ko-KR" sz="1600" dirty="0" smtClean="0">
                <a:latin typeface="+mn-ea"/>
              </a:rPr>
              <a:t>”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else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“$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입력하였습니다</a:t>
            </a:r>
            <a:r>
              <a:rPr lang="en-US" altLang="ko-KR" sz="1600" dirty="0" smtClean="0">
                <a:latin typeface="+mn-ea"/>
              </a:rPr>
              <a:t>.”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fi </a:t>
            </a:r>
          </a:p>
        </p:txBody>
      </p:sp>
    </p:spTree>
    <p:extLst>
      <p:ext uri="{BB962C8B-B14F-4D97-AF65-F5344CB8AC3E}">
        <p14:creationId xmlns:p14="http://schemas.microsoft.com/office/powerpoint/2010/main" val="13628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9928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변수값</a:t>
            </a:r>
            <a:r>
              <a:rPr lang="en-US" altLang="ko-KR" sz="1600" dirty="0" smtClean="0"/>
              <a:t>1 </a:t>
            </a:r>
            <a:r>
              <a:rPr lang="ko-KR" altLang="en-US" sz="1600" dirty="0" err="1" smtClean="0"/>
              <a:t>변수값</a:t>
            </a:r>
            <a:r>
              <a:rPr lang="en-US" altLang="ko-KR" sz="1600" dirty="0" smtClean="0"/>
              <a:t>2 </a:t>
            </a:r>
            <a:r>
              <a:rPr lang="ko-KR" altLang="en-US" sz="1600" dirty="0" err="1" smtClean="0"/>
              <a:t>변수값</a:t>
            </a:r>
            <a:r>
              <a:rPr lang="en-US" altLang="ko-KR" sz="1600" dirty="0" smtClean="0"/>
              <a:t>3 …</a:t>
            </a:r>
            <a:endParaRPr lang="ko-KR" altLang="en-US" sz="1600" dirty="0" smtClean="0"/>
          </a:p>
          <a:p>
            <a:r>
              <a:rPr lang="en-US" altLang="ko-KR" sz="1600" dirty="0" smtClean="0">
                <a:latin typeface="+mn-ea"/>
              </a:rPr>
              <a:t>  do</a:t>
            </a:r>
          </a:p>
          <a:p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문장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429000"/>
            <a:ext cx="799288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for i in 1 2 3 4 5 6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</a:t>
            </a:r>
          </a:p>
          <a:p>
            <a:r>
              <a:rPr lang="en-US" altLang="ko-KR" sz="1600" dirty="0" smtClean="0">
                <a:latin typeface="+mn-ea"/>
              </a:rPr>
              <a:t>	echo $i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done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or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for i in </a:t>
            </a:r>
            <a:r>
              <a:rPr lang="en-US" altLang="ko-KR" sz="1600" dirty="0" smtClean="0">
                <a:latin typeface="+mn-ea"/>
              </a:rPr>
              <a:t>{1 .. 6}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do</a:t>
            </a:r>
          </a:p>
          <a:p>
            <a:r>
              <a:rPr lang="en-US" altLang="ko-KR" sz="1600" dirty="0">
                <a:latin typeface="+mn-ea"/>
              </a:rPr>
              <a:t>	echo $i</a:t>
            </a:r>
          </a:p>
          <a:p>
            <a:r>
              <a:rPr lang="en-US" altLang="ko-KR" sz="1600" dirty="0">
                <a:latin typeface="+mn-ea"/>
              </a:rPr>
              <a:t>  done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8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9928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while [ </a:t>
            </a:r>
            <a:r>
              <a:rPr lang="ko-KR" altLang="en-US" sz="1600" dirty="0" err="1" smtClean="0">
                <a:latin typeface="+mn-ea"/>
              </a:rPr>
              <a:t>조건문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</a:t>
            </a:r>
          </a:p>
          <a:p>
            <a:r>
              <a:rPr lang="en-US" altLang="ko-KR" sz="1600" dirty="0" smtClean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문장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429000"/>
            <a:ext cx="79928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echo  “</a:t>
            </a:r>
            <a:r>
              <a:rPr lang="ko-KR" altLang="en-US" sz="1600" dirty="0" smtClean="0">
                <a:latin typeface="+mn-ea"/>
              </a:rPr>
              <a:t>숫자 입력 </a:t>
            </a:r>
            <a:r>
              <a:rPr lang="en-US" altLang="ko-KR" sz="1600" dirty="0" smtClean="0">
                <a:latin typeface="+mn-ea"/>
              </a:rPr>
              <a:t>: ”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read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while [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–</a:t>
            </a:r>
            <a:r>
              <a:rPr lang="en-US" altLang="ko-KR" sz="1600" dirty="0" err="1" smtClean="0">
                <a:latin typeface="+mn-ea"/>
              </a:rPr>
              <a:t>gt</a:t>
            </a:r>
            <a:r>
              <a:rPr lang="en-US" altLang="ko-KR" sz="1600" dirty="0" smtClean="0">
                <a:latin typeface="+mn-ea"/>
              </a:rPr>
              <a:t> 0 ]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$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=`</a:t>
            </a:r>
            <a:r>
              <a:rPr lang="en-US" altLang="ko-KR" sz="1600" dirty="0" err="1" smtClean="0">
                <a:latin typeface="+mn-ea"/>
              </a:rPr>
              <a:t>expr</a:t>
            </a:r>
            <a:r>
              <a:rPr lang="en-US" altLang="ko-KR" sz="1600" dirty="0" smtClean="0">
                <a:latin typeface="+mn-ea"/>
              </a:rPr>
              <a:t>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- 1`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done</a:t>
            </a:r>
          </a:p>
        </p:txBody>
      </p:sp>
    </p:spTree>
    <p:extLst>
      <p:ext uri="{BB962C8B-B14F-4D97-AF65-F5344CB8AC3E}">
        <p14:creationId xmlns:p14="http://schemas.microsoft.com/office/powerpoint/2010/main" val="319583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799288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함수는 불러주기 전에 선언되어야 함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two_sum_fun</a:t>
            </a:r>
            <a:r>
              <a:rPr lang="en-US" altLang="ko-KR" sz="1600" dirty="0" smtClean="0">
                <a:latin typeface="+mn-ea"/>
              </a:rPr>
              <a:t>()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“</a:t>
            </a:r>
            <a:r>
              <a:rPr lang="ko-KR" altLang="en-US" sz="1600" dirty="0" err="1" smtClean="0">
                <a:latin typeface="+mn-ea"/>
              </a:rPr>
              <a:t>첫번째</a:t>
            </a:r>
            <a:r>
              <a:rPr lang="ko-KR" altLang="en-US" sz="1600" dirty="0" smtClean="0">
                <a:latin typeface="+mn-ea"/>
              </a:rPr>
              <a:t> 인자 </a:t>
            </a:r>
            <a:r>
              <a:rPr lang="en-US" altLang="ko-KR" sz="1600" dirty="0" smtClean="0">
                <a:latin typeface="+mn-ea"/>
              </a:rPr>
              <a:t>:  $1”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echo </a:t>
            </a:r>
            <a:r>
              <a:rPr lang="en-US" altLang="ko-KR" sz="1600" dirty="0" smtClean="0">
                <a:latin typeface="+mn-ea"/>
              </a:rPr>
              <a:t>“</a:t>
            </a:r>
            <a:r>
              <a:rPr lang="ko-KR" altLang="en-US" sz="1600" dirty="0" err="1" smtClean="0">
                <a:latin typeface="+mn-ea"/>
              </a:rPr>
              <a:t>두번째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인자 </a:t>
            </a:r>
            <a:r>
              <a:rPr lang="en-US" altLang="ko-KR" sz="1600" dirty="0">
                <a:latin typeface="+mn-ea"/>
              </a:rPr>
              <a:t>:  </a:t>
            </a:r>
            <a:r>
              <a:rPr lang="en-US" altLang="ko-KR" sz="1600" dirty="0" smtClean="0">
                <a:latin typeface="+mn-ea"/>
              </a:rPr>
              <a:t>$2”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	sum=`</a:t>
            </a:r>
            <a:r>
              <a:rPr lang="en-US" altLang="ko-KR" sz="1600" dirty="0" err="1" smtClean="0">
                <a:latin typeface="+mn-ea"/>
              </a:rPr>
              <a:t>expr</a:t>
            </a:r>
            <a:r>
              <a:rPr lang="en-US" altLang="ko-KR" sz="1600" dirty="0" smtClean="0">
                <a:latin typeface="+mn-ea"/>
              </a:rPr>
              <a:t> $1 + $2`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	return $sum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}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two_sum_fun</a:t>
            </a:r>
            <a:r>
              <a:rPr lang="en-US" altLang="ko-KR" sz="1600" dirty="0" smtClean="0">
                <a:latin typeface="+mn-ea"/>
              </a:rPr>
              <a:t> 1 2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result=$?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echo “</a:t>
            </a:r>
            <a:r>
              <a:rPr lang="ko-KR" altLang="en-US" sz="1600" dirty="0" smtClean="0">
                <a:latin typeface="+mn-ea"/>
              </a:rPr>
              <a:t>합은 </a:t>
            </a:r>
            <a:r>
              <a:rPr lang="en-US" altLang="ko-KR" sz="1600" dirty="0" smtClean="0">
                <a:latin typeface="+mn-ea"/>
              </a:rPr>
              <a:t>$result </a:t>
            </a:r>
            <a:r>
              <a:rPr lang="ko-KR" altLang="en-US" sz="1600" dirty="0" smtClean="0">
                <a:latin typeface="+mn-ea"/>
              </a:rPr>
              <a:t>입니다</a:t>
            </a:r>
            <a:r>
              <a:rPr lang="en-US" altLang="ko-KR" sz="1600" dirty="0" smtClean="0">
                <a:latin typeface="+mn-ea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3519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Python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1219200"/>
            <a:ext cx="8115328" cy="49377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Shell script </a:t>
            </a:r>
            <a:r>
              <a:rPr lang="ko-KR" altLang="en-US" b="1" dirty="0" smtClean="0">
                <a:latin typeface="+mj-ea"/>
                <a:ea typeface="+mj-ea"/>
              </a:rPr>
              <a:t>시작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변수 정의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숫자 계산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사용자 입력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숫자 및 문자 비교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err="1" smtClean="0">
                <a:latin typeface="+mj-ea"/>
                <a:ea typeface="+mj-ea"/>
              </a:rPr>
              <a:t>조건문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관계연산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b="1" dirty="0" smtClean="0">
                <a:latin typeface="+mj-ea"/>
                <a:ea typeface="+mj-ea"/>
              </a:rPr>
              <a:t>for, while</a:t>
            </a: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함수</a:t>
            </a:r>
            <a:endParaRPr lang="en-US" altLang="ko-KR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Script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99288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스크립트 파일의 가장 위의 첫 라인은 </a:t>
            </a:r>
            <a:r>
              <a:rPr lang="en-US" altLang="ko-KR" sz="1600" dirty="0" smtClean="0">
                <a:latin typeface="+mn-ea"/>
              </a:rPr>
              <a:t>“#!/</a:t>
            </a:r>
            <a:r>
              <a:rPr lang="en-US" altLang="ko-KR" sz="1600" dirty="0" smtClean="0">
                <a:latin typeface="+mn-ea"/>
              </a:rPr>
              <a:t>bin/bash”</a:t>
            </a:r>
            <a:r>
              <a:rPr lang="ko-KR" altLang="en-US" sz="1600" dirty="0" smtClean="0">
                <a:latin typeface="+mn-ea"/>
              </a:rPr>
              <a:t>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n-ea"/>
              </a:rPr>
              <a:t>Bash</a:t>
            </a:r>
            <a:r>
              <a:rPr lang="ko-KR" altLang="en-US" sz="1600" dirty="0" smtClean="0">
                <a:latin typeface="+mn-ea"/>
              </a:rPr>
              <a:t>로 작성되었다는 것을 의미하며 </a:t>
            </a:r>
            <a:r>
              <a:rPr lang="en-US" altLang="ko-KR" sz="1600" dirty="0" smtClean="0">
                <a:latin typeface="+mn-ea"/>
              </a:rPr>
              <a:t>bash</a:t>
            </a:r>
            <a:r>
              <a:rPr lang="ko-KR" altLang="en-US" sz="1600" dirty="0" smtClean="0">
                <a:latin typeface="+mn-ea"/>
              </a:rPr>
              <a:t>을 기준으로 실행된다는 것을 의미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n-ea"/>
              </a:rPr>
              <a:t>Bourne Shell</a:t>
            </a:r>
            <a:r>
              <a:rPr lang="ko-KR" altLang="en-US" sz="1600" dirty="0" smtClean="0">
                <a:latin typeface="+mn-ea"/>
              </a:rPr>
              <a:t>인 경우 </a:t>
            </a:r>
            <a:r>
              <a:rPr lang="en-US" altLang="ko-KR" sz="1600" dirty="0" smtClean="0">
                <a:latin typeface="+mn-ea"/>
              </a:rPr>
              <a:t>“#!/</a:t>
            </a:r>
            <a:r>
              <a:rPr lang="en-US" altLang="ko-KR" sz="1600" dirty="0" smtClean="0">
                <a:latin typeface="+mn-ea"/>
              </a:rPr>
              <a:t>bin/</a:t>
            </a:r>
            <a:r>
              <a:rPr lang="en-US" altLang="ko-KR" sz="1600" dirty="0" err="1" smtClean="0">
                <a:latin typeface="+mn-ea"/>
              </a:rPr>
              <a:t>sh</a:t>
            </a:r>
            <a:r>
              <a:rPr lang="en-US" altLang="ko-KR" sz="1600" dirty="0" smtClean="0">
                <a:latin typeface="+mn-ea"/>
              </a:rPr>
              <a:t>”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#!/</a:t>
            </a:r>
            <a:r>
              <a:rPr lang="en-US" altLang="ko-KR" dirty="0" smtClean="0"/>
              <a:t>bin/bash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726324"/>
            <a:ext cx="79928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#!/</a:t>
            </a:r>
            <a:r>
              <a:rPr lang="en-US" altLang="ko-KR" sz="1600" dirty="0" smtClean="0">
                <a:latin typeface="+mn-ea"/>
              </a:rPr>
              <a:t>bin/bash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echo bash script test!!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3662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스크립트의 실행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86916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작성한 스크립트 파일에 실행 권한이 있는지 확인 필수</a:t>
            </a:r>
            <a:endParaRPr lang="en-US" altLang="ko-KR" dirty="0" smtClean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명령어로 </a:t>
            </a:r>
            <a:r>
              <a:rPr lang="en-US" altLang="ko-KR" dirty="0"/>
              <a:t> </a:t>
            </a:r>
            <a:r>
              <a:rPr lang="ko-KR" altLang="en-US" dirty="0" smtClean="0"/>
              <a:t>실행권한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+x test.sh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7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50543"/>
            <a:ext cx="799288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Shell</a:t>
            </a:r>
            <a:r>
              <a:rPr lang="ko-KR" altLang="en-US" sz="1600" dirty="0" smtClean="0">
                <a:latin typeface="+mn-ea"/>
              </a:rPr>
              <a:t>에 있어 변수의 사용은 매우 간단히 정의가 됨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주의할 </a:t>
            </a:r>
            <a:r>
              <a:rPr lang="ko-KR" altLang="en-US" sz="1600" dirty="0" smtClean="0">
                <a:latin typeface="+mn-ea"/>
              </a:rPr>
              <a:t>것은 </a:t>
            </a:r>
            <a:r>
              <a:rPr lang="en-US" altLang="ko-KR" sz="1600" dirty="0" smtClean="0">
                <a:latin typeface="+mn-ea"/>
              </a:rPr>
              <a:t>‘=‘</a:t>
            </a:r>
            <a:r>
              <a:rPr lang="ko-KR" altLang="en-US" sz="1600" dirty="0" smtClean="0">
                <a:latin typeface="+mn-ea"/>
              </a:rPr>
              <a:t>사이의 공백이 없어야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 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대소문자 구별이 가능하고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숫자형</a:t>
            </a:r>
            <a:r>
              <a:rPr lang="ko-KR" altLang="en-US" sz="1600" dirty="0" smtClean="0">
                <a:latin typeface="+mn-ea"/>
              </a:rPr>
              <a:t> 변수와 문자형 변수의 구별이 없음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</a:p>
          <a:p>
            <a:r>
              <a:rPr lang="en-US" altLang="ko-KR" sz="1600" dirty="0" smtClean="0">
                <a:latin typeface="+mn-ea"/>
              </a:rPr>
              <a:t>  a=10</a:t>
            </a:r>
          </a:p>
          <a:p>
            <a:r>
              <a:rPr lang="en-US" altLang="ko-KR" sz="1600" dirty="0" smtClean="0">
                <a:latin typeface="+mn-ea"/>
              </a:rPr>
              <a:t>  b=“</a:t>
            </a:r>
            <a:r>
              <a:rPr lang="en-US" altLang="ko-KR" sz="1600" dirty="0" err="1" smtClean="0">
                <a:latin typeface="+mn-ea"/>
              </a:rPr>
              <a:t>hellow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linux</a:t>
            </a:r>
            <a:r>
              <a:rPr lang="en-US" altLang="ko-KR" sz="1600" dirty="0" smtClean="0">
                <a:latin typeface="+mn-ea"/>
              </a:rPr>
              <a:t>”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변수의 내용을 사용할 때는 변수 명 앞에 </a:t>
            </a:r>
            <a:r>
              <a:rPr lang="en-US" altLang="ko-KR" sz="1600" dirty="0" smtClean="0">
                <a:latin typeface="+mn-ea"/>
              </a:rPr>
              <a:t>‘$’</a:t>
            </a:r>
            <a:r>
              <a:rPr lang="ko-KR" altLang="en-US" sz="1600" dirty="0" smtClean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붙인다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78556"/>
            <a:ext cx="3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71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숫자계</a:t>
            </a:r>
            <a:r>
              <a:rPr lang="ko-KR" altLang="en-US" dirty="0"/>
              <a:t>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877923"/>
            <a:ext cx="799288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숫자 계산을 위한 명령어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더하기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빼기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곱하기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나누기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나머지 값을 연산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expr</a:t>
            </a:r>
            <a:r>
              <a:rPr lang="ko-KR" altLang="en-US" sz="1600" dirty="0" smtClean="0">
                <a:latin typeface="+mn-ea"/>
              </a:rPr>
              <a:t>를 변수로 지정하는 경우 </a:t>
            </a:r>
            <a:r>
              <a:rPr lang="ko-KR" altLang="en-US" sz="1600" dirty="0" smtClean="0">
                <a:latin typeface="+mn-ea"/>
              </a:rPr>
              <a:t>역작은 따옴표</a:t>
            </a:r>
            <a:r>
              <a:rPr lang="en-US" altLang="ko-KR" sz="1600" dirty="0" smtClean="0">
                <a:latin typeface="+mn-ea"/>
              </a:rPr>
              <a:t>( ` )</a:t>
            </a:r>
            <a:r>
              <a:rPr lang="ko-KR" altLang="en-US" sz="1600" dirty="0" smtClean="0">
                <a:latin typeface="+mn-ea"/>
              </a:rPr>
              <a:t>를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연산자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ko-KR" altLang="en-US" sz="1600" dirty="0" smtClean="0">
                <a:latin typeface="+mn-ea"/>
              </a:rPr>
              <a:t>와 괄호 앞에는 </a:t>
            </a:r>
            <a:r>
              <a:rPr lang="ko-KR" altLang="en-US" sz="1600" dirty="0" err="1" smtClean="0">
                <a:latin typeface="+mn-ea"/>
              </a:rPr>
              <a:t>역슬래스를</a:t>
            </a:r>
            <a:r>
              <a:rPr lang="ko-KR" altLang="en-US" sz="1600" dirty="0" smtClean="0">
                <a:latin typeface="+mn-ea"/>
              </a:rPr>
              <a:t> 같이 사용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연산자와 숫자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변수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기호 사이에는 </a:t>
            </a:r>
            <a:r>
              <a:rPr lang="en-US" altLang="ko-KR" sz="1600" dirty="0" smtClean="0">
                <a:latin typeface="+mn-ea"/>
              </a:rPr>
              <a:t>space</a:t>
            </a:r>
            <a:r>
              <a:rPr lang="ko-KR" altLang="en-US" sz="1600" dirty="0" smtClean="0">
                <a:latin typeface="+mn-ea"/>
              </a:rPr>
              <a:t>가 존재해야 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754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expr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4005064"/>
            <a:ext cx="799288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A=2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B=4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echo A=$A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echo B=$B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result1=`</a:t>
            </a:r>
            <a:r>
              <a:rPr lang="en-US" altLang="ko-KR" sz="1600" dirty="0" err="1" smtClean="0">
                <a:latin typeface="+mn-ea"/>
              </a:rPr>
              <a:t>expr</a:t>
            </a:r>
            <a:r>
              <a:rPr lang="en-US" altLang="ko-KR" sz="1600" dirty="0" smtClean="0">
                <a:latin typeface="+mn-ea"/>
              </a:rPr>
              <a:t> $A + $B`</a:t>
            </a:r>
          </a:p>
          <a:p>
            <a:r>
              <a:rPr lang="en-US" altLang="ko-KR" sz="1600" dirty="0" smtClean="0">
                <a:latin typeface="+mn-ea"/>
              </a:rPr>
              <a:t>  echo A+B=$result1</a:t>
            </a:r>
          </a:p>
        </p:txBody>
      </p:sp>
    </p:spTree>
    <p:extLst>
      <p:ext uri="{BB962C8B-B14F-4D97-AF65-F5344CB8AC3E}">
        <p14:creationId xmlns:p14="http://schemas.microsoft.com/office/powerpoint/2010/main" val="294715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입력 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9928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read</a:t>
            </a:r>
            <a:r>
              <a:rPr lang="ko-KR" altLang="en-US" sz="1600" dirty="0" smtClean="0">
                <a:latin typeface="+mn-ea"/>
              </a:rPr>
              <a:t>를 사용하여 사용자 입력을 변수에 받음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read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034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74" y="2996952"/>
            <a:ext cx="79928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echo ‘input string : ‘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read input</a:t>
            </a:r>
          </a:p>
          <a:p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echo you input : $input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및 문자 비교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74" y="1787332"/>
            <a:ext cx="79928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</a:t>
            </a:r>
            <a:r>
              <a:rPr lang="en-US" altLang="ko-KR" sz="1600" dirty="0" err="1">
                <a:latin typeface="+mn-ea"/>
              </a:rPr>
              <a:t>gt</a:t>
            </a:r>
            <a:r>
              <a:rPr lang="en-US" altLang="ko-KR" sz="1600" dirty="0">
                <a:latin typeface="+mn-ea"/>
              </a:rPr>
              <a:t>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보가 크다     </a:t>
            </a:r>
          </a:p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</a:t>
            </a:r>
            <a:r>
              <a:rPr lang="en-US" altLang="ko-KR" sz="1600" dirty="0" err="1">
                <a:latin typeface="+mn-ea"/>
              </a:rPr>
              <a:t>lt</a:t>
            </a:r>
            <a:r>
              <a:rPr lang="en-US" altLang="ko-KR" sz="1600" dirty="0">
                <a:latin typeface="+mn-ea"/>
              </a:rPr>
              <a:t>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보다 작다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</a:t>
            </a:r>
            <a:r>
              <a:rPr lang="en-US" altLang="ko-KR" sz="1600" dirty="0" err="1">
                <a:latin typeface="+mn-ea"/>
              </a:rPr>
              <a:t>ge</a:t>
            </a:r>
            <a:r>
              <a:rPr lang="en-US" altLang="ko-KR" sz="1600" dirty="0">
                <a:latin typeface="+mn-ea"/>
              </a:rPr>
              <a:t>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보다 크거나 같다</a:t>
            </a:r>
            <a:r>
              <a:rPr lang="en-US" altLang="ko-KR" sz="1600" dirty="0">
                <a:latin typeface="+mn-ea"/>
              </a:rPr>
              <a:t>.     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-le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보다 작거나 같다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</a:t>
            </a:r>
            <a:r>
              <a:rPr lang="en-US" altLang="ko-KR" sz="1600" dirty="0" err="1">
                <a:latin typeface="+mn-ea"/>
              </a:rPr>
              <a:t>eq</a:t>
            </a:r>
            <a:r>
              <a:rPr lang="en-US" altLang="ko-KR" sz="1600" dirty="0">
                <a:latin typeface="+mn-ea"/>
              </a:rPr>
              <a:t>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가 같다</a:t>
            </a:r>
            <a:r>
              <a:rPr lang="en-US" altLang="ko-KR" sz="1600" dirty="0">
                <a:latin typeface="+mn-ea"/>
              </a:rPr>
              <a:t>.     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[ $</a:t>
            </a:r>
            <a:r>
              <a:rPr lang="en-US" altLang="ko-KR" sz="1600" dirty="0">
                <a:latin typeface="+mn-ea"/>
              </a:rPr>
              <a:t>A -ne $</a:t>
            </a:r>
            <a:r>
              <a:rPr lang="en-US" altLang="ko-KR" sz="1600" dirty="0" smtClean="0">
                <a:latin typeface="+mn-ea"/>
              </a:rPr>
              <a:t>B ] </a:t>
            </a:r>
            <a:r>
              <a:rPr lang="en-US" altLang="ko-KR" sz="1600" dirty="0">
                <a:latin typeface="+mn-ea"/>
              </a:rPr>
              <a:t>:        A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B</a:t>
            </a:r>
            <a:r>
              <a:rPr lang="ko-KR" altLang="en-US" sz="1600" dirty="0">
                <a:latin typeface="+mn-ea"/>
              </a:rPr>
              <a:t>가 다르다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034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숫자 비교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588" y="4019580"/>
            <a:ext cx="79928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[ "</a:t>
            </a:r>
            <a:r>
              <a:rPr lang="en-US" altLang="ko-KR" sz="1600" dirty="0">
                <a:latin typeface="+mn-ea"/>
              </a:rPr>
              <a:t>string1" = "</a:t>
            </a:r>
            <a:r>
              <a:rPr lang="en-US" altLang="ko-KR" sz="1600" dirty="0" smtClean="0">
                <a:latin typeface="+mn-ea"/>
              </a:rPr>
              <a:t>string2“ ]  </a:t>
            </a:r>
            <a:r>
              <a:rPr lang="en-US" altLang="ko-KR" sz="1600" dirty="0">
                <a:latin typeface="+mn-ea"/>
              </a:rPr>
              <a:t>:    </a:t>
            </a:r>
            <a:r>
              <a:rPr lang="ko-KR" altLang="en-US" sz="1600" dirty="0">
                <a:latin typeface="+mn-ea"/>
              </a:rPr>
              <a:t>두 문자열이 같은 경우</a:t>
            </a:r>
            <a:r>
              <a:rPr lang="en-US" altLang="ko-KR" sz="1600" dirty="0">
                <a:latin typeface="+mn-ea"/>
              </a:rPr>
              <a:t>(== </a:t>
            </a:r>
            <a:r>
              <a:rPr lang="ko-KR" altLang="en-US" sz="1600" dirty="0">
                <a:latin typeface="+mn-ea"/>
              </a:rPr>
              <a:t>도 가능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[ "</a:t>
            </a:r>
            <a:r>
              <a:rPr lang="en-US" altLang="ko-KR" sz="1600" dirty="0">
                <a:latin typeface="+mn-ea"/>
              </a:rPr>
              <a:t>string1" ! "</a:t>
            </a:r>
            <a:r>
              <a:rPr lang="en-US" altLang="ko-KR" sz="1600" dirty="0" smtClean="0">
                <a:latin typeface="+mn-ea"/>
              </a:rPr>
              <a:t>string2“ ]  </a:t>
            </a:r>
            <a:r>
              <a:rPr lang="en-US" altLang="ko-KR" sz="1600" dirty="0">
                <a:latin typeface="+mn-ea"/>
              </a:rPr>
              <a:t>:    </a:t>
            </a:r>
            <a:r>
              <a:rPr lang="ko-KR" altLang="en-US" sz="1600" dirty="0">
                <a:latin typeface="+mn-ea"/>
              </a:rPr>
              <a:t>두 문자열이 다른 경우</a:t>
            </a:r>
          </a:p>
          <a:p>
            <a:r>
              <a:rPr lang="en-US" altLang="ko-KR" sz="1600" dirty="0" smtClean="0">
                <a:latin typeface="+mn-ea"/>
              </a:rPr>
              <a:t>  [ -</a:t>
            </a:r>
            <a:r>
              <a:rPr lang="en-US" altLang="ko-KR" sz="1600" dirty="0">
                <a:latin typeface="+mn-ea"/>
              </a:rPr>
              <a:t>z "</a:t>
            </a:r>
            <a:r>
              <a:rPr lang="en-US" altLang="ko-KR" sz="1600" dirty="0" smtClean="0">
                <a:latin typeface="+mn-ea"/>
              </a:rPr>
              <a:t>string“ ]  </a:t>
            </a:r>
            <a:r>
              <a:rPr lang="en-US" altLang="ko-KR" sz="1600" dirty="0">
                <a:latin typeface="+mn-ea"/>
              </a:rPr>
              <a:t>:            </a:t>
            </a:r>
            <a:r>
              <a:rPr lang="ko-KR" altLang="en-US" sz="1600" dirty="0">
                <a:latin typeface="+mn-ea"/>
              </a:rPr>
              <a:t>문자열의 길이가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인 경우</a:t>
            </a:r>
          </a:p>
          <a:p>
            <a:r>
              <a:rPr lang="en-US" altLang="ko-KR" sz="1600" dirty="0" smtClean="0">
                <a:latin typeface="+mn-ea"/>
              </a:rPr>
              <a:t>  [ -</a:t>
            </a:r>
            <a:r>
              <a:rPr lang="en-US" altLang="ko-KR" sz="1600" dirty="0">
                <a:latin typeface="+mn-ea"/>
              </a:rPr>
              <a:t>n "</a:t>
            </a:r>
            <a:r>
              <a:rPr lang="en-US" altLang="ko-KR" sz="1600" dirty="0" smtClean="0">
                <a:latin typeface="+mn-ea"/>
              </a:rPr>
              <a:t>string“ ]  </a:t>
            </a:r>
            <a:r>
              <a:rPr lang="en-US" altLang="ko-KR" sz="1600" dirty="0">
                <a:latin typeface="+mn-ea"/>
              </a:rPr>
              <a:t>:            </a:t>
            </a:r>
            <a:r>
              <a:rPr lang="ko-KR" altLang="en-US" sz="1600" dirty="0">
                <a:latin typeface="+mn-ea"/>
              </a:rPr>
              <a:t>문자열의 길이가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이 </a:t>
            </a:r>
            <a:r>
              <a:rPr lang="ko-KR" altLang="en-US" sz="1600" dirty="0" err="1">
                <a:latin typeface="+mn-ea"/>
              </a:rPr>
              <a:t>아닌경우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074" y="36357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840756"/>
            <a:ext cx="79928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if [ </a:t>
            </a:r>
            <a:r>
              <a:rPr lang="ko-KR" altLang="en-US" sz="1600" dirty="0" err="1" smtClean="0">
                <a:latin typeface="+mn-ea"/>
              </a:rPr>
              <a:t>조건문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then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문장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elif</a:t>
            </a:r>
            <a:r>
              <a:rPr lang="en-US" altLang="ko-KR" sz="1600" dirty="0" smtClean="0">
                <a:latin typeface="+mn-ea"/>
              </a:rPr>
              <a:t> [ </a:t>
            </a:r>
            <a:r>
              <a:rPr lang="ko-KR" altLang="en-US" sz="1600" dirty="0" err="1" smtClean="0">
                <a:latin typeface="+mn-ea"/>
              </a:rPr>
              <a:t>조건문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then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문장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else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 smtClean="0">
                <a:latin typeface="+mn-ea"/>
              </a:rPr>
              <a:t>문장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fi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034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else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9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10791"/>
            <a:ext cx="79928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=10</a:t>
            </a:r>
          </a:p>
          <a:p>
            <a:r>
              <a:rPr lang="en-US" altLang="ko-KR" sz="1600" dirty="0" smtClean="0">
                <a:latin typeface="+mn-ea"/>
              </a:rPr>
              <a:t>  compare=7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if [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–</a:t>
            </a:r>
            <a:r>
              <a:rPr lang="en-US" altLang="ko-KR" sz="1600" dirty="0" err="1" smtClean="0">
                <a:latin typeface="+mn-ea"/>
              </a:rPr>
              <a:t>gt</a:t>
            </a:r>
            <a:r>
              <a:rPr lang="en-US" altLang="ko-KR" sz="1600" dirty="0" smtClean="0">
                <a:latin typeface="+mn-ea"/>
              </a:rPr>
              <a:t> $compare ]</a:t>
            </a:r>
          </a:p>
          <a:p>
            <a:r>
              <a:rPr lang="en-US" altLang="ko-KR" sz="1600" dirty="0" smtClean="0">
                <a:latin typeface="+mn-ea"/>
              </a:rPr>
              <a:t>  then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“$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$compare</a:t>
            </a:r>
            <a:r>
              <a:rPr lang="ko-KR" altLang="en-US" sz="1600" dirty="0" smtClean="0">
                <a:latin typeface="+mn-ea"/>
              </a:rPr>
              <a:t>보다 큰 수입니다</a:t>
            </a:r>
            <a:r>
              <a:rPr lang="en-US" altLang="ko-KR" sz="1600" dirty="0" smtClean="0">
                <a:latin typeface="+mn-ea"/>
              </a:rPr>
              <a:t>.”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exit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elif</a:t>
            </a:r>
            <a:r>
              <a:rPr lang="en-US" altLang="ko-KR" sz="1600" dirty="0" smtClean="0">
                <a:latin typeface="+mn-ea"/>
              </a:rPr>
              <a:t> [ 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–</a:t>
            </a:r>
            <a:r>
              <a:rPr lang="en-US" altLang="ko-KR" sz="1600" dirty="0" err="1" smtClean="0">
                <a:latin typeface="+mn-ea"/>
              </a:rPr>
              <a:t>lt</a:t>
            </a:r>
            <a:r>
              <a:rPr lang="en-US" altLang="ko-KR" sz="1600" dirty="0" smtClean="0">
                <a:latin typeface="+mn-ea"/>
              </a:rPr>
              <a:t> $compare ]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then</a:t>
            </a:r>
          </a:p>
          <a:p>
            <a:r>
              <a:rPr lang="en-US" altLang="ko-KR" sz="1600" dirty="0" smtClean="0">
                <a:latin typeface="+mn-ea"/>
              </a:rPr>
              <a:t>	echo “$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$compare</a:t>
            </a:r>
            <a:r>
              <a:rPr lang="ko-KR" altLang="en-US" sz="1600" dirty="0" smtClean="0">
                <a:latin typeface="+mn-ea"/>
              </a:rPr>
              <a:t>보다 작은 수입니다</a:t>
            </a:r>
            <a:r>
              <a:rPr lang="en-US" altLang="ko-KR" sz="1600" dirty="0" smtClean="0">
                <a:latin typeface="+mn-ea"/>
              </a:rPr>
              <a:t>.”</a:t>
            </a:r>
          </a:p>
          <a:p>
            <a:r>
              <a:rPr lang="en-US" altLang="ko-KR" sz="1600" dirty="0" smtClean="0">
                <a:latin typeface="+mn-ea"/>
              </a:rPr>
              <a:t>	exit</a:t>
            </a:r>
          </a:p>
          <a:p>
            <a:r>
              <a:rPr lang="en-US" altLang="ko-KR" sz="1600" dirty="0" smtClean="0">
                <a:latin typeface="+mn-ea"/>
              </a:rPr>
              <a:t>  else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echo “$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$compare</a:t>
            </a:r>
            <a:r>
              <a:rPr lang="ko-KR" altLang="en-US" sz="1600" dirty="0" smtClean="0">
                <a:latin typeface="+mn-ea"/>
              </a:rPr>
              <a:t>와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같은 수 입니다</a:t>
            </a:r>
            <a:r>
              <a:rPr lang="en-US" altLang="ko-KR" sz="1600" dirty="0" smtClean="0">
                <a:latin typeface="+mn-ea"/>
              </a:rPr>
              <a:t>.”</a:t>
            </a:r>
            <a:r>
              <a:rPr lang="en-US" altLang="ko-KR" sz="1600" dirty="0">
                <a:latin typeface="+mn-ea"/>
              </a:rPr>
              <a:t>	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fi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21533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else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9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8851</TotalTime>
  <Words>441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Shell script</vt:lpstr>
      <vt:lpstr>Python 목차</vt:lpstr>
      <vt:lpstr>Shell Script 시작</vt:lpstr>
      <vt:lpstr>변수 정의</vt:lpstr>
      <vt:lpstr>숫자계산</vt:lpstr>
      <vt:lpstr>사용자 입력 받기</vt:lpstr>
      <vt:lpstr>숫자 및 문자 비교</vt:lpstr>
      <vt:lpstr>조건문</vt:lpstr>
      <vt:lpstr>조건문</vt:lpstr>
      <vt:lpstr>관계 연산자</vt:lpstr>
      <vt:lpstr>for 문</vt:lpstr>
      <vt:lpstr>while 문</vt:lpstr>
      <vt:lpstr>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CMI_Korea</dc:creator>
  <cp:lastModifiedBy>Windows 사용자</cp:lastModifiedBy>
  <cp:revision>727</cp:revision>
  <dcterms:created xsi:type="dcterms:W3CDTF">2016-06-07T07:30:32Z</dcterms:created>
  <dcterms:modified xsi:type="dcterms:W3CDTF">2017-07-24T23:07:14Z</dcterms:modified>
</cp:coreProperties>
</file>