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FEDE-9F9A-48B2-A708-9836AA05DDB5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FEDE-9F9A-48B2-A708-9836AA05DDB5}" type="datetimeFigureOut">
              <a:rPr lang="ko-KR" altLang="en-US" smtClean="0"/>
              <a:t>2017-07-12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9022-8738-4EC1-8445-4F041F25DA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실행 화면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index.html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132856"/>
            <a:ext cx="8172450" cy="18676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528" y="3429000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write.html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25966"/>
            <a:ext cx="6505575" cy="25241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950091"/>
            <a:ext cx="4600575" cy="2419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update.jsp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176808"/>
            <a:ext cx="5181600" cy="24574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365104"/>
            <a:ext cx="4953000" cy="7810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command=</a:t>
            </a:r>
            <a:r>
              <a:rPr lang="en-US" altLang="ko-KR" dirty="0" err="1"/>
              <a:t>allView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271712"/>
            <a:ext cx="5381625" cy="23145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command=delete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76872"/>
            <a:ext cx="6134100" cy="23050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132856"/>
            <a:ext cx="8172450" cy="18676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3501498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command=</a:t>
            </a:r>
            <a:r>
              <a:rPr lang="en-US" altLang="ko-KR" dirty="0" err="1"/>
              <a:t>allView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233612"/>
            <a:ext cx="4838700" cy="23907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</Words>
  <Application>Microsoft Office PowerPoint</Application>
  <PresentationFormat>화면 슬라이드 쇼(4:3)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실행 화면</vt:lpstr>
      <vt:lpstr>index.html</vt:lpstr>
      <vt:lpstr>write.html</vt:lpstr>
      <vt:lpstr>update.jsp</vt:lpstr>
      <vt:lpstr>command=allView</vt:lpstr>
      <vt:lpstr>command=delete</vt:lpstr>
      <vt:lpstr>PowerPoint 프레젠테이션</vt:lpstr>
      <vt:lpstr>command=allView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부천대학</dc:creator>
  <cp:lastModifiedBy>admin</cp:lastModifiedBy>
  <cp:revision>19</cp:revision>
  <dcterms:created xsi:type="dcterms:W3CDTF">2011-12-21T02:23:35Z</dcterms:created>
  <dcterms:modified xsi:type="dcterms:W3CDTF">2017-07-12T05:21:14Z</dcterms:modified>
</cp:coreProperties>
</file>