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87"/>
    <p:restoredTop sz="89619"/>
  </p:normalViewPr>
  <p:slideViewPr>
    <p:cSldViewPr snapToGrid="0" snapToObjects="1">
      <p:cViewPr varScale="1">
        <p:scale>
          <a:sx n="88" d="100"/>
          <a:sy n="88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2E1DE-6A83-4047-B556-015AB1E88939}" type="datetimeFigureOut">
              <a:rPr lang="es-ES_tradnl" smtClean="0"/>
              <a:t>29/9/16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CEFE2-A8DB-1D47-8724-68915BFA762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1517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CEFE2-A8DB-1D47-8724-68915BFA762B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9438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71F3-93B7-914D-91EA-CBD9534BB7BF}" type="datetimeFigureOut">
              <a:rPr lang="es-ES_tradnl" smtClean="0"/>
              <a:t>29/9/16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9517-CEC7-1A45-93B9-8B0CB94984C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844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71F3-93B7-914D-91EA-CBD9534BB7BF}" type="datetimeFigureOut">
              <a:rPr lang="es-ES_tradnl" smtClean="0"/>
              <a:t>29/9/16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9517-CEC7-1A45-93B9-8B0CB94984C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6008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71F3-93B7-914D-91EA-CBD9534BB7BF}" type="datetimeFigureOut">
              <a:rPr lang="es-ES_tradnl" smtClean="0"/>
              <a:t>29/9/16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9517-CEC7-1A45-93B9-8B0CB94984C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6787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71F3-93B7-914D-91EA-CBD9534BB7BF}" type="datetimeFigureOut">
              <a:rPr lang="es-ES_tradnl" smtClean="0"/>
              <a:t>29/9/16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9517-CEC7-1A45-93B9-8B0CB94984C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925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71F3-93B7-914D-91EA-CBD9534BB7BF}" type="datetimeFigureOut">
              <a:rPr lang="es-ES_tradnl" smtClean="0"/>
              <a:t>29/9/16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9517-CEC7-1A45-93B9-8B0CB94984C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45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71F3-93B7-914D-91EA-CBD9534BB7BF}" type="datetimeFigureOut">
              <a:rPr lang="es-ES_tradnl" smtClean="0"/>
              <a:t>29/9/16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9517-CEC7-1A45-93B9-8B0CB94984C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410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71F3-93B7-914D-91EA-CBD9534BB7BF}" type="datetimeFigureOut">
              <a:rPr lang="es-ES_tradnl" smtClean="0"/>
              <a:t>29/9/16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9517-CEC7-1A45-93B9-8B0CB94984C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119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71F3-93B7-914D-91EA-CBD9534BB7BF}" type="datetimeFigureOut">
              <a:rPr lang="es-ES_tradnl" smtClean="0"/>
              <a:t>29/9/16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9517-CEC7-1A45-93B9-8B0CB94984C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476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71F3-93B7-914D-91EA-CBD9534BB7BF}" type="datetimeFigureOut">
              <a:rPr lang="es-ES_tradnl" smtClean="0"/>
              <a:t>29/9/16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9517-CEC7-1A45-93B9-8B0CB94984C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401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71F3-93B7-914D-91EA-CBD9534BB7BF}" type="datetimeFigureOut">
              <a:rPr lang="es-ES_tradnl" smtClean="0"/>
              <a:t>29/9/16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9517-CEC7-1A45-93B9-8B0CB94984C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956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71F3-93B7-914D-91EA-CBD9534BB7BF}" type="datetimeFigureOut">
              <a:rPr lang="es-ES_tradnl" smtClean="0"/>
              <a:t>29/9/16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9517-CEC7-1A45-93B9-8B0CB94984C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875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571F3-93B7-914D-91EA-CBD9534BB7BF}" type="datetimeFigureOut">
              <a:rPr lang="es-ES_tradnl" smtClean="0"/>
              <a:t>29/9/16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D9517-CEC7-1A45-93B9-8B0CB94984C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5555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Agrupar 24"/>
          <p:cNvGrpSpPr/>
          <p:nvPr/>
        </p:nvGrpSpPr>
        <p:grpSpPr>
          <a:xfrm>
            <a:off x="2032247" y="736600"/>
            <a:ext cx="6310699" cy="3694675"/>
            <a:chOff x="2032247" y="736600"/>
            <a:chExt cx="6310699" cy="3694675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3"/>
            <a:srcRect l="8706" r="78498" b="16157"/>
            <a:stretch/>
          </p:blipFill>
          <p:spPr>
            <a:xfrm>
              <a:off x="2322286" y="736600"/>
              <a:ext cx="449944" cy="1260354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3"/>
            <a:srcRect l="8706" r="78498" b="16157"/>
            <a:stretch/>
          </p:blipFill>
          <p:spPr>
            <a:xfrm>
              <a:off x="2322286" y="2964543"/>
              <a:ext cx="449944" cy="1260354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32815" y="1327604"/>
              <a:ext cx="491460" cy="486682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3596512" y="3213975"/>
              <a:ext cx="564066" cy="761489"/>
            </a:xfrm>
            <a:prstGeom prst="rect">
              <a:avLst/>
            </a:prstGeom>
          </p:spPr>
        </p:pic>
        <p:sp>
          <p:nvSpPr>
            <p:cNvPr id="12" name="Nube 11"/>
            <p:cNvSpPr/>
            <p:nvPr/>
          </p:nvSpPr>
          <p:spPr>
            <a:xfrm rot="21379163" flipV="1">
              <a:off x="4478324" y="2092594"/>
              <a:ext cx="1547162" cy="776249"/>
            </a:xfrm>
            <a:prstGeom prst="cloud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13" name="Imagen 12" descr="C:\Users\Feerzh\Documents\ESCOM\Protocolo\protocolo\trunk\arquitectura.png"/>
            <p:cNvPicPr/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816" t="36375" b="43830"/>
            <a:stretch/>
          </p:blipFill>
          <p:spPr bwMode="auto">
            <a:xfrm>
              <a:off x="6749144" y="2041245"/>
              <a:ext cx="1593802" cy="84620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" name="Conector recto 14"/>
            <p:cNvCxnSpPr/>
            <p:nvPr/>
          </p:nvCxnSpPr>
          <p:spPr>
            <a:xfrm>
              <a:off x="2772230" y="1570945"/>
              <a:ext cx="91439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2772229" y="3784374"/>
              <a:ext cx="91439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4160578" y="2889939"/>
              <a:ext cx="875879" cy="70092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>
              <a:off x="4079850" y="1512881"/>
              <a:ext cx="806425" cy="47278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>
              <a:off x="6048806" y="2480718"/>
              <a:ext cx="700337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Texto 22"/>
            <p:cNvSpPr txBox="1"/>
            <p:nvPr/>
          </p:nvSpPr>
          <p:spPr>
            <a:xfrm>
              <a:off x="2160773" y="1930795"/>
              <a:ext cx="7729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Alumno</a:t>
              </a:r>
              <a:endParaRPr lang="es-ES_tradnl" sz="1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2032247" y="4123498"/>
              <a:ext cx="11608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 smtClean="0">
                  <a:latin typeface="Times New Roman" charset="0"/>
                  <a:ea typeface="Times New Roman" charset="0"/>
                  <a:cs typeface="Times New Roman" charset="0"/>
                </a:rPr>
                <a:t>Adminitrador</a:t>
              </a:r>
              <a:endParaRPr lang="es-ES_tradnl" sz="1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90559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</Words>
  <Application>Microsoft Macintosh PowerPoint</Application>
  <PresentationFormat>Panorámica</PresentationFormat>
  <Paragraphs>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Cesar Avila</dc:creator>
  <cp:lastModifiedBy>Cesar Avila</cp:lastModifiedBy>
  <cp:revision>3</cp:revision>
  <dcterms:created xsi:type="dcterms:W3CDTF">2016-09-29T17:48:32Z</dcterms:created>
  <dcterms:modified xsi:type="dcterms:W3CDTF">2016-09-29T18:12:11Z</dcterms:modified>
</cp:coreProperties>
</file>