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9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0000"/>
    <a:srgbClr val="A4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endParaRPr kumimoji="1" lang="ja-JP" altLang="en-US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ja-JP" altLang="en-US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マスター テキストの書式設定</a:t>
            </a:r>
            <a:endParaRPr kumimoji="1" lang="ja-JP" altLang="en-US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2 レベル</a:t>
            </a:r>
            <a:endParaRPr kumimoji="1" lang="ja-JP" altLang="en-US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endParaRPr kumimoji="1" lang="ja-JP" altLang="en-US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ja-JP" altLang="en-US" dirty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035" y="608330"/>
            <a:ext cx="10199370" cy="11995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なぎの" charset="-120"/>
                <a:ea typeface="なぎの" charset="-120"/>
              </a:rPr>
              <a:t>🍅</a:t>
            </a:r>
            <a:r>
              <a:rPr kumimoji="1" lang="ja-JP" altLang="en-US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</a:rPr>
              <a:t>くんのひきこもり脱出ゲーム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</a:endParaRPr>
          </a:p>
        </p:txBody>
      </p:sp>
      <p:sp>
        <p:nvSpPr>
          <p:cNvPr id="5" name="テキストボックス 4"/>
          <p:cNvSpPr txBox="1"/>
          <p:nvPr/>
        </p:nvSpPr>
        <p:spPr>
          <a:xfrm>
            <a:off x="915035" y="2398395"/>
            <a:ext cx="9752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dirty="0">
                <a:solidFill>
                  <a:schemeClr val="accent6"/>
                </a:solidFill>
                <a:latin typeface="なぎの" charset="-120"/>
                <a:ea typeface="なぎの" charset="-120"/>
                <a:cs typeface="なぎの" charset="-120"/>
              </a:rPr>
              <a:t>ジャンル</a:t>
            </a:r>
            <a:r>
              <a:rPr lang="en-US" altLang="ja-JP" sz="3200" dirty="0">
                <a:latin typeface="なぎの" charset="-120"/>
                <a:ea typeface="なぎの" charset="-120"/>
                <a:cs typeface="なぎの" charset="-120"/>
              </a:rPr>
              <a:t>		</a:t>
            </a:r>
            <a:r>
              <a:rPr lang="en-US" altLang="ja-JP" sz="32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2D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横スクロールアクション</a:t>
            </a:r>
            <a:endParaRPr lang="ja-JP" altLang="en-US" sz="32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pPr algn="l"/>
            <a:r>
              <a:rPr lang="ja-JP" altLang="en-US" sz="3200" dirty="0">
                <a:solidFill>
                  <a:srgbClr val="7030A0"/>
                </a:solidFill>
                <a:latin typeface="なぎの" charset="-120"/>
                <a:ea typeface="なぎの" charset="-120"/>
                <a:cs typeface="なぎの" charset="-120"/>
              </a:rPr>
              <a:t>コンセプト</a:t>
            </a:r>
            <a:r>
              <a:rPr lang="en-US" altLang="ja-JP" sz="3200" dirty="0">
                <a:latin typeface="なぎの" charset="-120"/>
                <a:ea typeface="なぎの" charset="-120"/>
                <a:cs typeface="なぎの" charset="-120"/>
              </a:rPr>
              <a:t>	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精神力増強トレーニングゲーム・改</a:t>
            </a:r>
            <a:endParaRPr lang="ja-JP" altLang="en-US" sz="32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  <a:sym typeface="+mn-ea"/>
            </a:endParaRPr>
          </a:p>
          <a:p>
            <a:pPr algn="l"/>
            <a:r>
              <a:rPr lang="ja-JP" altLang="en-US" sz="3200" dirty="0">
                <a:solidFill>
                  <a:schemeClr val="accent5"/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ターゲット</a:t>
            </a:r>
            <a:r>
              <a:rPr lang="en-US" altLang="ja-JP" sz="3200" dirty="0">
                <a:latin typeface="なぎの" charset="-120"/>
                <a:ea typeface="なぎの" charset="-120"/>
                <a:cs typeface="なぎの" charset="-120"/>
                <a:sym typeface="+mn-ea"/>
              </a:rPr>
              <a:t>	</a:t>
            </a:r>
            <a:r>
              <a:rPr lang="ja-JP" altLang="en-US" sz="32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メンタルトレーニングをしたい人</a:t>
            </a:r>
            <a:endParaRPr lang="en-US" altLang="ja-JP" sz="32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  <a:sym typeface="+mn-ea"/>
            </a:endParaRPr>
          </a:p>
        </p:txBody>
      </p:sp>
      <p:pic>
        <p:nvPicPr>
          <p:cNvPr id="6" name="図形 5" descr="tomatoman"/>
          <p:cNvPicPr>
            <a:picLocks noChangeAspect="1"/>
          </p:cNvPicPr>
          <p:nvPr/>
        </p:nvPicPr>
        <p:blipFill>
          <a:blip r:embed="rId1"/>
          <a:srcRect b="33173"/>
          <a:stretch>
            <a:fillRect/>
          </a:stretch>
        </p:blipFill>
        <p:spPr>
          <a:xfrm>
            <a:off x="4573270" y="4822825"/>
            <a:ext cx="3045460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</a:rPr>
              <a:t>一通の手紙、旅立ちの合図。</a:t>
            </a:r>
            <a:r>
              <a:rPr lang="ja-JP" altLang="en-US" sz="3200" strike="sngStrike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</a:rPr>
              <a:t>新たな世界へ躍り込む。</a:t>
            </a:r>
            <a:endParaRPr lang="ja-JP" altLang="en-US" sz="3200" strike="sngStrike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374650" y="1259840"/>
            <a:ext cx="7148195" cy="1936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  <a:cs typeface="なぎの" charset="-120"/>
              </a:rPr>
              <a:t>ステージ内に仕掛けられたたくさんの試練</a:t>
            </a:r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  <a:cs typeface="なぎの" charset="-120"/>
              </a:rPr>
              <a:t>。</a:t>
            </a:r>
            <a:endParaRPr lang="ja-JP" altLang="en-US" sz="2400" b="0" i="0" dirty="0">
              <a:solidFill>
                <a:schemeClr val="tx2">
                  <a:lumMod val="75000"/>
                </a:schemeClr>
              </a:solidFill>
              <a:effectLst/>
              <a:latin typeface="なぎの" charset="-120"/>
              <a:ea typeface="なぎの" charset="-120"/>
              <a:cs typeface="なぎの" charset="-120"/>
            </a:endParaRPr>
          </a:p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  <a:cs typeface="なぎの" charset="-120"/>
              </a:rPr>
              <a:t>越えた先には明るい未来</a:t>
            </a:r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  <a:cs typeface="なぎの" charset="-120"/>
              </a:rPr>
              <a:t>が。</a:t>
            </a:r>
            <a:endParaRPr lang="ja-JP" altLang="en-US" sz="2400" b="0" i="0" dirty="0">
              <a:solidFill>
                <a:schemeClr val="tx2">
                  <a:lumMod val="75000"/>
                </a:schemeClr>
              </a:solidFill>
              <a:effectLst/>
              <a:latin typeface="なぎの" charset="-120"/>
              <a:ea typeface="なぎの" charset="-120"/>
              <a:cs typeface="なぎの" charset="-120"/>
            </a:endParaRPr>
          </a:p>
        </p:txBody>
      </p:sp>
      <p:pic>
        <p:nvPicPr>
          <p:cNvPr id="7" name="図形 6" descr="C:\Users\student601\Documents\letter.pngletter"/>
          <p:cNvPicPr>
            <a:picLocks noChangeAspect="1"/>
          </p:cNvPicPr>
          <p:nvPr/>
        </p:nvPicPr>
        <p:blipFill>
          <a:blip r:embed="rId1"/>
          <a:srcRect l="7" r="7"/>
          <a:stretch>
            <a:fillRect/>
          </a:stretch>
        </p:blipFill>
        <p:spPr>
          <a:xfrm>
            <a:off x="7603490" y="1113518"/>
            <a:ext cx="4360545" cy="3666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形 8" descr="mamapla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492" y="3642224"/>
            <a:ext cx="856615" cy="856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/>
        </p:nvSpPr>
        <p:spPr>
          <a:xfrm>
            <a:off x="838200" y="295275"/>
            <a:ext cx="10515600" cy="59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ja-JP" sz="4000">
              <a:latin typeface="FOT-Popハッピネス Std EB" panose="02020900000000000000" charset="-128"/>
              <a:ea typeface="FOT-Popハッピネス Std EB" panose="02020900000000000000" charset="-128"/>
            </a:endParaRPr>
          </a:p>
        </p:txBody>
      </p:sp>
      <p:sp>
        <p:nvSpPr>
          <p:cNvPr id="6" name="テキストボックス 5"/>
          <p:cNvSpPr txBox="1"/>
          <p:nvPr/>
        </p:nvSpPr>
        <p:spPr>
          <a:xfrm>
            <a:off x="379730" y="2231390"/>
            <a:ext cx="7148195" cy="426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</a:rPr>
              <a:t>アクションの説明</a:t>
            </a:r>
            <a:r>
              <a:rPr lang="ja-JP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</a:rPr>
              <a:t>などーーーーーーーーー</a:t>
            </a:r>
            <a:endParaRPr lang="ja-JP" altLang="en-US" sz="2400" b="0" i="0" dirty="0">
              <a:solidFill>
                <a:schemeClr val="tx2">
                  <a:lumMod val="75000"/>
                </a:schemeClr>
              </a:solidFill>
              <a:effectLst/>
              <a:latin typeface="なぎの" charset="-120"/>
              <a:ea typeface="なぎの" charset="-120"/>
            </a:endParaRPr>
          </a:p>
        </p:txBody>
      </p:sp>
      <p:pic>
        <p:nvPicPr>
          <p:cNvPr id="9" name="図形 8" descr="mamapla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9642" y="222114"/>
            <a:ext cx="856615" cy="856615"/>
          </a:xfrm>
          <a:prstGeom prst="rect">
            <a:avLst/>
          </a:prstGeom>
        </p:spPr>
      </p:pic>
      <p:sp>
        <p:nvSpPr>
          <p:cNvPr id="2" name="テキストボックス 1"/>
          <p:cNvSpPr txBox="1"/>
          <p:nvPr/>
        </p:nvSpPr>
        <p:spPr>
          <a:xfrm>
            <a:off x="379730" y="295275"/>
            <a:ext cx="7148195" cy="193620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ja-JP" altLang="en-US" sz="240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</a:rPr>
              <a:t>ステージ選択制で全三話</a:t>
            </a:r>
            <a:endParaRPr lang="ja-JP" altLang="en-US" sz="2400" i="0" dirty="0">
              <a:solidFill>
                <a:schemeClr val="tx2">
                  <a:lumMod val="75000"/>
                </a:schemeClr>
              </a:solidFill>
              <a:effectLst/>
              <a:latin typeface="なぎの" charset="-120"/>
              <a:ea typeface="なぎの" charset="-120"/>
            </a:endParaRPr>
          </a:p>
          <a:p>
            <a:pPr algn="l"/>
            <a:r>
              <a:rPr lang="ja-JP" altLang="en-US" sz="2400" i="0" dirty="0">
                <a:solidFill>
                  <a:schemeClr val="tx2">
                    <a:lumMod val="75000"/>
                  </a:schemeClr>
                </a:solidFill>
                <a:effectLst/>
                <a:latin typeface="なぎの" charset="-120"/>
                <a:ea typeface="なぎの" charset="-120"/>
              </a:rPr>
              <a:t>徐々に難しくなっていく</a:t>
            </a:r>
            <a:endParaRPr lang="ja-JP" altLang="en-US" sz="2400" i="0" dirty="0">
              <a:solidFill>
                <a:schemeClr val="tx2">
                  <a:lumMod val="75000"/>
                </a:schemeClr>
              </a:solidFill>
              <a:effectLst/>
              <a:latin typeface="なぎの" charset="-120"/>
              <a:ea typeface="なぎの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1820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</a:rPr>
              <a:t>操作方法</a:t>
            </a:r>
            <a:endParaRPr lang="ja-JP" altLang="en-US" sz="40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</a:endParaRPr>
          </a:p>
        </p:txBody>
      </p:sp>
      <p:pic>
        <p:nvPicPr>
          <p:cNvPr id="7" name="図形 6" descr="D:\desktop\keyboard.pngkeyboar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75878" y="738823"/>
            <a:ext cx="7040880" cy="2710180"/>
          </a:xfrm>
          <a:prstGeom prst="rect">
            <a:avLst/>
          </a:prstGeom>
          <a:effectLst/>
        </p:spPr>
      </p:pic>
      <p:sp>
        <p:nvSpPr>
          <p:cNvPr id="8" name="テキストボックス 7"/>
          <p:cNvSpPr txBox="1"/>
          <p:nvPr/>
        </p:nvSpPr>
        <p:spPr>
          <a:xfrm>
            <a:off x="1849755" y="3647440"/>
            <a:ext cx="849185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effectLst/>
                <a:latin typeface="なぎの" charset="-120"/>
                <a:ea typeface="なぎの" charset="-120"/>
                <a:cs typeface="なぎの" charset="-120"/>
              </a:rPr>
              <a:t>E</a:t>
            </a:r>
            <a:r>
              <a:rPr lang="en-US" altLang="ja-JP" sz="2800" dirty="0">
                <a:ln w="3175">
                  <a:noFill/>
                </a:ln>
                <a:solidFill>
                  <a:schemeClr val="accent2"/>
                </a:solidFill>
                <a:latin typeface="なぎの" charset="-120"/>
                <a:ea typeface="なぎの" charset="-120"/>
                <a:cs typeface="なぎの" charset="-120"/>
              </a:rPr>
              <a:t>sc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ポーズ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	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	</a:t>
            </a:r>
            <a:r>
              <a:rPr lang="en-US" altLang="ja-JP" sz="2800" dirty="0">
                <a:solidFill>
                  <a:srgbClr val="FF0000"/>
                </a:solidFill>
                <a:latin typeface="なぎの" charset="-120"/>
                <a:ea typeface="なぎの" charset="-120"/>
                <a:cs typeface="なぎの" charset="-120"/>
              </a:rPr>
              <a:t>W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ジャンプ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		</a:t>
            </a:r>
            <a:r>
              <a:rPr lang="en-US" altLang="ja-JP" sz="2800" dirty="0">
                <a:solidFill>
                  <a:srgbClr val="0070C0"/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I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ズームイン</a:t>
            </a:r>
            <a:endParaRPr lang="ja-JP" altLang="en-US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なぎの" charset="-120"/>
                <a:ea typeface="なぎの" charset="-120"/>
                <a:cs typeface="なぎの" charset="-120"/>
              </a:rPr>
              <a:t>			A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左移動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		</a:t>
            </a:r>
            <a:r>
              <a:rPr lang="en-US" altLang="ja-JP" sz="2800" dirty="0">
                <a:solidFill>
                  <a:srgbClr val="0070C0"/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O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ズームアウト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rgbClr val="FF0000"/>
                </a:solidFill>
                <a:latin typeface="なぎの" charset="-120"/>
                <a:ea typeface="なぎの" charset="-120"/>
                <a:cs typeface="なぎの" charset="-120"/>
              </a:rPr>
              <a:t>			D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右移動</a:t>
            </a:r>
            <a:endParaRPr lang="ja-JP" altLang="en-US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endParaRPr lang="ja-JP" altLang="en-US" sz="2800" dirty="0"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rgbClr val="00B050"/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J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アクション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	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決定や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、ギミックを起動する</a:t>
            </a:r>
            <a:endParaRPr lang="ja-JP" altLang="en-US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  <a:sym typeface="+mn-ea"/>
            </a:endParaRPr>
          </a:p>
          <a:p>
            <a:r>
              <a:rPr lang="en-US" altLang="ja-JP" sz="2800" dirty="0" err="1">
                <a:solidFill>
                  <a:srgbClr val="00B050"/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Spc</a:t>
            </a:r>
            <a:r>
              <a:rPr lang="en-US" altLang="ja-JP" sz="2800" dirty="0">
                <a:solidFill>
                  <a:schemeClr val="tx1"/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 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戻る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		</a:t>
            </a:r>
            <a:r>
              <a:rPr lang="ja-JP" altLang="en-US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チェックポイントに戻る</a:t>
            </a:r>
            <a:endParaRPr lang="ja-JP" altLang="en-US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ja-JP" sz="16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※</a:t>
            </a:r>
            <a:r>
              <a:rPr lang="ja-JP" altLang="en-US" sz="16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ゲーム内からもポーズメニューを</a:t>
            </a:r>
            <a:r>
              <a:rPr lang="ja-JP" altLang="en-US" sz="16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  <a:sym typeface="+mn-ea"/>
              </a:rPr>
              <a:t>開くことで操作方法を確認できます。</a:t>
            </a:r>
            <a:endParaRPr lang="ja-JP" altLang="en-US" sz="16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ボックス 5"/>
          <p:cNvSpPr txBox="1"/>
          <p:nvPr/>
        </p:nvSpPr>
        <p:spPr>
          <a:xfrm>
            <a:off x="898525" y="518795"/>
            <a:ext cx="10394315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4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特別感謝</a:t>
            </a:r>
            <a:endParaRPr lang="ja-JP" altLang="en-US" sz="44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ゲームエンジン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	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Unity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endParaRPr lang="ja-JP" altLang="en-US" sz="2800" dirty="0">
              <a:solidFill>
                <a:srgbClr val="C00000"/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ja-JP" altLang="en-US" sz="2800" dirty="0">
                <a:solidFill>
                  <a:srgbClr val="C00000"/>
                </a:solidFill>
                <a:latin typeface="なぎの" charset="-120"/>
                <a:ea typeface="なぎの" charset="-120"/>
                <a:cs typeface="なぎの" charset="-120"/>
              </a:rPr>
              <a:t>使用ツール</a:t>
            </a:r>
            <a:r>
              <a:rPr lang="en-US" altLang="ja-JP" sz="2800" dirty="0">
                <a:solidFill>
                  <a:srgbClr val="C00000"/>
                </a:solidFill>
                <a:latin typeface="なぎの" charset="-120"/>
                <a:ea typeface="なぎの" charset="-120"/>
                <a:cs typeface="なぎの" charset="-120"/>
              </a:rPr>
              <a:t>	</a:t>
            </a:r>
            <a:r>
              <a:rPr lang="en-US" altLang="ja-JP" sz="2800" dirty="0">
                <a:latin typeface="なぎの" charset="-120"/>
                <a:ea typeface="なぎの" charset="-120"/>
                <a:cs typeface="なぎの" charset="-120"/>
              </a:rPr>
              <a:t>	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Neovim</a:t>
            </a:r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 with </a:t>
            </a:r>
            <a:r>
              <a:rPr lang="en-US" altLang="ja-JP" sz="2800" dirty="0" err="1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VSCode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			GIMP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			Git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			Google Bard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  <a:p>
            <a:r>
              <a:rPr lang="en-US" altLang="ja-JP" sz="2800" dirty="0">
                <a:solidFill>
                  <a:schemeClr val="tx2">
                    <a:lumMod val="75000"/>
                  </a:schemeClr>
                </a:solidFill>
                <a:latin typeface="なぎの" charset="-120"/>
                <a:ea typeface="なぎの" charset="-120"/>
                <a:cs typeface="なぎの" charset="-120"/>
              </a:rPr>
              <a:t>			Notion</a:t>
            </a:r>
            <a:endParaRPr lang="en-US" altLang="ja-JP" sz="2800" dirty="0">
              <a:solidFill>
                <a:schemeClr val="tx2">
                  <a:lumMod val="75000"/>
                </a:schemeClr>
              </a:solidFill>
              <a:latin typeface="なぎの" charset="-120"/>
              <a:ea typeface="なぎの" charset="-120"/>
              <a:cs typeface="なぎの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Presentation</Application>
  <PresentationFormat>ワイド画面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ＭＳ Ｐゴシック</vt:lpstr>
      <vt:lpstr>Wingdings</vt:lpstr>
      <vt:lpstr>FOT-Popハッピネス Std EB</vt:lpstr>
      <vt:lpstr>小塚明朝 Pr6N H</vt:lpstr>
      <vt:lpstr>Microsoft YaHei</vt:lpstr>
      <vt:lpstr>ＭＳ Ｐゴシック</vt:lpstr>
      <vt:lpstr>Arial Unicode MS</vt:lpstr>
      <vt:lpstr>Calibri</vt:lpstr>
      <vt:lpstr>なぎの</vt:lpstr>
      <vt:lpstr>Office テーマ</vt:lpstr>
      <vt:lpstr>🍅くんのひきこもり脱出ゲーム</vt:lpstr>
      <vt:lpstr>PowerPoint 演示文稿</vt:lpstr>
      <vt:lpstr>PowerPoint 演示文稿</vt:lpstr>
      <vt:lpstr>操作方法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TaxMC Neo</dc:title>
  <dc:creator/>
  <cp:lastModifiedBy>student601</cp:lastModifiedBy>
  <cp:revision>45</cp:revision>
  <dcterms:created xsi:type="dcterms:W3CDTF">2023-10-15T05:40:00Z</dcterms:created>
  <dcterms:modified xsi:type="dcterms:W3CDTF">2023-10-20T02:25:15Z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1041-12.2.0.13266</vt:lpwstr>
  </property>
  <property fmtid="{D5CDD505-2E9C-101B-9397-08002B2CF9AE}" pid="3" name="ICV">
    <vt:lpwstr>40CABE2C98844EC2A8FA320C464CD71C</vt:lpwstr>
  </property>
</Properties>
</file>