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6" r:id="rId3"/>
    <p:sldId id="259" r:id="rId5"/>
    <p:sldId id="262" r:id="rId6"/>
    <p:sldId id="25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chemeClr val="tx2">
                    <a:lumMod val="75000"/>
                  </a:schemeClr>
                </a:solidFill>
                <a:latin typeface="なぎの" charset="-120"/>
                <a:ea typeface="なぎの" charset="-120"/>
                <a:cs typeface="なぎの" charset="-120"/>
                <a:sym typeface="+mn-ea"/>
              </a:rPr>
              <a:t>精神力増強トレーニングゲーム・改</a:t>
            </a:r>
            <a:endParaRPr lang="ja-JP" altLang="en-US" sz="3200" dirty="0">
              <a:solidFill>
                <a:schemeClr val="tx2">
                  <a:lumMod val="75000"/>
                </a:schemeClr>
              </a:solidFill>
              <a:latin typeface="なぎの" charset="-120"/>
              <a:ea typeface="なぎの" charset="-120"/>
              <a:cs typeface="なぎの" charset="-120"/>
              <a:sym typeface="+mn-ea"/>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chemeClr val="tx2">
                    <a:lumMod val="75000"/>
                  </a:schemeClr>
                </a:solidFill>
                <a:latin typeface="なぎの" charset="-120"/>
                <a:ea typeface="なぎの" charset="-120"/>
                <a:cs typeface="なぎの" charset="-120"/>
                <a:sym typeface="+mn-ea"/>
              </a:rPr>
              <a:t>メンタルトレーニングをしたい人</a:t>
            </a:r>
            <a:endParaRPr lang="en-US" altLang="ja-JP" sz="3200" dirty="0">
              <a:solidFill>
                <a:schemeClr val="tx2">
                  <a:lumMod val="75000"/>
                </a:schemeClr>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strike="sngStrike">
                <a:solidFill>
                  <a:schemeClr val="tx2">
                    <a:lumMod val="75000"/>
                  </a:schemeClr>
                </a:solidFill>
                <a:latin typeface="なぎの" charset="-120"/>
                <a:ea typeface="なぎの" charset="-120"/>
              </a:rPr>
              <a:t>新たな世界へ躍り込む。</a:t>
            </a:r>
            <a:endParaRPr lang="ja-JP" altLang="en-US" sz="3200" strike="sngStrike">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400" b="0" i="0" dirty="0">
                <a:solidFill>
                  <a:schemeClr val="tx2">
                    <a:lumMod val="75000"/>
                  </a:schemeClr>
                </a:solidFill>
                <a:effectLst/>
                <a:latin typeface="なぎの" charset="-120"/>
                <a:ea typeface="なぎの" charset="-120"/>
                <a:cs typeface="なぎの" charset="-120"/>
              </a:rPr>
              <a:t>2031/9/30(</a:t>
            </a:r>
            <a:r>
              <a:rPr lang="ja-JP" altLang="en-US" sz="2400" b="0" i="0" dirty="0">
                <a:solidFill>
                  <a:schemeClr val="tx2">
                    <a:lumMod val="75000"/>
                  </a:schemeClr>
                </a:solidFill>
                <a:effectLst/>
                <a:latin typeface="なぎの" charset="-120"/>
                <a:ea typeface="なぎの" charset="-120"/>
                <a:cs typeface="なぎの" charset="-120"/>
              </a:rPr>
              <a:t>火</a:t>
            </a:r>
            <a:r>
              <a:rPr lang="en-US" altLang="ja-JP" sz="2400" b="0" i="0" dirty="0">
                <a:solidFill>
                  <a:schemeClr val="tx2">
                    <a:lumMod val="75000"/>
                  </a:schemeClr>
                </a:solidFill>
                <a:effectLst/>
                <a:latin typeface="なぎの" charset="-120"/>
                <a:ea typeface="なぎの" charset="-120"/>
                <a:cs typeface="なぎの" charset="-120"/>
              </a:rPr>
              <a:t>)</a:t>
            </a:r>
            <a:endParaRPr lang="ja-JP" altLang="en-US" sz="24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なんか今日起きたら手紙おいてあったからウッキウキで読み始めたんやけど、えっぐいこと書いてるって。</a:t>
            </a:r>
            <a:endParaRPr lang="ja-JP" altLang="en-US" sz="2000" b="0" i="0" dirty="0">
              <a:solidFill>
                <a:schemeClr val="tx2">
                  <a:lumMod val="75000"/>
                </a:schemeClr>
              </a:solidFill>
              <a:effectLst/>
              <a:latin typeface="なぎの" charset="-120"/>
              <a:ea typeface="なぎの" charset="-120"/>
              <a:cs typeface="なぎの" charset="-120"/>
            </a:endParaRPr>
          </a:p>
          <a:p>
            <a:pPr algn="l"/>
            <a:endParaRPr lang="ja-JP" altLang="en-US" sz="20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「もういい年なんだからこれからは自分でどうにかしなさい」こーれやばいで。</a:t>
            </a:r>
            <a:endParaRPr lang="ja-JP" altLang="en-US" sz="2000" b="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b="0" i="0" dirty="0">
                <a:solidFill>
                  <a:schemeClr val="tx2">
                    <a:lumMod val="75000"/>
                  </a:schemeClr>
                </a:solidFill>
                <a:effectLst/>
                <a:latin typeface="なぎの" charset="-120"/>
                <a:ea typeface="なぎの" charset="-120"/>
                <a:cs typeface="なぎの" charset="-120"/>
              </a:rPr>
              <a:t>朝から最悪や</a:t>
            </a:r>
            <a:r>
              <a:rPr lang="en-US" altLang="ja-JP" sz="2000" b="0" i="0" dirty="0">
                <a:solidFill>
                  <a:schemeClr val="tx2">
                    <a:lumMod val="75000"/>
                  </a:schemeClr>
                </a:solidFill>
                <a:effectLst/>
                <a:latin typeface="なぎの" charset="-120"/>
                <a:ea typeface="なぎの" charset="-120"/>
                <a:cs typeface="なぎの" charset="-120"/>
              </a:rPr>
              <a:t>…</a:t>
            </a:r>
            <a:r>
              <a:rPr lang="ja-JP" altLang="en-US" sz="2000" b="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b="0" i="0" dirty="0">
                <a:solidFill>
                  <a:schemeClr val="tx2">
                    <a:lumMod val="75000"/>
                  </a:schemeClr>
                </a:solidFill>
                <a:effectLst/>
                <a:latin typeface="なぎの" charset="-120"/>
                <a:ea typeface="なぎの" charset="-120"/>
                <a:cs typeface="なぎの" charset="-120"/>
              </a:rPr>
              <a:t>…</a:t>
            </a:r>
            <a:endParaRPr lang="en-US" altLang="ja-JP" sz="2000" b="0" i="0" dirty="0">
              <a:solidFill>
                <a:schemeClr val="tx2">
                  <a:lumMod val="75000"/>
                </a:schemeClr>
              </a:solidFill>
              <a:effectLst/>
              <a:latin typeface="なぎの" charset="-120"/>
              <a:ea typeface="なぎの" charset="-120"/>
              <a:cs typeface="なぎの" charset="-120"/>
            </a:endParaRPr>
          </a:p>
          <a:p>
            <a:pPr algn="l"/>
            <a:endParaRPr lang="en-US" altLang="ja-JP" sz="20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こんなことなるとかだれがわかんねん</a:t>
            </a:r>
            <a:endParaRPr lang="ja-JP" altLang="en-US" sz="20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いきなりじゃなくて予告してくれや</a:t>
            </a:r>
            <a:endParaRPr lang="ja-JP" altLang="en-US" sz="2000" b="0" i="0" dirty="0">
              <a:solidFill>
                <a:schemeClr val="tx2">
                  <a:lumMod val="75000"/>
                </a:schemeClr>
              </a:solidFill>
              <a:effectLst/>
              <a:latin typeface="なぎの" charset="-120"/>
              <a:ea typeface="なぎの" charset="-120"/>
              <a:cs typeface="なぎの" charset="-120"/>
            </a:endParaRPr>
          </a:p>
          <a:p>
            <a:pPr algn="l"/>
            <a:endParaRPr lang="ja-JP" altLang="en-US" sz="2000" b="0" i="0" dirty="0">
              <a:solidFill>
                <a:schemeClr val="tx2">
                  <a:lumMod val="75000"/>
                </a:schemeClr>
              </a:solidFill>
              <a:effectLst/>
              <a:latin typeface="なぎの" charset="-120"/>
              <a:ea typeface="なぎの" charset="-120"/>
              <a:cs typeface="なぎの" charset="-120"/>
            </a:endParaRPr>
          </a:p>
          <a:p>
            <a:pPr algn="l"/>
            <a:r>
              <a:rPr lang="ja-JP" altLang="en-US" sz="2000" b="0" i="0" dirty="0">
                <a:solidFill>
                  <a:schemeClr val="tx2">
                    <a:lumMod val="75000"/>
                  </a:schemeClr>
                </a:solidFill>
                <a:effectLst/>
                <a:latin typeface="なぎの" charset="-120"/>
                <a:ea typeface="なぎの" charset="-120"/>
                <a:cs typeface="なぎの" charset="-120"/>
              </a:rPr>
              <a:t>こんどハローワークみたいなんいってみるかー</a:t>
            </a:r>
            <a:r>
              <a:rPr lang="en-US" altLang="ja-JP" sz="2000" b="0" i="0" dirty="0">
                <a:solidFill>
                  <a:schemeClr val="tx2">
                    <a:lumMod val="75000"/>
                  </a:schemeClr>
                </a:solidFill>
                <a:effectLst/>
                <a:latin typeface="なぎの" charset="-120"/>
                <a:ea typeface="なぎの" charset="-120"/>
                <a:cs typeface="なぎの" charset="-120"/>
              </a:rPr>
              <a:t>…</a:t>
            </a:r>
            <a:endParaRPr lang="en-US" altLang="ja-JP" sz="2000" b="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6" name="テキストボックス 5"/>
          <p:cNvSpPr txBox="1"/>
          <p:nvPr/>
        </p:nvSpPr>
        <p:spPr>
          <a:xfrm>
            <a:off x="375920" y="2162175"/>
            <a:ext cx="11439525" cy="4267200"/>
          </a:xfrm>
          <a:prstGeom prst="rect">
            <a:avLst/>
          </a:prstGeom>
          <a:noFill/>
        </p:spPr>
        <p:txBody>
          <a:bodyPr wrap="square" rtlCol="0">
            <a:noAutofit/>
          </a:bodyPr>
          <a:lstStyle/>
          <a:p>
            <a:pPr algn="l"/>
            <a:r>
              <a:rPr lang="ja-JP" altLang="en-US" sz="2400" b="0" i="0" dirty="0">
                <a:solidFill>
                  <a:schemeClr val="tx2">
                    <a:lumMod val="75000"/>
                  </a:schemeClr>
                </a:solidFill>
                <a:effectLst/>
                <a:latin typeface="なぎの" charset="-120"/>
                <a:ea typeface="なぎの" charset="-120"/>
              </a:rPr>
              <a:t>アクションの説明などーーーーーーーーー画像も</a:t>
            </a:r>
            <a:r>
              <a:rPr lang="ja-JP" altLang="en-US" sz="2400" b="0" i="0" dirty="0">
                <a:solidFill>
                  <a:schemeClr val="tx2">
                    <a:lumMod val="75000"/>
                  </a:schemeClr>
                </a:solidFill>
                <a:effectLst/>
                <a:latin typeface="なぎの" charset="-120"/>
                <a:ea typeface="なぎの" charset="-120"/>
              </a:rPr>
              <a:t>交えて</a:t>
            </a:r>
            <a:endParaRPr lang="ja-JP" altLang="en-US" sz="2400" b="0" i="0" dirty="0">
              <a:solidFill>
                <a:schemeClr val="tx2">
                  <a:lumMod val="75000"/>
                </a:schemeClr>
              </a:solidFill>
              <a:effectLst/>
              <a:latin typeface="なぎの" charset="-120"/>
              <a:ea typeface="なぎの" charset="-120"/>
            </a:endParaRPr>
          </a:p>
          <a:p>
            <a:pPr algn="l"/>
            <a:endParaRPr lang="ja-JP" altLang="en-US" sz="2400" b="0" i="0" dirty="0">
              <a:solidFill>
                <a:schemeClr val="tx2">
                  <a:lumMod val="75000"/>
                </a:schemeClr>
              </a:solidFill>
              <a:effectLst/>
              <a:latin typeface="なぎの" charset="-120"/>
              <a:ea typeface="なぎの" charset="-120"/>
            </a:endParaRPr>
          </a:p>
          <a:p>
            <a:pPr algn="l"/>
            <a:r>
              <a:rPr lang="ja-JP" altLang="en-US" sz="2400" b="0" i="0" dirty="0">
                <a:solidFill>
                  <a:schemeClr val="tx2">
                    <a:lumMod val="75000"/>
                  </a:schemeClr>
                </a:solidFill>
                <a:effectLst/>
                <a:latin typeface="なぎの" charset="-120"/>
                <a:ea typeface="なぎの" charset="-120"/>
              </a:rPr>
              <a:t>特定のエリアで一定時間止まってしまうと</a:t>
            </a:r>
            <a:r>
              <a:rPr lang="en-US" altLang="ja-JP" sz="2400" b="0" i="0" dirty="0">
                <a:solidFill>
                  <a:schemeClr val="tx2">
                    <a:lumMod val="75000"/>
                  </a:schemeClr>
                </a:solidFill>
                <a:effectLst/>
                <a:latin typeface="なぎの" charset="-120"/>
                <a:ea typeface="なぎの" charset="-120"/>
              </a:rPr>
              <a:t>…</a:t>
            </a:r>
            <a:r>
              <a:rPr lang="ja-JP" altLang="en-US" sz="2400" b="0" i="0" dirty="0">
                <a:solidFill>
                  <a:schemeClr val="tx2">
                    <a:lumMod val="75000"/>
                  </a:schemeClr>
                </a:solidFill>
                <a:effectLst/>
                <a:latin typeface="なぎの" charset="-120"/>
                <a:ea typeface="なぎの" charset="-120"/>
              </a:rPr>
              <a:t>（ママ監視</a:t>
            </a:r>
            <a:r>
              <a:rPr lang="ja-JP" altLang="en-US" sz="2400" b="0" i="0" dirty="0">
                <a:solidFill>
                  <a:schemeClr val="tx2">
                    <a:lumMod val="75000"/>
                  </a:schemeClr>
                </a:solidFill>
                <a:effectLst/>
                <a:latin typeface="なぎの" charset="-120"/>
                <a:ea typeface="なぎの" charset="-120"/>
              </a:rPr>
              <a:t>ゾーン）</a:t>
            </a:r>
            <a:endParaRPr lang="ja-JP" altLang="en-US" sz="2400" b="0" i="0" dirty="0">
              <a:solidFill>
                <a:schemeClr val="tx2">
                  <a:lumMod val="75000"/>
                </a:schemeClr>
              </a:solidFill>
              <a:effectLst/>
              <a:latin typeface="なぎの" charset="-120"/>
              <a:ea typeface="なぎの" charset="-120"/>
            </a:endParaRPr>
          </a:p>
        </p:txBody>
      </p:sp>
      <p:pic>
        <p:nvPicPr>
          <p:cNvPr id="9" name="図形 8" descr="mamaplant"/>
          <p:cNvPicPr>
            <a:picLocks noChangeAspect="1"/>
          </p:cNvPicPr>
          <p:nvPr/>
        </p:nvPicPr>
        <p:blipFill>
          <a:blip r:embed="rId1"/>
          <a:stretch>
            <a:fillRect/>
          </a:stretch>
        </p:blipFill>
        <p:spPr>
          <a:xfrm>
            <a:off x="11109642" y="222114"/>
            <a:ext cx="856615" cy="856615"/>
          </a:xfrm>
          <a:prstGeom prst="rect">
            <a:avLst/>
          </a:prstGeom>
        </p:spPr>
      </p:pic>
      <p:sp>
        <p:nvSpPr>
          <p:cNvPr id="2" name="テキストボックス 1"/>
          <p:cNvSpPr txBox="1"/>
          <p:nvPr/>
        </p:nvSpPr>
        <p:spPr>
          <a:xfrm>
            <a:off x="379730" y="295275"/>
            <a:ext cx="10629265" cy="1936115"/>
          </a:xfrm>
          <a:prstGeom prst="rect">
            <a:avLst/>
          </a:prstGeom>
          <a:noFill/>
        </p:spPr>
        <p:txBody>
          <a:bodyPr wrap="square" rtlCol="0">
            <a:noAutofit/>
          </a:bodyPr>
          <a:p>
            <a:pPr algn="l"/>
            <a:r>
              <a:rPr lang="ja-JP" altLang="en-US" sz="2400" i="0" dirty="0">
                <a:solidFill>
                  <a:schemeClr val="tx2">
                    <a:lumMod val="75000"/>
                  </a:schemeClr>
                </a:solidFill>
                <a:effectLst/>
                <a:latin typeface="なぎの" charset="-120"/>
                <a:ea typeface="なぎの" charset="-120"/>
              </a:rPr>
              <a:t>ステージ選択制で全三話</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徐々に難易度が上がっていく</a:t>
            </a:r>
            <a:r>
              <a:rPr lang="ja-JP" altLang="en-US" sz="2400" i="0" dirty="0">
                <a:solidFill>
                  <a:schemeClr val="tx2">
                    <a:lumMod val="75000"/>
                  </a:schemeClr>
                </a:solidFill>
                <a:effectLst/>
                <a:latin typeface="なぎの" charset="-120"/>
                <a:ea typeface="なぎの" charset="-120"/>
              </a:rPr>
              <a:t>ため</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序盤のうちにこの悪戯に適応できるかが</a:t>
            </a:r>
            <a:r>
              <a:rPr lang="ja-JP" altLang="en-US" sz="2400" i="0" dirty="0">
                <a:solidFill>
                  <a:schemeClr val="tx2">
                    <a:lumMod val="75000"/>
                  </a:schemeClr>
                </a:solidFill>
                <a:effectLst/>
                <a:latin typeface="なぎの" charset="-120"/>
                <a:ea typeface="なぎの" charset="-120"/>
              </a:rPr>
              <a:t>カギ</a:t>
            </a:r>
            <a:endParaRPr lang="ja-JP" altLang="en-US" sz="2400" i="0" dirty="0">
              <a:solidFill>
                <a:schemeClr val="tx2">
                  <a:lumMod val="75000"/>
                </a:schemeClr>
              </a:solidFill>
              <a:effectLst/>
              <a:latin typeface="なぎの" charset="-120"/>
              <a:ea typeface="なぎの"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a:t>
            </a:r>
            <a:r>
              <a:rPr lang="ja-JP" altLang="en-US" sz="2800" dirty="0">
                <a:solidFill>
                  <a:schemeClr val="tx2">
                    <a:lumMod val="75000"/>
                  </a:schemeClr>
                </a:solidFill>
                <a:latin typeface="なぎの" charset="-120"/>
                <a:ea typeface="なぎの" charset="-120"/>
                <a:cs typeface="なぎの" charset="-120"/>
                <a:sym typeface="+mn-ea"/>
              </a:rPr>
              <a:t>、ギミックを起動する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a:t>
            </a:r>
            <a:r>
              <a:rPr lang="ja-JP" altLang="en-US" sz="1600" dirty="0">
                <a:solidFill>
                  <a:schemeClr val="tx2">
                    <a:lumMod val="75000"/>
                  </a:schemeClr>
                </a:solidFill>
                <a:latin typeface="なぎの" charset="-120"/>
                <a:ea typeface="なぎの" charset="-120"/>
                <a:cs typeface="なぎの" charset="-120"/>
                <a:sym typeface="+mn-ea"/>
              </a:rPr>
              <a:t>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Words>
  <Application>WPS Presentation</Application>
  <PresentationFormat>ワイド画面</PresentationFormat>
  <Paragraphs>39</Paragraphs>
  <Slides>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Office テーマ</vt:lpstr>
      <vt:lpstr>🍅くんのひきこもり脱出ゲーム</vt:lpstr>
      <vt:lpstr>PowerPoint 演示文稿</vt:lpstr>
      <vt:lpstr>PowerPoint 演示文稿</vt:lpstr>
      <vt:lpstr>操作方法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48</cp:revision>
  <dcterms:created xsi:type="dcterms:W3CDTF">2023-10-15T05:40:00Z</dcterms:created>
  <dcterms:modified xsi:type="dcterms:W3CDTF">2023-10-20T07:30:04Z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