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59" r:id="rId5"/>
    <p:sldId id="257" r:id="rId6"/>
    <p:sldId id="262" r:id="rId7"/>
    <p:sldId id="265" r:id="rId8"/>
    <p:sldId id="26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chemeClr val="tx2">
                    <a:lumMod val="75000"/>
                  </a:schemeClr>
                </a:solidFill>
                <a:latin typeface="なぎの" charset="-120"/>
                <a:ea typeface="なぎの" charset="-120"/>
                <a:cs typeface="なぎの" charset="-120"/>
                <a:sym typeface="+mn-ea"/>
              </a:rPr>
              <a:t>精神力増強トレーニングゲーム・改</a:t>
            </a:r>
            <a:endParaRPr lang="ja-JP" altLang="en-US" sz="3200" dirty="0">
              <a:solidFill>
                <a:schemeClr val="tx2">
                  <a:lumMod val="75000"/>
                </a:schemeClr>
              </a:solidFill>
              <a:latin typeface="なぎの" charset="-120"/>
              <a:ea typeface="なぎの" charset="-120"/>
              <a:cs typeface="なぎの" charset="-120"/>
              <a:sym typeface="+mn-ea"/>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chemeClr val="tx2">
                    <a:lumMod val="75000"/>
                  </a:schemeClr>
                </a:solidFill>
                <a:latin typeface="なぎの" charset="-120"/>
                <a:ea typeface="なぎの" charset="-120"/>
                <a:cs typeface="なぎの" charset="-120"/>
                <a:sym typeface="+mn-ea"/>
              </a:rPr>
              <a:t>メンタルトレーニングをしたい人</a:t>
            </a:r>
            <a:endParaRPr lang="en-US" altLang="ja-JP" sz="3200" dirty="0">
              <a:solidFill>
                <a:schemeClr val="tx2">
                  <a:lumMod val="75000"/>
                </a:schemeClr>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682865" y="2207895"/>
            <a:ext cx="4107180" cy="4107180"/>
          </a:xfrm>
          <a:prstGeom prst="rect">
            <a:avLst/>
          </a:prstGeom>
        </p:spPr>
      </p:pic>
      <p:sp>
        <p:nvSpPr>
          <p:cNvPr id="2" name="テキストボックス 1"/>
          <p:cNvSpPr txBox="1"/>
          <p:nvPr/>
        </p:nvSpPr>
        <p:spPr>
          <a:xfrm>
            <a:off x="379730" y="1615440"/>
            <a:ext cx="8382000" cy="5058410"/>
          </a:xfrm>
          <a:prstGeom prst="rect">
            <a:avLst/>
          </a:prstGeom>
          <a:noFill/>
          <a:ln>
            <a:noFill/>
          </a:ln>
        </p:spPr>
        <p:txBody>
          <a:bodyPr wrap="square" rtlCol="0">
            <a:noAutofit/>
          </a:bodyPr>
          <a:lstStyle/>
          <a:p>
            <a:pPr algn="l"/>
            <a:r>
              <a:rPr lang="ja-JP" altLang="en-US" sz="2400" i="0" dirty="0">
                <a:solidFill>
                  <a:schemeClr val="tx2">
                    <a:lumMod val="75000"/>
                  </a:schemeClr>
                </a:solidFill>
                <a:effectLst/>
                <a:latin typeface="なぎの" charset="-120"/>
                <a:ea typeface="なぎの" charset="-120"/>
              </a:rPr>
              <a:t>ステージは選択制で全三話</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進むにつれて難易度が上がっていくため</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序盤のうちに適応できるかがカギ</a:t>
            </a:r>
            <a:endParaRPr lang="ja-JP" altLang="en-US" sz="2400" i="0" dirty="0">
              <a:solidFill>
                <a:schemeClr val="tx2">
                  <a:lumMod val="75000"/>
                </a:schemeClr>
              </a:solidFill>
              <a:effectLst/>
              <a:latin typeface="なぎの" charset="-120"/>
              <a:ea typeface="なぎの" charset="-120"/>
            </a:endParaRPr>
          </a:p>
          <a:p>
            <a:pPr algn="l"/>
            <a:endParaRPr lang="ja-JP" altLang="en-US" sz="2800" i="0" dirty="0">
              <a:solidFill>
                <a:schemeClr val="tx2">
                  <a:lumMod val="75000"/>
                </a:schemeClr>
              </a:solidFill>
              <a:effectLs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障害物を乗り越えたりすることで</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精神力増強を図る。</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セリ科の床。</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ナス科。</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5"/>
                </a:solidFill>
                <a:effectLst/>
                <a:latin typeface="なぎの" charset="-120"/>
                <a:ea typeface="なぎの" charset="-120"/>
              </a:rPr>
              <a:t>パソコン</a:t>
            </a:r>
            <a:endParaRPr lang="ja-JP" altLang="en-US" sz="2000" i="0" dirty="0">
              <a:solidFill>
                <a:schemeClr val="accent1"/>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チェックポイント。</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カメラのズームイン</a:t>
            </a:r>
            <a:r>
              <a:rPr lang="en-US" altLang="ja-JP" sz="2000" dirty="0">
                <a:solidFill>
                  <a:schemeClr val="tx1"/>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アウト</a:t>
            </a:r>
            <a:endParaRPr lang="ja-JP" altLang="en-US" sz="2000"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7" name="図形 6" descr="pc_base"/>
          <p:cNvPicPr>
            <a:picLocks noChangeAspect="1"/>
          </p:cNvPicPr>
          <p:nvPr/>
        </p:nvPicPr>
        <p:blipFill>
          <a:blip r:embed="rId2"/>
          <a:stretch>
            <a:fillRect/>
          </a:stretch>
        </p:blipFill>
        <p:spPr>
          <a:xfrm>
            <a:off x="7127875" y="3271520"/>
            <a:ext cx="3091815" cy="3091815"/>
          </a:xfrm>
          <a:prstGeom prst="rect">
            <a:avLst/>
          </a:prstGeom>
        </p:spPr>
      </p:pic>
      <p:pic>
        <p:nvPicPr>
          <p:cNvPr id="8" name="図形 7" descr="takanotumes"/>
          <p:cNvPicPr>
            <a:picLocks noChangeAspect="1"/>
          </p:cNvPicPr>
          <p:nvPr/>
        </p:nvPicPr>
        <p:blipFill>
          <a:blip r:embed="rId3"/>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4"/>
          <a:stretch>
            <a:fillRect/>
          </a:stretch>
        </p:blipFill>
        <p:spPr>
          <a:xfrm>
            <a:off x="10138410" y="5189220"/>
            <a:ext cx="1560830" cy="1560830"/>
          </a:xfrm>
          <a:prstGeom prst="rect">
            <a:avLst/>
          </a:prstGeom>
        </p:spPr>
      </p:pic>
      <p:pic>
        <p:nvPicPr>
          <p:cNvPr id="12" name="図形 11" descr="eggplant_base"/>
          <p:cNvPicPr>
            <a:picLocks noChangeAspect="1"/>
          </p:cNvPicPr>
          <p:nvPr/>
        </p:nvPicPr>
        <p:blipFill>
          <a:blip r:embed="rId5"/>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6"/>
          <a:stretch>
            <a:fillRect/>
          </a:stretch>
        </p:blipFill>
        <p:spPr>
          <a:xfrm>
            <a:off x="9145270" y="111760"/>
            <a:ext cx="2425065" cy="2425065"/>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endParaRPr lang="ja-JP" altLang="en-US" sz="2000" dirty="0">
              <a:solidFill>
                <a:schemeClr val="tx2">
                  <a:lumMod val="75000"/>
                </a:schemeClr>
              </a:solidFill>
              <a:effectLst/>
              <a:latin typeface="なぎの" charset="-120"/>
              <a:ea typeface="なぎの" charset="-120"/>
              <a:sym typeface="+mn-ea"/>
            </a:endParaRPr>
          </a:p>
        </p:txBody>
      </p:sp>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あああああ</a:t>
            </a:r>
            <a:endParaRPr lang="ja-JP" altLang="en-US" sz="3200">
              <a:latin typeface="なぎの" charset="-120"/>
              <a:ea typeface="なぎの" charset="-12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Words>
  <Application>WPS Presentation</Application>
  <PresentationFormat>ワイド画面</PresentationFormat>
  <Paragraphs>67</Paragraphs>
  <Slides>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SimSun</vt:lpstr>
      <vt:lpstr>Microsoft Himalaya</vt:lpstr>
      <vt:lpstr>Microsoft JhengHei UI Light</vt:lpstr>
      <vt:lpstr>Microsoft YaHei UI Light</vt:lpstr>
      <vt:lpstr>Office テーマ</vt:lpstr>
      <vt:lpstr>🍅くんのひきこもり脱出ゲーム</vt:lpstr>
      <vt:lpstr>PowerPoint 演示文稿</vt:lpstr>
      <vt:lpstr>操作方法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96</cp:revision>
  <dcterms:created xsi:type="dcterms:W3CDTF">2023-10-15T05:40:00Z</dcterms:created>
  <dcterms:modified xsi:type="dcterms:W3CDTF">2023-10-23T07:29:34Z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