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59" r:id="rId3"/>
    <p:sldId id="262" r:id="rId4"/>
    <p:sldId id="25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t>2023/10/22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t>2023/10/22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t>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t>10/22/2023</a:t>
            </a:fld>
            <a:endParaRPr lang="en-US"/>
          </a:p>
        </p:txBody>
      </p:sp>
      <p:sp>
        <p:nvSpPr>
          <p:cNvPr id="4" name="フッター プレースホルダー 3"/>
          <p:cNvSpPr>
            <a:spLocks noGrp="1"/>
          </p:cNvSpPr>
          <p:nvPr>
            <p:ph type="ftr" sz="quarter" idx="11"/>
          </p:nvPr>
        </p:nvSpPr>
        <p:spPr/>
        <p:txBody>
          <a:bodyPr/>
          <a:lstStyle/>
          <a:p>
            <a:r>
              <a:rPr lang="en-US"/>
              <a:t>フッター</a:t>
            </a:r>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t>‹#›</a:t>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t>2023/10/22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p>
        </p:txBody>
      </p:sp>
      <p:sp>
        <p:nvSpPr>
          <p:cNvPr id="4" name="Date Placeholder 3"/>
          <p:cNvSpPr>
            <a:spLocks noGrp="1"/>
          </p:cNvSpPr>
          <p:nvPr>
            <p:ph type="dt" sz="half" idx="10"/>
          </p:nvPr>
        </p:nvSpPr>
        <p:spPr/>
        <p:txBody>
          <a:bodyPr/>
          <a:lstStyle/>
          <a:p>
            <a:fld id="{760FBDFE-C587-4B4C-A407-44438C67B59E}" type="datetimeFigureOut">
              <a:rPr lang="en-US" altLang="ja-JP" smtClean="0"/>
              <a:t>10/22/2023</a:t>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t>‹#›</a:t>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t>2023/10/22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chemeClr val="tx2">
                    <a:lumMod val="75000"/>
                  </a:schemeClr>
                </a:solidFill>
                <a:latin typeface="なぎの" charset="-120"/>
                <a:ea typeface="なぎの" charset="-120"/>
                <a:cs typeface="なぎの" charset="-120"/>
                <a:sym typeface="+mn-ea"/>
              </a:rPr>
              <a:t>精神力増強トレーニングゲーム・改</a:t>
            </a: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chemeClr val="tx2">
                    <a:lumMod val="75000"/>
                  </a:schemeClr>
                </a:solidFill>
                <a:latin typeface="なぎの" charset="-120"/>
                <a:ea typeface="なぎの" charset="-120"/>
                <a:cs typeface="なぎの" charset="-120"/>
                <a:sym typeface="+mn-ea"/>
              </a:rPr>
              <a:t>メンタルトレーニングをしたい人</a:t>
            </a:r>
            <a:endParaRPr lang="en-US" altLang="ja-JP" sz="3200" dirty="0">
              <a:solidFill>
                <a:schemeClr val="tx2">
                  <a:lumMod val="75000"/>
                </a:schemeClr>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3"/>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strike="sngStrike">
                <a:solidFill>
                  <a:schemeClr val="tx2">
                    <a:lumMod val="75000"/>
                  </a:schemeClr>
                </a:solidFill>
                <a:latin typeface="なぎの" charset="-120"/>
                <a:ea typeface="なぎの" charset="-120"/>
              </a:rPr>
              <a:t>新たな世界へ躍り込む。</a:t>
            </a: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2"/>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3"/>
          <a:stretch>
            <a:fillRect/>
          </a:stretch>
        </p:blipFill>
        <p:spPr>
          <a:xfrm>
            <a:off x="10925492" y="3642224"/>
            <a:ext cx="856615" cy="856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6" name="テキストボックス 5"/>
          <p:cNvSpPr txBox="1"/>
          <p:nvPr/>
        </p:nvSpPr>
        <p:spPr>
          <a:xfrm>
            <a:off x="375920" y="2162175"/>
            <a:ext cx="11439525" cy="4267200"/>
          </a:xfrm>
          <a:prstGeom prst="rect">
            <a:avLst/>
          </a:prstGeom>
          <a:noFill/>
        </p:spPr>
        <p:txBody>
          <a:bodyPr wrap="square" rtlCol="0">
            <a:noAutofit/>
          </a:bodyPr>
          <a:lstStyle/>
          <a:p>
            <a:pPr algn="l"/>
            <a:r>
              <a:rPr lang="ja-JP" altLang="en-US" sz="2400" b="0" i="0" dirty="0">
                <a:solidFill>
                  <a:schemeClr val="tx2">
                    <a:lumMod val="75000"/>
                  </a:schemeClr>
                </a:solidFill>
                <a:effectLst/>
                <a:latin typeface="なぎの" charset="-120"/>
                <a:ea typeface="なぎの" charset="-120"/>
              </a:rPr>
              <a:t>アクションの説明などーーーーーーーーー画像も交えて</a:t>
            </a:r>
          </a:p>
          <a:p>
            <a:pPr algn="l"/>
            <a:endParaRPr lang="ja-JP" altLang="en-US" sz="2400" b="0" i="0" dirty="0">
              <a:solidFill>
                <a:schemeClr val="tx2">
                  <a:lumMod val="75000"/>
                </a:schemeClr>
              </a:solidFill>
              <a:effectLst/>
              <a:latin typeface="なぎの" charset="-120"/>
              <a:ea typeface="なぎの" charset="-120"/>
            </a:endParaRPr>
          </a:p>
          <a:p>
            <a:pPr algn="l"/>
            <a:r>
              <a:rPr lang="ja-JP" altLang="en-US" sz="2400" b="0" i="0" dirty="0">
                <a:solidFill>
                  <a:schemeClr val="tx2">
                    <a:lumMod val="75000"/>
                  </a:schemeClr>
                </a:solidFill>
                <a:effectLst/>
                <a:latin typeface="なぎの" charset="-120"/>
                <a:ea typeface="なぎの" charset="-120"/>
              </a:rPr>
              <a:t>特定のエリアで一定時間止まってしまうと</a:t>
            </a:r>
            <a:r>
              <a:rPr lang="en-US" altLang="ja-JP" sz="2400" b="0" i="0" dirty="0">
                <a:solidFill>
                  <a:schemeClr val="tx2">
                    <a:lumMod val="75000"/>
                  </a:schemeClr>
                </a:solidFill>
                <a:effectLst/>
                <a:latin typeface="なぎの" charset="-120"/>
                <a:ea typeface="なぎの" charset="-120"/>
              </a:rPr>
              <a:t>…</a:t>
            </a:r>
            <a:r>
              <a:rPr lang="ja-JP" altLang="en-US" sz="2400" b="0" i="0" dirty="0">
                <a:solidFill>
                  <a:schemeClr val="tx2">
                    <a:lumMod val="75000"/>
                  </a:schemeClr>
                </a:solidFill>
                <a:effectLst/>
                <a:latin typeface="なぎの" charset="-120"/>
                <a:ea typeface="なぎの" charset="-120"/>
              </a:rPr>
              <a:t>（ママ監視ゾーン）</a:t>
            </a:r>
          </a:p>
        </p:txBody>
      </p:sp>
      <p:pic>
        <p:nvPicPr>
          <p:cNvPr id="9" name="図形 8" descr="mamaplant"/>
          <p:cNvPicPr>
            <a:picLocks noChangeAspect="1"/>
          </p:cNvPicPr>
          <p:nvPr/>
        </p:nvPicPr>
        <p:blipFill>
          <a:blip r:embed="rId2"/>
          <a:stretch>
            <a:fillRect/>
          </a:stretch>
        </p:blipFill>
        <p:spPr>
          <a:xfrm>
            <a:off x="11109642" y="222114"/>
            <a:ext cx="856615" cy="856615"/>
          </a:xfrm>
          <a:prstGeom prst="rect">
            <a:avLst/>
          </a:prstGeom>
        </p:spPr>
      </p:pic>
      <p:sp>
        <p:nvSpPr>
          <p:cNvPr id="2" name="テキストボックス 1"/>
          <p:cNvSpPr txBox="1"/>
          <p:nvPr/>
        </p:nvSpPr>
        <p:spPr>
          <a:xfrm>
            <a:off x="379730" y="295275"/>
            <a:ext cx="10629265" cy="1936115"/>
          </a:xfrm>
          <a:prstGeom prst="rect">
            <a:avLst/>
          </a:prstGeom>
          <a:noFill/>
        </p:spPr>
        <p:txBody>
          <a:bodyPr wrap="square" rtlCol="0">
            <a:noAutofit/>
          </a:bodyPr>
          <a:lstStyle/>
          <a:p>
            <a:pPr algn="l"/>
            <a:r>
              <a:rPr lang="ja-JP" altLang="en-US" sz="2400" i="0" dirty="0">
                <a:solidFill>
                  <a:schemeClr val="tx2">
                    <a:lumMod val="75000"/>
                  </a:schemeClr>
                </a:solidFill>
                <a:effectLst/>
                <a:latin typeface="なぎの" charset="-120"/>
                <a:ea typeface="なぎの" charset="-120"/>
              </a:rPr>
              <a:t>ステージ選択制で全三話</a:t>
            </a:r>
          </a:p>
          <a:p>
            <a:pPr algn="l"/>
            <a:r>
              <a:rPr lang="ja-JP" altLang="en-US" sz="2400" i="0" dirty="0">
                <a:solidFill>
                  <a:schemeClr val="tx2">
                    <a:lumMod val="75000"/>
                  </a:schemeClr>
                </a:solidFill>
                <a:effectLst/>
                <a:latin typeface="なぎの" charset="-120"/>
                <a:ea typeface="なぎの" charset="-120"/>
              </a:rPr>
              <a:t>徐々に難易度が上がっていくため</a:t>
            </a:r>
          </a:p>
          <a:p>
            <a:pPr algn="l"/>
            <a:r>
              <a:rPr lang="ja-JP" altLang="en-US" sz="2400" i="0" dirty="0">
                <a:solidFill>
                  <a:schemeClr val="tx2">
                    <a:lumMod val="75000"/>
                  </a:schemeClr>
                </a:solidFill>
                <a:effectLst/>
                <a:latin typeface="なぎの" charset="-120"/>
                <a:ea typeface="なぎの" charset="-120"/>
              </a:rPr>
              <a:t>序盤のうちにこの悪戯に適応できるかがカギ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p>
        </p:txBody>
      </p:sp>
      <p:pic>
        <p:nvPicPr>
          <p:cNvPr id="7" name="図形 6" descr="D:\desktop\keyboard.pngkeyboard"/>
          <p:cNvPicPr>
            <a:picLocks noChangeAspect="1"/>
          </p:cNvPicPr>
          <p:nvPr/>
        </p:nvPicPr>
        <p:blipFill>
          <a:blip r:embed="rId2"/>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決定や、ギミックを起動する</a:t>
            </a: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ゲーム内からもポーズメニューを開くことで操作方法を確認できます。</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227</Words>
  <Application>Microsoft Office PowerPoint</Application>
  <PresentationFormat>ワイド画面</PresentationFormat>
  <Paragraphs>32</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FOT-Popハッピネス Std EB</vt:lpstr>
      <vt:lpstr>MS PGothic</vt:lpstr>
      <vt:lpstr>なぎの</vt:lpstr>
      <vt:lpstr>Arial</vt:lpstr>
      <vt:lpstr>Calibri</vt:lpstr>
      <vt:lpstr>Office テーマ</vt:lpstr>
      <vt:lpstr>🍅くんのひきこもり脱出ゲーム</vt:lpstr>
      <vt:lpstr>PowerPoint プレゼンテーション</vt:lpstr>
      <vt:lpstr>PowerPoint プレゼンテーション</vt:lpstr>
      <vt:lpstr>操作方法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ODC-堀北　壮太</cp:lastModifiedBy>
  <cp:revision>55</cp:revision>
  <dcterms:created xsi:type="dcterms:W3CDTF">2023-10-15T05:40:00Z</dcterms:created>
  <dcterms:modified xsi:type="dcterms:W3CDTF">2023-10-22T14:23:26Z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