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608330"/>
            <a:ext cx="9144000" cy="1199515"/>
          </a:xfrm>
        </p:spPr>
        <p:txBody>
          <a:bodyPr/>
          <a:lstStyle/>
          <a:p>
            <a:r>
              <a:rPr kumimoji="1" lang="en-US" altLang="ja-JP" dirty="0">
                <a:latin typeface="FOT-Popハッピネス Std EB" panose="02020900000000000000" charset="-128"/>
                <a:ea typeface="FOT-Popハッピネス Std EB" panose="02020900000000000000" charset="-128"/>
              </a:rPr>
              <a:t>TaxMC </a:t>
            </a:r>
            <a:r>
              <a:rPr kumimoji="1" lang="en-US" altLang="ja-JP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Neo</a:t>
            </a:r>
            <a:endParaRPr kumimoji="1" lang="en-US" altLang="ja-JP" dirty="0">
              <a:solidFill>
                <a:srgbClr val="0070C0"/>
              </a:solidFill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320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2D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200">
                <a:solidFill>
                  <a:schemeClr val="accent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テーマ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覚えゲー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20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pPr algn="l"/>
            <a:r>
              <a:rPr lang="ja-JP" altLang="en-US" sz="320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人</a:t>
            </a:r>
            <a:endParaRPr lang="en-US" altLang="ja-JP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1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  <a:endParaRPr lang="ja-JP" altLang="en-US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800">
                <a:ln w="3175">
                  <a:noFill/>
                </a:ln>
                <a:solidFill>
                  <a:schemeClr val="accent4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Esc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  <a:endParaRPr lang="ja-JP" altLang="en-US" sz="2800">
              <a:solidFill>
                <a:schemeClr val="tx1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特別感謝</a:t>
            </a:r>
            <a:endParaRPr lang="en-US" altLang="ja-JP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99160" y="1444625"/>
            <a:ext cx="1039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2023/9/13 ~ 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 / Neovim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Presentation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FOT-ロウディ Std EB</vt:lpstr>
      <vt:lpstr>Dela Gothic One</vt:lpstr>
      <vt:lpstr>Fira Code Light</vt:lpstr>
      <vt:lpstr>FOT-Popハッピネス Std EB</vt:lpstr>
      <vt:lpstr>Office テーマ</vt:lpstr>
      <vt:lpstr>PowerPoint 演示文稿</vt:lpstr>
      <vt:lpstr>PowerPoint 演示文稿</vt:lpstr>
      <vt:lpstr>操作方法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cet</cp:lastModifiedBy>
  <cp:revision>22</cp:revision>
  <dcterms:created xsi:type="dcterms:W3CDTF">2023-10-15T05:40:51Z</dcterms:created>
  <dcterms:modified xsi:type="dcterms:W3CDTF">2023-10-15T11:56:10Z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1041-11.2.0.11042</vt:lpwstr>
  </property>
  <property fmtid="{D5CDD505-2E9C-101B-9397-08002B2CF9AE}" pid="3" name="ICV">
    <vt:lpwstr>40CABE2C98844EC2A8FA320C464CD71C</vt:lpwstr>
  </property>
</Properties>
</file>