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マスター テキストの書式設定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2 レベル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  <a:t>10/17/2023</a:t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  <a:t>‹#›</a:t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035" y="608330"/>
            <a:ext cx="10199370" cy="1199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FOT-Popハッピネス Std EB" panose="02020900000000000000" charset="-128"/>
                <a:ea typeface="FOT-Popハッピネス Std EB" panose="02020900000000000000" charset="-128"/>
              </a:rPr>
              <a:t>🍅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くんのひきこもり脱出ゲーム</a:t>
            </a: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dirty="0">
                <a:solidFill>
                  <a:schemeClr val="accent6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ジャンル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2D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横スクロールアクション</a:t>
            </a:r>
          </a:p>
          <a:p>
            <a:pPr algn="l"/>
            <a:r>
              <a:rPr lang="ja-JP" altLang="en-US" sz="3200" dirty="0">
                <a:solidFill>
                  <a:srgbClr val="7030A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コンセプト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精神力増強トレーニングゲーム・改</a:t>
            </a:r>
          </a:p>
          <a:p>
            <a:pPr algn="l"/>
            <a:r>
              <a:rPr lang="ja-JP" altLang="en-US" sz="3200" dirty="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ターゲット</a:t>
            </a:r>
            <a:r>
              <a:rPr lang="en-US" altLang="ja-JP" sz="32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メンタルトレーニングをしたい人</a:t>
            </a:r>
            <a:endParaRPr lang="en-US" altLang="ja-JP" sz="32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3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>
                <a:latin typeface="FOT-Popハッピネス Std EB" panose="02020900000000000000" charset="-128"/>
                <a:ea typeface="FOT-Popハッピネス Std EB" panose="02020900000000000000" charset="-128"/>
              </a:rPr>
              <a:t>Untitled</a:t>
            </a:r>
          </a:p>
        </p:txBody>
      </p:sp>
      <p:sp>
        <p:nvSpPr>
          <p:cNvPr id="6" name="テキストボックス 5"/>
          <p:cNvSpPr txBox="1"/>
          <p:nvPr/>
        </p:nvSpPr>
        <p:spPr>
          <a:xfrm>
            <a:off x="366395" y="1259840"/>
            <a:ext cx="7148195" cy="1936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ja-JP" altLang="en-US" sz="3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ある日、ママから一通の手紙が。</a:t>
            </a:r>
            <a:endParaRPr lang="en-US" altLang="ja-JP" sz="30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これからは自分の手で稼がなければ</a:t>
            </a:r>
            <a:r>
              <a:rPr lang="en-US" altLang="ja-JP" sz="3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...</a:t>
            </a:r>
            <a:endParaRPr lang="ja-JP" altLang="en-US" sz="30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endParaRPr lang="ja-JP" altLang="en-US" sz="30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pPr algn="l"/>
            <a:r>
              <a:rPr lang="ja-JP" altLang="en-US" sz="3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ステージ内に仕掛けられた</a:t>
            </a:r>
            <a:endParaRPr lang="en-US" altLang="ja-JP" sz="30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  <a:sym typeface="+mn-ea"/>
            </a:endParaRPr>
          </a:p>
          <a:p>
            <a:pPr algn="l"/>
            <a:r>
              <a:rPr lang="ja-JP" altLang="en-US" sz="3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沢山の試練を乗り越えて就職を目指そう</a:t>
            </a:r>
          </a:p>
        </p:txBody>
      </p:sp>
      <p:pic>
        <p:nvPicPr>
          <p:cNvPr id="7" name="図形 6" descr="C:\Users\student601\Documents\letter.pngletter"/>
          <p:cNvPicPr>
            <a:picLocks noChangeAspect="1"/>
          </p:cNvPicPr>
          <p:nvPr/>
        </p:nvPicPr>
        <p:blipFill>
          <a:blip r:embed="rId2"/>
          <a:srcRect l="7" r="7"/>
          <a:stretch>
            <a:fillRect/>
          </a:stretch>
        </p:blipFill>
        <p:spPr>
          <a:xfrm>
            <a:off x="7603490" y="1113518"/>
            <a:ext cx="4360545" cy="3666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形 8" descr="mamapla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92" y="3642224"/>
            <a:ext cx="856615" cy="856615"/>
          </a:xfrm>
          <a:prstGeom prst="rect">
            <a:avLst/>
          </a:prstGeom>
        </p:spPr>
      </p:pic>
      <p:sp>
        <p:nvSpPr>
          <p:cNvPr id="10" name="テキストボックス 9"/>
          <p:cNvSpPr txBox="1"/>
          <p:nvPr/>
        </p:nvSpPr>
        <p:spPr>
          <a:xfrm>
            <a:off x="450850" y="4244340"/>
            <a:ext cx="7254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全三話</a:t>
            </a:r>
          </a:p>
          <a:p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ステージ選択制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</a:rPr>
              <a:t>操作方法</a:t>
            </a: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  <a:effectLst/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effectLst/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E</a:t>
            </a:r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sc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ポーズ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W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ジャンプ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I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ズームイン</a:t>
            </a:r>
            <a:endParaRPr lang="ja-JP" altLang="en-US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A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左移動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 dirty="0">
                <a:solidFill>
                  <a:srgbClr val="0070C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O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ズームアウト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D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右移動</a:t>
            </a:r>
          </a:p>
          <a:p>
            <a:endParaRPr lang="ja-JP" altLang="en-US" sz="2800" dirty="0"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J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アクション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レバーなどのギミックを起動する</a:t>
            </a:r>
          </a:p>
          <a:p>
            <a:r>
              <a:rPr lang="en-US" altLang="ja-JP" sz="2800" dirty="0" err="1">
                <a:solidFill>
                  <a:srgbClr val="00B05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Spc</a:t>
            </a:r>
            <a:r>
              <a:rPr lang="en-US" altLang="ja-JP" sz="2800" dirty="0">
                <a:solidFill>
                  <a:schemeClr val="tx1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戻る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	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  <a:sym typeface="+mn-ea"/>
              </a:rPr>
              <a:t>チェックポイントに戻る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ボックス 5"/>
          <p:cNvSpPr txBox="1"/>
          <p:nvPr/>
        </p:nvSpPr>
        <p:spPr>
          <a:xfrm>
            <a:off x="898842" y="1322705"/>
            <a:ext cx="1039431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特別感謝</a:t>
            </a: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ゲームエンジン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Unity</a:t>
            </a:r>
          </a:p>
          <a:p>
            <a:endParaRPr lang="ja-JP" altLang="en-US" sz="2800" dirty="0">
              <a:solidFill>
                <a:srgbClr val="C00000"/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 dirty="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使用ツール</a:t>
            </a:r>
            <a:r>
              <a:rPr lang="en-US" altLang="ja-JP" sz="2800" dirty="0">
                <a:solidFill>
                  <a:srgbClr val="C00000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Neovim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with 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VSCode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GIMP</a:t>
            </a: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Git</a:t>
            </a: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Google Bard</a:t>
            </a: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	Notion</a:t>
            </a:r>
          </a:p>
          <a:p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FOT-Popハッピネス Std EB" panose="02020900000000000000" charset="-128"/>
              <a:ea typeface="FOT-Popハッピネス Std EB" panose="02020900000000000000" charset="-128"/>
              <a:cs typeface="FOT-Popハッピネス Std EB" panose="02020900000000000000" charset="-128"/>
            </a:endParaRPr>
          </a:p>
          <a:p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キーボード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Keychron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K8 Pro / 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Gateron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 Silent Clear</a:t>
            </a:r>
          </a:p>
        </p:txBody>
      </p:sp>
      <p:sp>
        <p:nvSpPr>
          <p:cNvPr id="2" name="テキストボックス 5">
            <a:extLst>
              <a:ext uri="{FF2B5EF4-FFF2-40B4-BE49-F238E27FC236}">
                <a16:creationId xmlns:a16="http://schemas.microsoft.com/office/drawing/2014/main" id="{4C81B350-A9AB-A887-DB23-D261A5AA8937}"/>
              </a:ext>
            </a:extLst>
          </p:cNvPr>
          <p:cNvSpPr txBox="1"/>
          <p:nvPr/>
        </p:nvSpPr>
        <p:spPr>
          <a:xfrm>
            <a:off x="899160" y="642640"/>
            <a:ext cx="1039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5"/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制作期間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FOT-Popハッピネス Std EB" panose="02020900000000000000" charset="-128"/>
                <a:ea typeface="FOT-Popハッピネス Std EB" panose="02020900000000000000" charset="-128"/>
                <a:cs typeface="FOT-Popハッピネス Std EB" panose="02020900000000000000" charset="-128"/>
              </a:rPr>
              <a:t>		2023/9/13 ~ 2024/1/26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149</Words>
  <Application>Microsoft Office PowerPoint</Application>
  <PresentationFormat>ワイド画面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FOT-Popハッピネス Std EB</vt:lpstr>
      <vt:lpstr>MS PGothic</vt:lpstr>
      <vt:lpstr>Arial</vt:lpstr>
      <vt:lpstr>Calibri</vt:lpstr>
      <vt:lpstr>Office テーマ</vt:lpstr>
      <vt:lpstr>🍅くんのひきこもり脱出ゲーム</vt:lpstr>
      <vt:lpstr>PowerPoint プレゼンテーション</vt:lpstr>
      <vt:lpstr>操作方法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trrne albacore</cp:lastModifiedBy>
  <cp:revision>38</cp:revision>
  <dcterms:created xsi:type="dcterms:W3CDTF">2023-10-15T05:40:00Z</dcterms:created>
  <dcterms:modified xsi:type="dcterms:W3CDTF">2023-10-17T15:10:36Z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1041-12.2.0.13266</vt:lpwstr>
  </property>
  <property fmtid="{D5CDD505-2E9C-101B-9397-08002B2CF9AE}" pid="3" name="ICV">
    <vt:lpwstr>40CABE2C98844EC2A8FA320C464CD71C</vt:lpwstr>
  </property>
</Properties>
</file>