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9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0000"/>
    <a:srgbClr val="A4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5035" y="608330"/>
            <a:ext cx="10199370" cy="11995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🍅</a:t>
            </a:r>
            <a:r>
              <a:rPr kumimoji="1" lang="ja-JP" altLang="en-US" dirty="0">
                <a:latin typeface="FOT-Popハッピネス Std EB" panose="02020900000000000000" charset="-128"/>
                <a:ea typeface="FOT-Popハッピネス Std EB" panose="02020900000000000000" charset="-128"/>
              </a:rPr>
              <a:t>くんの</a:t>
            </a:r>
            <a:r>
              <a:rPr kumimoji="1" lang="ja-JP" altLang="en-US" dirty="0">
                <a:latin typeface="FOT-Popハッピネス Std EB" panose="02020900000000000000" charset="-128"/>
                <a:ea typeface="FOT-Popハッピネス Std EB" panose="02020900000000000000" charset="-128"/>
              </a:rPr>
              <a:t>ひきこもり脱出ゲーム</a:t>
            </a:r>
            <a:endParaRPr kumimoji="1" lang="ja-JP" altLang="en-US" dirty="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5" name="テキストボックス 4"/>
          <p:cNvSpPr txBox="1"/>
          <p:nvPr/>
        </p:nvSpPr>
        <p:spPr>
          <a:xfrm>
            <a:off x="915035" y="2398395"/>
            <a:ext cx="97529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3200">
                <a:solidFill>
                  <a:schemeClr val="accent6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ジャンル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2D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横スクロールアクション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200">
                <a:solidFill>
                  <a:schemeClr val="accent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テーマ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覚えゲー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200">
                <a:solidFill>
                  <a:srgbClr val="7030A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コンセプト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精神力増強トレーニングゲーム・改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  <a:p>
            <a:pPr algn="l"/>
            <a:r>
              <a:rPr lang="ja-JP" altLang="en-US" sz="320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ターゲット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メンタルトレーニングをしたい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人</a:t>
            </a:r>
            <a:endParaRPr lang="en-US" altLang="ja-JP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  <p:pic>
        <p:nvPicPr>
          <p:cNvPr id="6" name="図形 5" descr="tomatoman"/>
          <p:cNvPicPr>
            <a:picLocks noChangeAspect="1"/>
          </p:cNvPicPr>
          <p:nvPr/>
        </p:nvPicPr>
        <p:blipFill>
          <a:blip r:embed="rId1"/>
          <a:srcRect b="33173"/>
          <a:stretch>
            <a:fillRect/>
          </a:stretch>
        </p:blipFill>
        <p:spPr>
          <a:xfrm>
            <a:off x="4573270" y="4822825"/>
            <a:ext cx="3045460" cy="203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>
                <a:latin typeface="FOT-Popハッピネス Std EB" panose="02020900000000000000" charset="-128"/>
                <a:ea typeface="FOT-Popハッピネス Std EB" panose="02020900000000000000" charset="-128"/>
              </a:rPr>
              <a:t>あいうえお</a:t>
            </a:r>
            <a:endParaRPr lang="ja-JP" altLang="en-US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899160" y="1444625"/>
            <a:ext cx="103943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ひきこもりの</a:t>
            </a:r>
            <a:r>
              <a:rPr lang="ja-JP" altLang="en-US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🍅</a:t>
            </a:r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くん</a:t>
            </a:r>
            <a:endParaRPr lang="ja-JP" altLang="en-US" sz="2800">
              <a:solidFill>
                <a:srgbClr val="0070C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strike="sngStrike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1. </a:t>
            </a:r>
            <a:r>
              <a:rPr lang="ja-JP" altLang="en-US" sz="2800" strike="sngStrike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学校にいく</a:t>
            </a:r>
            <a:endParaRPr lang="ja-JP" altLang="en-US" sz="2800" strike="sngStrike">
              <a:solidFill>
                <a:srgbClr val="0070C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solidFill>
                <a:srgbClr val="0070C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2. </a:t>
            </a:r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職に就く</a:t>
            </a:r>
            <a:endParaRPr lang="ja-JP" altLang="en-US" sz="2800">
              <a:solidFill>
                <a:srgbClr val="0070C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indent="457200"/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家から脱出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→</a:t>
            </a:r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ハローワーク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→</a:t>
            </a:r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就職</a:t>
            </a:r>
            <a:endParaRPr lang="ja-JP" altLang="en-US" sz="2800">
              <a:solidFill>
                <a:srgbClr val="0070C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1820"/>
          </a:xfrm>
        </p:spPr>
        <p:txBody>
          <a:bodyPr>
            <a:noAutofit/>
          </a:bodyPr>
          <a:p>
            <a:pPr algn="ctr"/>
            <a:r>
              <a:rPr lang="ja-JP" altLang="en-US" sz="4000">
                <a:latin typeface="FOT-Popハッピネス Std EB" panose="02020900000000000000" charset="-128"/>
                <a:ea typeface="FOT-Popハッピネス Std EB" panose="02020900000000000000" charset="-128"/>
              </a:rPr>
              <a:t>操作方法</a:t>
            </a:r>
            <a:endParaRPr lang="ja-JP" altLang="en-US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pic>
        <p:nvPicPr>
          <p:cNvPr id="7" name="図形 6" descr="D:\desktop\keyboard.pngkeyboar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75878" y="738823"/>
            <a:ext cx="7040880" cy="2710180"/>
          </a:xfrm>
          <a:prstGeom prst="rect">
            <a:avLst/>
          </a:prstGeom>
          <a:effectLst/>
        </p:spPr>
      </p:pic>
      <p:sp>
        <p:nvSpPr>
          <p:cNvPr id="8" name="テキストボックス 7"/>
          <p:cNvSpPr txBox="1"/>
          <p:nvPr/>
        </p:nvSpPr>
        <p:spPr>
          <a:xfrm>
            <a:off x="1849755" y="3647440"/>
            <a:ext cx="8491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800">
                <a:ln w="3175">
                  <a:noFill/>
                </a:ln>
                <a:solidFill>
                  <a:schemeClr val="accent2"/>
                </a:solidFill>
                <a:effectLst/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Esc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ポーズ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W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ジャンプ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I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ズームイン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A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左移動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O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ズームアウト</a:t>
            </a:r>
            <a:endParaRPr lang="en-US" altLang="ja-JP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D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右移動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J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アクション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レバーなどのギミックを起動する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  <a:p>
            <a:r>
              <a:rPr lang="en-US" altLang="ja-JP" sz="280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Spc</a:t>
            </a:r>
            <a:r>
              <a:rPr lang="en-US" altLang="ja-JP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戻る</a:t>
            </a:r>
            <a:r>
              <a:rPr lang="en-US" altLang="ja-JP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チェックポイントに戻る</a:t>
            </a:r>
            <a:endParaRPr lang="ja-JP" altLang="en-US" sz="2800">
              <a:solidFill>
                <a:schemeClr val="tx1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>
                <a:latin typeface="FOT-Popハッピネス Std EB" panose="02020900000000000000" charset="-128"/>
                <a:ea typeface="FOT-Popハッピネス Std EB" panose="02020900000000000000" charset="-128"/>
              </a:rPr>
              <a:t>特別感謝</a:t>
            </a:r>
            <a:endParaRPr lang="en-US" altLang="ja-JP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899160" y="1444625"/>
            <a:ext cx="10394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制作期間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2023/9/13 ~ 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ゲームエンジン</a:t>
            </a:r>
            <a:r>
              <a:rPr lang="en-US" altLang="ja-JP" sz="280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Unity</a:t>
            </a:r>
            <a:endParaRPr lang="en-US" altLang="ja-JP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solidFill>
                <a:srgbClr val="C0000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使用ツール</a:t>
            </a:r>
            <a:r>
              <a:rPr lang="en-US" altLang="ja-JP" sz="280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VSCode / Neovim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GIMP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Git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Google Bard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Notion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Presentation</Application>
  <PresentationFormat>宽屏</PresentationFormat>
  <Paragraphs>36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ＭＳ Ｐゴシック</vt:lpstr>
      <vt:lpstr>Wingdings</vt:lpstr>
      <vt:lpstr>FOT-Popハッピネス Std EB</vt:lpstr>
      <vt:lpstr>Microsoft YaHei</vt:lpstr>
      <vt:lpstr>ＭＳ Ｐゴシック</vt:lpstr>
      <vt:lpstr>Arial Unicode MS</vt:lpstr>
      <vt:lpstr>Calibri</vt:lpstr>
      <vt:lpstr>Office テーマ</vt:lpstr>
      <vt:lpstr>TaxMC Neo</vt:lpstr>
      <vt:lpstr>PowerPoint 演示文稿</vt:lpstr>
      <vt:lpstr>操作方法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TaxMC Neo</dc:title>
  <dc:creator/>
  <cp:lastModifiedBy>student601</cp:lastModifiedBy>
  <cp:revision>24</cp:revision>
  <dcterms:created xsi:type="dcterms:W3CDTF">2023-10-15T05:40:00Z</dcterms:created>
  <dcterms:modified xsi:type="dcterms:W3CDTF">2023-10-16T05:15:22Z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1041-12.2.0.13266</vt:lpwstr>
  </property>
  <property fmtid="{D5CDD505-2E9C-101B-9397-08002B2CF9AE}" pid="3" name="ICV">
    <vt:lpwstr>40CABE2C98844EC2A8FA320C464CD71C</vt:lpwstr>
  </property>
</Properties>
</file>