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6"/>
    <p:restoredTop sz="86420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3054</Words>
  <Application>Microsoft Macintosh PowerPoint</Application>
  <PresentationFormat>Widescreen</PresentationFormat>
  <Paragraphs>484</Paragraphs>
  <Slides>43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32</cp:revision>
  <dcterms:created xsi:type="dcterms:W3CDTF">2019-03-12T17:15:54Z</dcterms:created>
  <dcterms:modified xsi:type="dcterms:W3CDTF">2019-03-20T13:51:02Z</dcterms:modified>
</cp:coreProperties>
</file>