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04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96F2B-4B97-5841-A3D9-94187826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7938"/>
            <a:ext cx="9144000" cy="2151062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D49B4B-4809-9747-B225-FEB8C6C29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9038"/>
            <a:ext cx="9144000" cy="1528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83718-995D-FF49-A8B0-920E495C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35E7CA-52A3-BF4B-8455-1765046A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C9E4C5-529B-C24C-B7B8-38355BDF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B67F182A-4769-3943-9846-737B4071E3D3}"/>
              </a:ext>
            </a:extLst>
          </p:cNvPr>
          <p:cNvSpPr/>
          <p:nvPr userDrawn="1"/>
        </p:nvSpPr>
        <p:spPr>
          <a:xfrm flipV="1">
            <a:off x="1495424" y="2970222"/>
            <a:ext cx="9172576" cy="504823"/>
          </a:xfrm>
          <a:prstGeom prst="halfFrame">
            <a:avLst>
              <a:gd name="adj1" fmla="val 13516"/>
              <a:gd name="adj2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32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1F457B-BC9F-1A42-9EDC-FCF036BCE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81AF23-CB4D-D344-BA41-E52CE19D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00ADBB-6006-7B49-9822-95C71B3B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2FB62-3F64-1A4B-B527-22E530DD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Meio-quadro 9">
            <a:extLst>
              <a:ext uri="{FF2B5EF4-FFF2-40B4-BE49-F238E27FC236}">
                <a16:creationId xmlns:a16="http://schemas.microsoft.com/office/drawing/2014/main" id="{882ECEEC-9EE1-384E-B005-8898D9643579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96DEBCF-C2CB-A742-8547-4B62663E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8086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DADE5C-6682-5F4B-9DF2-C63651263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9BFFD8-32E2-0045-885F-64E304AB2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8C5D63-30EC-9542-BFDC-E7C32586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43CE2D-720B-CC46-9FAC-7811BD6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BC6479-253B-BF42-9CA7-2305BB01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95CF808F-6CEE-C144-B414-0869DA5793B4}"/>
              </a:ext>
            </a:extLst>
          </p:cNvPr>
          <p:cNvSpPr/>
          <p:nvPr userDrawn="1"/>
        </p:nvSpPr>
        <p:spPr>
          <a:xfrm rot="5400000" flipV="1">
            <a:off x="6511134" y="2501107"/>
            <a:ext cx="5889627" cy="1462089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96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8F26A-4C10-AE48-B0EE-4C91F230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4F7D9-692E-604B-82AA-E17DD5451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25C32F-F9F1-754E-9572-5525AE29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F8214-5AE7-664E-A307-30C6435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9D189C-5FEB-004C-A918-F3F031A0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Meio-quadro 8">
            <a:extLst>
              <a:ext uri="{FF2B5EF4-FFF2-40B4-BE49-F238E27FC236}">
                <a16:creationId xmlns:a16="http://schemas.microsoft.com/office/drawing/2014/main" id="{C5954C73-9051-024B-ACFF-67175C9AADCB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2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FDC2E-BE35-0048-BCB0-46E3F362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1500188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0C097A-EB40-594C-B2D6-F270DA01B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14719"/>
            <a:ext cx="10515600" cy="25749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ED76DE-3ADE-C34F-9725-FD4AA266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647B9B-2F7E-2B4C-BCD4-90538B67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56322A-273C-F64F-896D-212963A9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3AAE2A31-3951-3647-8881-B70B82C102DF}"/>
              </a:ext>
            </a:extLst>
          </p:cNvPr>
          <p:cNvSpPr/>
          <p:nvPr userDrawn="1"/>
        </p:nvSpPr>
        <p:spPr>
          <a:xfrm flipV="1">
            <a:off x="831851" y="2838459"/>
            <a:ext cx="10528298" cy="504823"/>
          </a:xfrm>
          <a:prstGeom prst="halfFrame">
            <a:avLst>
              <a:gd name="adj1" fmla="val 13516"/>
              <a:gd name="adj2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6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20B6CB-A3A2-EA40-BC8C-0AD4DA0DC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4F05DB-C53D-4741-BD12-311102BA4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B2FB4-17A9-1A44-BDB8-AE133D02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19147E-24B0-A94D-AB05-7CB80898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6A63AA-DDC7-704C-ACD4-71C5CBE9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Meio-quadro 9">
            <a:extLst>
              <a:ext uri="{FF2B5EF4-FFF2-40B4-BE49-F238E27FC236}">
                <a16:creationId xmlns:a16="http://schemas.microsoft.com/office/drawing/2014/main" id="{CDD27DAA-374E-2846-B82D-9B1878B3F079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B95BF1B-8221-E64C-B8D8-FC17FEBE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75948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31934-091B-FA4D-9651-C32F2DE5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F7C160-A257-774E-BB9A-A9D146B1E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37DD21-C1BB-0F43-95B6-FCDA01A2D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D19A561-4315-7A44-AE38-EF9851B3F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75121F-E7B5-314B-8CC4-4F44A29D4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52803D-8052-AC45-BD33-95078555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22A5B0-D894-4149-A030-04EEC943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13CAB6-2BB2-9D4C-893B-368A6B1E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71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4259D3-879B-F64E-9BE7-3770AA6C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8F85E9-D217-4E47-8E04-5B5C2AEF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4DCED3-0447-B047-8729-37FD8C64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Meio-quadro 7">
            <a:extLst>
              <a:ext uri="{FF2B5EF4-FFF2-40B4-BE49-F238E27FC236}">
                <a16:creationId xmlns:a16="http://schemas.microsoft.com/office/drawing/2014/main" id="{A0314BFA-51C4-444A-9576-A27965E33320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91727A1-4DBA-BA4D-84F2-FB509CFE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465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706AF3-E839-7C4C-A8FA-595621B8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99779B-7A6D-7B4E-9C1D-AC067E76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28802C-CC65-8047-BFBA-D9BFDB54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5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90F77-122D-6941-A97D-092DCAC2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263" y="457200"/>
            <a:ext cx="3814762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B1E06-3AFE-F242-9048-1ED038486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CCC1BB-4C8D-144D-A9E1-4ABB9A2E7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A1274D-9783-6249-B94A-5C04AA63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75C9E5-678A-9A44-A742-2613DDD7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9BD4D5-7E16-D640-B6E8-4F36FCC4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Meio-quadro 7">
            <a:extLst>
              <a:ext uri="{FF2B5EF4-FFF2-40B4-BE49-F238E27FC236}">
                <a16:creationId xmlns:a16="http://schemas.microsoft.com/office/drawing/2014/main" id="{3F539175-B0DA-CD47-88DA-A1DEB8A1A4EA}"/>
              </a:ext>
            </a:extLst>
          </p:cNvPr>
          <p:cNvSpPr/>
          <p:nvPr userDrawn="1"/>
        </p:nvSpPr>
        <p:spPr>
          <a:xfrm flipV="1">
            <a:off x="793748" y="595310"/>
            <a:ext cx="4052888" cy="1462089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5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4FBFB-227F-0942-AA10-9A14DE09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57200"/>
            <a:ext cx="3771900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C21D24-4643-A44D-84A4-CC245D542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545A19-1A05-BB4A-994E-C8C98BCE3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508582-64FB-9A48-B57A-8466ADE6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0BA70D-D649-3E47-AAEC-73D75A49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DACB6B-9057-9F4D-8B91-EED52092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Meio-quadro 8">
            <a:extLst>
              <a:ext uri="{FF2B5EF4-FFF2-40B4-BE49-F238E27FC236}">
                <a16:creationId xmlns:a16="http://schemas.microsoft.com/office/drawing/2014/main" id="{8675588E-BFE9-B745-AB14-CA0866963390}"/>
              </a:ext>
            </a:extLst>
          </p:cNvPr>
          <p:cNvSpPr/>
          <p:nvPr userDrawn="1"/>
        </p:nvSpPr>
        <p:spPr>
          <a:xfrm flipV="1">
            <a:off x="836612" y="595309"/>
            <a:ext cx="4010024" cy="1462089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56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E752D2-8330-D94C-937B-E0086184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963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46B41A-B648-9944-91F7-D0A1B8EA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59A356-31E6-9F4E-8440-1C47BA087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98F88A-15A2-9941-8B0B-DF9081921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062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2AC5B5-C203-AE48-9044-82D774B79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1217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C9C0D96-A10E-C746-A2D7-D247A7658D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6000"/>
          </a:blip>
          <a:stretch>
            <a:fillRect/>
          </a:stretch>
        </p:blipFill>
        <p:spPr>
          <a:xfrm>
            <a:off x="5607225" y="520896"/>
            <a:ext cx="4220811" cy="54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41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hiasbrito/meu-repo-remoto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7F7E5C5-1FE2-244E-BDC0-8D172BBAC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Uma Breve Introdução ao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3CCCC94C-0B68-CA4A-81A3-99B4271FC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Mathias Santos de Brito</a:t>
            </a:r>
          </a:p>
        </p:txBody>
      </p:sp>
    </p:spTree>
    <p:extLst>
      <p:ext uri="{BB962C8B-B14F-4D97-AF65-F5344CB8AC3E}">
        <p14:creationId xmlns:p14="http://schemas.microsoft.com/office/powerpoint/2010/main" val="3449686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E8D1F-74F2-414C-A96D-EA6C845D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arquivos para um </a:t>
            </a:r>
            <a:r>
              <a:rPr lang="pt-BR" dirty="0" err="1"/>
              <a:t>Commit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05175E-CBDB-0B47-B3E0-343241DFC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pode verificar a atual situação do seu repositório digitando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pPr lvl="1"/>
            <a:endParaRPr lang="pt-BR" dirty="0"/>
          </a:p>
          <a:p>
            <a:r>
              <a:rPr lang="pt-BR" dirty="0"/>
              <a:t>Ele vai te fornecer um relatório do estado dos arquivos em seu repositório, quais arquivos foram modificados/adicionados/removidos.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B7A69D-A755-1B4B-A698-FC3C9952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36866F-BF07-1D47-9D43-858B2160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4D63C9-3B80-254F-933B-0EC2F77C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34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E8D1F-74F2-414C-A96D-EA6C845D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arquivos para um </a:t>
            </a:r>
            <a:r>
              <a:rPr lang="pt-BR" dirty="0" err="1"/>
              <a:t>Commit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05175E-CBDB-0B47-B3E0-343241DFC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fazer o </a:t>
            </a:r>
            <a:r>
              <a:rPr lang="pt-BR" dirty="0" err="1"/>
              <a:t>commit</a:t>
            </a:r>
            <a:r>
              <a:rPr lang="pt-BR" dirty="0"/>
              <a:t> digite: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–m “uma mensagem para o seu </a:t>
            </a:r>
            <a:r>
              <a:rPr lang="pt-BR" dirty="0" err="1"/>
              <a:t>commit</a:t>
            </a:r>
            <a:r>
              <a:rPr lang="pt-BR" dirty="0"/>
              <a:t>”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B7A69D-A755-1B4B-A698-FC3C9952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36866F-BF07-1D47-9D43-858B2160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4D63C9-3B80-254F-933B-0EC2F77C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49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5AB86-0EA6-984F-B535-BEC0BC8F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um repositório remoto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CD0749-4563-9342-926A-4BA6A7FBD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Muitas vezes </a:t>
            </a:r>
            <a:r>
              <a:rPr lang="pt-BR" dirty="0" err="1"/>
              <a:t>vc</a:t>
            </a:r>
            <a:r>
              <a:rPr lang="pt-BR" dirty="0"/>
              <a:t> vai desejar compartilhar o seu código com outros desenvolvedores.</a:t>
            </a:r>
          </a:p>
          <a:p>
            <a:r>
              <a:rPr lang="pt-BR" dirty="0"/>
              <a:t>Apesar de poder ser utilizado para rastrear modificações localmente, o poder do </a:t>
            </a:r>
            <a:r>
              <a:rPr lang="pt-BR" dirty="0" err="1"/>
              <a:t>git</a:t>
            </a:r>
            <a:r>
              <a:rPr lang="pt-BR" dirty="0"/>
              <a:t> aparece quando você passa a utilizar um servidor. Desse modo a natureza distribuída do </a:t>
            </a:r>
            <a:r>
              <a:rPr lang="pt-BR" dirty="0" err="1"/>
              <a:t>git</a:t>
            </a:r>
            <a:r>
              <a:rPr lang="pt-BR" dirty="0"/>
              <a:t> aparece.</a:t>
            </a:r>
          </a:p>
          <a:p>
            <a:r>
              <a:rPr lang="pt-BR" dirty="0"/>
              <a:t>Para isso podemos criar um repositório remoto, por exemplo no </a:t>
            </a:r>
            <a:r>
              <a:rPr lang="pt-BR" dirty="0" err="1"/>
              <a:t>github.com</a:t>
            </a:r>
            <a:r>
              <a:rPr lang="pt-BR" dirty="0"/>
              <a:t> ou no </a:t>
            </a:r>
            <a:r>
              <a:rPr lang="pt-BR" dirty="0" err="1"/>
              <a:t>gitlab.com</a:t>
            </a:r>
            <a:endParaRPr lang="pt-BR" dirty="0"/>
          </a:p>
          <a:p>
            <a:r>
              <a:rPr lang="pt-BR" dirty="0"/>
              <a:t>Crie um repositório lá...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014008-B48A-4743-83C5-946F0830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954356-E24A-3A4A-8535-B4E5656B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2C4CD4-5C60-054A-978F-CDED12E5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0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F373B-97F3-6648-9DAA-03773AC6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um repositório remoto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215583-8FA6-6B4C-951A-CF4853F4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 que você já iniciou o repositório local com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 e criou um remoto no </a:t>
            </a:r>
            <a:r>
              <a:rPr lang="pt-BR" dirty="0" err="1"/>
              <a:t>github</a:t>
            </a:r>
            <a:r>
              <a:rPr lang="pt-BR" dirty="0"/>
              <a:t>, para adicioná-lo dê o comando:</a:t>
            </a:r>
          </a:p>
          <a:p>
            <a:endParaRPr lang="pt-BR" dirty="0"/>
          </a:p>
          <a:p>
            <a:pPr lvl="1"/>
            <a:r>
              <a:rPr lang="en" dirty="0"/>
              <a:t>git remote add origin </a:t>
            </a:r>
            <a:r>
              <a:rPr lang="en" dirty="0">
                <a:hlinkClick r:id="rId2"/>
              </a:rPr>
              <a:t>https://github.com/mathiasbrito/meu-repo-remoto.git</a:t>
            </a:r>
            <a:endParaRPr lang="en" dirty="0"/>
          </a:p>
          <a:p>
            <a:pPr lvl="1"/>
            <a:endParaRPr lang="en" dirty="0"/>
          </a:p>
          <a:p>
            <a:r>
              <a:rPr lang="en" dirty="0"/>
              <a:t>Agora </a:t>
            </a:r>
            <a:r>
              <a:rPr lang="en" dirty="0" err="1"/>
              <a:t>envie</a:t>
            </a:r>
            <a:r>
              <a:rPr lang="en" dirty="0"/>
              <a:t> o </a:t>
            </a:r>
            <a:r>
              <a:rPr lang="en" dirty="0" err="1"/>
              <a:t>seu</a:t>
            </a:r>
            <a:r>
              <a:rPr lang="en" dirty="0"/>
              <a:t> </a:t>
            </a:r>
            <a:r>
              <a:rPr lang="en" dirty="0" err="1"/>
              <a:t>repositório</a:t>
            </a:r>
            <a:r>
              <a:rPr lang="en" dirty="0"/>
              <a:t> local para o </a:t>
            </a:r>
            <a:r>
              <a:rPr lang="en" dirty="0" err="1"/>
              <a:t>remot</a:t>
            </a:r>
            <a:r>
              <a:rPr lang="pt-BR" dirty="0"/>
              <a:t>e</a:t>
            </a:r>
            <a:endParaRPr lang="en" dirty="0"/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-</a:t>
            </a:r>
            <a:r>
              <a:rPr lang="pt-BR" dirty="0" err="1"/>
              <a:t>u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</a:t>
            </a:r>
            <a:r>
              <a:rPr lang="pt-BR" dirty="0" err="1"/>
              <a:t>master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Neste caso o repositório remoto precisa estar vazio.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8C4037-B6FF-0741-AC4F-DFC32E89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0A08D5-48E0-3640-8A42-226D5F37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161C5C-F54F-6148-8E2C-6E790AEC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31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9605D-2091-AD49-9815-DBF5E059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sua versão local/remota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F3B3B0-2491-F84A-99AA-8A33CC6C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utilizar um repositório remoto muitas vezes outros desenvolvedores irão atualizar o repositório e a sua cópia local estará desatualizada.</a:t>
            </a:r>
          </a:p>
          <a:p>
            <a:r>
              <a:rPr lang="pt-BR" dirty="0"/>
              <a:t>Para atualizar o seu repositório local digite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pull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Por outro lado, para atualizar o repositório remoto com a sua cópia local digite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D70AB1-6DC8-5345-BF09-DB60F4B8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520BB2-9622-3D4B-9861-35469358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5F0BEC-2873-E647-91F2-958CFC27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418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858382B-9D76-C14F-9FD9-31781739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hoje é só... Mais em breve...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BD194A9-3586-0E40-9B80-FE13205BC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F59327-8A0D-E945-944A-72EF4AE7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BD7DDB-157E-8744-9C22-1A4E4228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BE4BE4-AFF5-1849-A4BE-F28E6A43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80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8B218-4E87-F346-B0F3-C6D26CCA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GIT nas nossas Aulas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34063D-DC95-2348-9C5C-1FABCD4E5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Ajudá-los a entender o conceito de controle de versão.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Ajudá-los a aprender, entender e operar uma das ferramentas mais utilizada no desenvolvimento de software.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Através do GitHub temos uma plataforma completa para catalogar nossos códigos, arquivos. Além de termos um Wiki totalmente funcional e ferramentas de comunicação.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9636DF-4A65-4E4A-B6F5-5A7F01D4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3FD6E1-F4B4-F64B-B3A4-1F974D9F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FE0B85-83F3-1D40-85DD-F0B35FBD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38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EBE14-C61B-4B44-BE70-228AB05F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Versão porque e para que?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FF982-8C51-AC4E-A399-7C45B8074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Sistemas de controle de versão ajudam o programador a organizar e manter um histórico das mudanças em seu código.</a:t>
            </a:r>
          </a:p>
          <a:p>
            <a:r>
              <a:rPr lang="pt-BR" dirty="0"/>
              <a:t>Ao passo que sistemas crescem é extremamente necessário manter o histórico, porque?</a:t>
            </a:r>
          </a:p>
          <a:p>
            <a:pPr lvl="1"/>
            <a:r>
              <a:rPr lang="pt-BR" dirty="0"/>
              <a:t>Você irá quebrar o seu código e não saber o que gerou essa quebra, talvez seja mais rápido retornar ao estado anterior do que tentar encontrar o problema.</a:t>
            </a:r>
          </a:p>
          <a:p>
            <a:pPr lvl="1"/>
            <a:r>
              <a:rPr lang="pt-BR" dirty="0"/>
              <a:t>TDD é uma solução para amenizar o problema, mas não uma solução total.</a:t>
            </a:r>
          </a:p>
          <a:p>
            <a:r>
              <a:rPr lang="pt-BR" dirty="0"/>
              <a:t>Controle de releases.</a:t>
            </a:r>
          </a:p>
          <a:p>
            <a:r>
              <a:rPr lang="pt-BR" dirty="0"/>
              <a:t>Ramificação de versões para facilitar o trabalho em paralelo, em equipes com muitos desenvolvedores.</a:t>
            </a:r>
          </a:p>
          <a:p>
            <a:r>
              <a:rPr lang="pt-BR" dirty="0"/>
              <a:t>Vários outros fatores...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7136D3-88AC-0540-BBEB-CE688279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7F321B-92FC-3547-9CBF-3DAEF9B4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2529F7-9C6C-564F-829A-5CF2F9BD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37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C4D64-768A-A545-9CAB-3C126697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3A362B-8040-884D-9D05-09BD4964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é uma das muitas ferramentas disponíveis para controle de versão.</a:t>
            </a:r>
          </a:p>
          <a:p>
            <a:r>
              <a:rPr lang="pt-BR" dirty="0"/>
              <a:t>Foi inicialmente concebida por Linus Torvalds criador e mantenedor do sistema operacional Linux.</a:t>
            </a:r>
          </a:p>
          <a:p>
            <a:r>
              <a:rPr lang="pt-BR" dirty="0"/>
              <a:t>É considerado um controlador de versões distribuído.</a:t>
            </a:r>
          </a:p>
          <a:p>
            <a:r>
              <a:rPr lang="pt-BR" dirty="0"/>
              <a:t>Facilita o trabalho em equipe com a distinção de repositórios locais e central</a:t>
            </a:r>
          </a:p>
          <a:p>
            <a:r>
              <a:rPr lang="pt-BR" dirty="0"/>
              <a:t>Outros exemplos de sistemas como o </a:t>
            </a:r>
            <a:r>
              <a:rPr lang="pt-BR" dirty="0" err="1"/>
              <a:t>Git</a:t>
            </a:r>
            <a:r>
              <a:rPr lang="pt-BR" dirty="0"/>
              <a:t> são: Mercurial, </a:t>
            </a:r>
            <a:r>
              <a:rPr lang="pt-BR" dirty="0" err="1"/>
              <a:t>Bazaar</a:t>
            </a:r>
            <a:r>
              <a:rPr lang="pt-BR" dirty="0"/>
              <a:t> e </a:t>
            </a:r>
            <a:r>
              <a:rPr lang="pt-BR" dirty="0" err="1"/>
              <a:t>Darcs</a:t>
            </a:r>
            <a:r>
              <a:rPr lang="pt-BR" dirty="0"/>
              <a:t>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F8CDAA-E459-6541-8C8F-4646A245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AC3B83-45C9-9B4E-B4DD-02F66F79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45C093-3393-724A-8C35-27D2312F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18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9CCCD-C30A-5040-BEE1-647ACE6B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Controle de Versão Centralizado vs. Distribuído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51FFD1-1B3C-B544-88BA-5E561E6F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192E0A-0EF9-2B41-B431-2936D954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5C5548-F834-6F45-A1C2-471D8F2A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</a:t>
            </a:fld>
            <a:endParaRPr lang="pt-BR"/>
          </a:p>
        </p:txBody>
      </p:sp>
      <p:pic>
        <p:nvPicPr>
          <p:cNvPr id="8" name="Imagem 7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0B5EAF88-0618-5B46-99B6-856B11C7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7" y="1906773"/>
            <a:ext cx="4622800" cy="3624275"/>
          </a:xfrm>
          <a:prstGeom prst="rect">
            <a:avLst/>
          </a:prstGeom>
        </p:spPr>
      </p:pic>
      <p:pic>
        <p:nvPicPr>
          <p:cNvPr id="10" name="Imagem 9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C34CE259-16F2-B24F-BE03-4270D3099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990" y="1592856"/>
            <a:ext cx="3783013" cy="425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0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65BC8CC-41E5-7B48-9B8D-C7A110A28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Comandos Básicos do GIT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A8EF4C1B-4B5F-0F43-A221-58C15ACAC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F12BC0-F231-F640-952D-14FF0429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CBAA7-ED94-6941-B6D5-AFCC6D52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209C1B-1A09-3541-BAE4-B31D2A91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60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4B22F-D5E3-CA42-B9BA-288BCFCF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um repositório Local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C6C9B9-EB4A-1042-BF2A-54566F51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Caso queira controlar localmente as modificações no seu projeto, entre no diretório raiz do seu projeto e digite: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$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Isso fará com que todo o banco de dados e recursos requeridos pelo </a:t>
            </a:r>
            <a:r>
              <a:rPr lang="pt-BR" dirty="0" err="1"/>
              <a:t>git</a:t>
            </a:r>
            <a:r>
              <a:rPr lang="pt-BR" dirty="0"/>
              <a:t> sejam criados, um diretório chamado .</a:t>
            </a:r>
            <a:r>
              <a:rPr lang="pt-BR" dirty="0" err="1"/>
              <a:t>git</a:t>
            </a:r>
            <a:r>
              <a:rPr lang="pt-BR" dirty="0"/>
              <a:t> com todos esses dados é criado no diretório do seu projeto.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6F7509-848D-9F45-8249-A9C9E3E6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987EDF-5F06-AC4A-8676-59404DE9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0B05E8-3BAE-E943-8EA5-4053EB3B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93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8BDEA-50EF-A44D-9A59-8CED21C2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.</a:t>
            </a:r>
            <a:r>
              <a:rPr lang="pt-BR" dirty="0" err="1"/>
              <a:t>gitignore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D5CD91-44CC-7444-9E7B-F24BDDE86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9807"/>
          </a:xfrm>
        </p:spPr>
        <p:txBody>
          <a:bodyPr>
            <a:normAutofit/>
          </a:bodyPr>
          <a:lstStyle/>
          <a:p>
            <a:r>
              <a:rPr lang="pt-BR" dirty="0"/>
              <a:t>Um coisa que precisamos fazer assim que iniciamos um novo repositório é criar um arquivo chamado .</a:t>
            </a:r>
            <a:r>
              <a:rPr lang="pt-BR" dirty="0" err="1"/>
              <a:t>gitignore</a:t>
            </a:r>
            <a:r>
              <a:rPr lang="pt-BR" dirty="0"/>
              <a:t> na raiz do seu projeto.</a:t>
            </a:r>
          </a:p>
          <a:p>
            <a:r>
              <a:rPr lang="pt-BR" dirty="0"/>
              <a:t>Neste arquivo você ira definir os tipos de arquivo que não devem ser parte do repositório mesmo estando no diretório do seu projeto. Exemplos de entrada nesse arquivo são: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3C08E8-3363-AA42-A973-F3897A65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27A807-31B7-304C-BE2C-56240D10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6D45CB-0AC9-2946-B5D9-9E88B458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8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700C8FC-F2E5-6F4A-86D3-399CA331828E}"/>
              </a:ext>
            </a:extLst>
          </p:cNvPr>
          <p:cNvSpPr/>
          <p:nvPr/>
        </p:nvSpPr>
        <p:spPr>
          <a:xfrm>
            <a:off x="2514601" y="4735977"/>
            <a:ext cx="6096000" cy="923330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pt-BR" dirty="0"/>
              <a:t>*.o</a:t>
            </a:r>
          </a:p>
          <a:p>
            <a:r>
              <a:rPr lang="pt-BR" dirty="0"/>
              <a:t>*.</a:t>
            </a:r>
            <a:r>
              <a:rPr lang="pt-BR" dirty="0" err="1"/>
              <a:t>pyc</a:t>
            </a:r>
            <a:endParaRPr lang="pt-BR" dirty="0"/>
          </a:p>
          <a:p>
            <a:r>
              <a:rPr lang="pt-BR" dirty="0"/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295080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7CB61-9356-7548-8B86-8078137C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arquivos para um </a:t>
            </a:r>
            <a:r>
              <a:rPr lang="pt-BR" dirty="0" err="1"/>
              <a:t>Commit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9A1538-BDC6-FF45-A45A-5B783B11F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Após iniciar o projeto com “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”, a partir de então, após modificações importantes (note que não necessariamente, mudanças significativas) você deve registrá-las fazendo um </a:t>
            </a:r>
            <a:r>
              <a:rPr lang="pt-BR" dirty="0" err="1"/>
              <a:t>commit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Para isso, primeiramente, adicione os arquivos que deseja registrar com um dos comandos abaixo:</a:t>
            </a:r>
          </a:p>
          <a:p>
            <a:endParaRPr lang="pt-BR" dirty="0"/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–A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&lt;file&gt;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6D77E-29C5-A14C-B5A5-0F0D68BC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DA406B-FB59-3648-BCE0-457BA2E7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C29928-F5B2-5E40-A840-2B2DF2CF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85816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822</Words>
  <Application>Microsoft Macintosh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1_Tema do Office</vt:lpstr>
      <vt:lpstr>Uma Breve Introdução ao Git</vt:lpstr>
      <vt:lpstr>Porque GIT nas nossas Aulas</vt:lpstr>
      <vt:lpstr>Controle de Versão porque e para que?</vt:lpstr>
      <vt:lpstr>Git</vt:lpstr>
      <vt:lpstr>Controle de Versão Centralizado vs. Distribuído</vt:lpstr>
      <vt:lpstr>Comandos Básicos do GIT</vt:lpstr>
      <vt:lpstr>Iniciando um repositório Local</vt:lpstr>
      <vt:lpstr>.gitignore</vt:lpstr>
      <vt:lpstr>Adicionando arquivos para um Commit</vt:lpstr>
      <vt:lpstr>Adicionando arquivos para um Commit</vt:lpstr>
      <vt:lpstr>Adicionando arquivos para um Commit</vt:lpstr>
      <vt:lpstr>Usando um repositório remoto</vt:lpstr>
      <vt:lpstr>Usando um repositório remoto</vt:lpstr>
      <vt:lpstr>Atualizando sua versão local/remota</vt:lpstr>
      <vt:lpstr>Por hoje é só... Mais em breve...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Git</dc:title>
  <dc:creator>TU-Pseudonym 1436394553627466</dc:creator>
  <cp:lastModifiedBy>TU-Pseudonym 1436394553627466</cp:lastModifiedBy>
  <cp:revision>6</cp:revision>
  <dcterms:created xsi:type="dcterms:W3CDTF">2019-03-25T12:22:50Z</dcterms:created>
  <dcterms:modified xsi:type="dcterms:W3CDTF">2019-03-25T13:46:39Z</dcterms:modified>
</cp:coreProperties>
</file>